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slideLayout30.xml" ContentType="application/vnd.openxmlformats-officedocument.presentationml.slideLayout+xml"/>
  <Override PartName="/ppt/theme/theme11.xml" ContentType="application/vnd.openxmlformats-officedocument.theme+xml"/>
  <Override PartName="/ppt/slideLayouts/slideLayout31.xml" ContentType="application/vnd.openxmlformats-officedocument.presentationml.slideLayout+xml"/>
  <Override PartName="/ppt/theme/theme12.xml" ContentType="application/vnd.openxmlformats-officedocument.theme+xml"/>
  <Override PartName="/ppt/slideLayouts/slideLayout3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868" r:id="rId3"/>
    <p:sldMasterId id="2147483883" r:id="rId4"/>
    <p:sldMasterId id="2147483909" r:id="rId5"/>
    <p:sldMasterId id="2147483923" r:id="rId6"/>
    <p:sldMasterId id="2147483927" r:id="rId7"/>
    <p:sldMasterId id="2147483929" r:id="rId8"/>
    <p:sldMasterId id="2147483932" r:id="rId9"/>
    <p:sldMasterId id="2147483934" r:id="rId10"/>
    <p:sldMasterId id="2147483937" r:id="rId11"/>
    <p:sldMasterId id="2147483939" r:id="rId12"/>
    <p:sldMasterId id="2147483943" r:id="rId13"/>
  </p:sldMasterIdLst>
  <p:notesMasterIdLst>
    <p:notesMasterId r:id="rId38"/>
  </p:notesMasterIdLst>
  <p:sldIdLst>
    <p:sldId id="369" r:id="rId14"/>
    <p:sldId id="265" r:id="rId15"/>
    <p:sldId id="410" r:id="rId16"/>
    <p:sldId id="414" r:id="rId17"/>
    <p:sldId id="412" r:id="rId18"/>
    <p:sldId id="271" r:id="rId19"/>
    <p:sldId id="378" r:id="rId20"/>
    <p:sldId id="413" r:id="rId21"/>
    <p:sldId id="398" r:id="rId22"/>
    <p:sldId id="399" r:id="rId23"/>
    <p:sldId id="439" r:id="rId24"/>
    <p:sldId id="405" r:id="rId25"/>
    <p:sldId id="440" r:id="rId26"/>
    <p:sldId id="431" r:id="rId27"/>
    <p:sldId id="429" r:id="rId28"/>
    <p:sldId id="430" r:id="rId29"/>
    <p:sldId id="437" r:id="rId30"/>
    <p:sldId id="438" r:id="rId31"/>
    <p:sldId id="435" r:id="rId32"/>
    <p:sldId id="432" r:id="rId33"/>
    <p:sldId id="419" r:id="rId34"/>
    <p:sldId id="421" r:id="rId35"/>
    <p:sldId id="434" r:id="rId36"/>
    <p:sldId id="422" r:id="rId37"/>
  </p:sldIdLst>
  <p:sldSz cx="9906000" cy="6858000" type="A4"/>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11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18" autoAdjust="0"/>
    <p:restoredTop sz="98171" autoAdjust="0"/>
  </p:normalViewPr>
  <p:slideViewPr>
    <p:cSldViewPr>
      <p:cViewPr>
        <p:scale>
          <a:sx n="80" d="100"/>
          <a:sy n="80" d="100"/>
        </p:scale>
        <p:origin x="-714" y="78"/>
      </p:cViewPr>
      <p:guideLst>
        <p:guide orient="horz" pos="2160"/>
        <p:guide pos="1170"/>
      </p:guideLst>
    </p:cSldViewPr>
  </p:slid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image" Target="../media/image21.gif"/><Relationship Id="rId5" Type="http://schemas.openxmlformats.org/officeDocument/2006/relationships/image" Target="../media/image25.jpeg"/><Relationship Id="rId4" Type="http://schemas.openxmlformats.org/officeDocument/2006/relationships/image" Target="../media/image24.GIF"/></Relationships>
</file>

<file path=ppt/diagrams/_rels/data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 Id="rId4" Type="http://schemas.openxmlformats.org/officeDocument/2006/relationships/image" Target="../media/image6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image" Target="../media/image21.gif"/><Relationship Id="rId5" Type="http://schemas.openxmlformats.org/officeDocument/2006/relationships/image" Target="../media/image25.jpeg"/><Relationship Id="rId4" Type="http://schemas.openxmlformats.org/officeDocument/2006/relationships/image" Target="../media/image24.GIF"/></Relationships>
</file>

<file path=ppt/diagrams/_rels/drawing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 Id="rId4" Type="http://schemas.openxmlformats.org/officeDocument/2006/relationships/image" Target="../media/image6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C7D6F5-ABEA-4478-A5AD-09A06BC660D2}" type="doc">
      <dgm:prSet loTypeId="urn:microsoft.com/office/officeart/2005/8/layout/vList4#2" loCatId="picture" qsTypeId="urn:microsoft.com/office/officeart/2005/8/quickstyle/3d3" qsCatId="3D" csTypeId="urn:microsoft.com/office/officeart/2005/8/colors/colorful5" csCatId="colorful" phldr="1"/>
      <dgm:spPr/>
    </dgm:pt>
    <dgm:pt modelId="{DEFBD6DB-5042-4730-A9AF-8F791F3C5490}">
      <dgm:prSet phldrT="[Metin]" custT="1"/>
      <dgm:spPr/>
      <dgm:t>
        <a:bodyPr lIns="0" rIns="0"/>
        <a:lstStyle/>
        <a:p>
          <a:pPr algn="l"/>
          <a:r>
            <a:rPr lang="tr-TR" sz="1800" b="1" dirty="0" smtClean="0">
              <a:solidFill>
                <a:schemeClr val="tx2">
                  <a:lumMod val="10000"/>
                </a:schemeClr>
              </a:solidFill>
            </a:rPr>
            <a:t>GENEL İDARİ HİZMETLER</a:t>
          </a:r>
        </a:p>
      </dgm:t>
    </dgm:pt>
    <dgm:pt modelId="{EFD2C5DF-7D43-43FE-AD3E-1C4998BAA697}" type="parTrans" cxnId="{C15AE6C1-3452-4736-BAFB-DC34F20368A8}">
      <dgm:prSet/>
      <dgm:spPr/>
      <dgm:t>
        <a:bodyPr/>
        <a:lstStyle/>
        <a:p>
          <a:endParaRPr lang="tr-TR"/>
        </a:p>
      </dgm:t>
    </dgm:pt>
    <dgm:pt modelId="{17D6EFDB-EDFC-4A18-B46B-DAC18DC93C9A}" type="sibTrans" cxnId="{C15AE6C1-3452-4736-BAFB-DC34F20368A8}">
      <dgm:prSet/>
      <dgm:spPr/>
      <dgm:t>
        <a:bodyPr/>
        <a:lstStyle/>
        <a:p>
          <a:endParaRPr lang="tr-TR"/>
        </a:p>
      </dgm:t>
    </dgm:pt>
    <dgm:pt modelId="{EA408477-1731-4D5C-9400-A0B5B7926137}">
      <dgm:prSet phldrT="[Metin]" custT="1"/>
      <dgm:spPr>
        <a:solidFill>
          <a:srgbClr val="00CC99"/>
        </a:solidFill>
      </dgm:spPr>
      <dgm:t>
        <a:bodyPr lIns="0" rIns="0"/>
        <a:lstStyle/>
        <a:p>
          <a:pPr algn="l"/>
          <a:r>
            <a:rPr lang="tr-TR" sz="1800" b="1" dirty="0" smtClean="0">
              <a:solidFill>
                <a:schemeClr val="tx2">
                  <a:lumMod val="10000"/>
                </a:schemeClr>
              </a:solidFill>
            </a:rPr>
            <a:t>TEKNİK HİZMETLER SINIFI</a:t>
          </a:r>
        </a:p>
      </dgm:t>
    </dgm:pt>
    <dgm:pt modelId="{66F32DCC-CD32-407F-AB95-DF33BDF4AC3D}" type="parTrans" cxnId="{06D2073B-8679-437C-8DA6-7853E353C6D2}">
      <dgm:prSet/>
      <dgm:spPr/>
      <dgm:t>
        <a:bodyPr/>
        <a:lstStyle/>
        <a:p>
          <a:endParaRPr lang="tr-TR"/>
        </a:p>
      </dgm:t>
    </dgm:pt>
    <dgm:pt modelId="{82A09A95-132D-4C42-89CF-5345A2D67ECE}" type="sibTrans" cxnId="{06D2073B-8679-437C-8DA6-7853E353C6D2}">
      <dgm:prSet/>
      <dgm:spPr/>
      <dgm:t>
        <a:bodyPr/>
        <a:lstStyle/>
        <a:p>
          <a:endParaRPr lang="tr-TR"/>
        </a:p>
      </dgm:t>
    </dgm:pt>
    <dgm:pt modelId="{00526E86-8DC9-47E3-B474-250E4A772A8D}">
      <dgm:prSet phldrT="[Metin]" custT="1"/>
      <dgm:spPr>
        <a:solidFill>
          <a:schemeClr val="bg2">
            <a:lumMod val="90000"/>
          </a:schemeClr>
        </a:solidFill>
      </dgm:spPr>
      <dgm:t>
        <a:bodyPr lIns="0" rIns="0"/>
        <a:lstStyle/>
        <a:p>
          <a:pPr algn="l"/>
          <a:r>
            <a:rPr lang="tr-TR" sz="1700" b="1" dirty="0" smtClean="0">
              <a:solidFill>
                <a:schemeClr val="tx1"/>
              </a:solidFill>
            </a:rPr>
            <a:t>SAĞLIK HİZMETLERİ SINIFI</a:t>
          </a:r>
          <a:endParaRPr lang="tr-TR" sz="1700" b="1" dirty="0">
            <a:solidFill>
              <a:schemeClr val="tx1"/>
            </a:solidFill>
          </a:endParaRPr>
        </a:p>
      </dgm:t>
    </dgm:pt>
    <dgm:pt modelId="{6E5A0EAB-F1C2-4F7F-B81E-929FE9771A1B}" type="parTrans" cxnId="{FE05676E-2733-4F96-99CC-10FFB7584AD0}">
      <dgm:prSet/>
      <dgm:spPr/>
      <dgm:t>
        <a:bodyPr/>
        <a:lstStyle/>
        <a:p>
          <a:endParaRPr lang="tr-TR"/>
        </a:p>
      </dgm:t>
    </dgm:pt>
    <dgm:pt modelId="{C3ECE0DC-0B2E-40DE-8239-922D2E8CC99E}" type="sibTrans" cxnId="{FE05676E-2733-4F96-99CC-10FFB7584AD0}">
      <dgm:prSet/>
      <dgm:spPr/>
      <dgm:t>
        <a:bodyPr/>
        <a:lstStyle/>
        <a:p>
          <a:endParaRPr lang="tr-TR"/>
        </a:p>
      </dgm:t>
    </dgm:pt>
    <dgm:pt modelId="{2A69DEEA-54BB-4CE8-A424-E3C1224E605A}">
      <dgm:prSet custT="1"/>
      <dgm:spPr>
        <a:solidFill>
          <a:srgbClr val="9294D6"/>
        </a:solidFill>
      </dgm:spPr>
      <dgm:t>
        <a:bodyPr/>
        <a:lstStyle/>
        <a:p>
          <a:pPr algn="l"/>
          <a:r>
            <a:rPr lang="tr-TR" sz="1800" b="1" dirty="0" smtClean="0">
              <a:solidFill>
                <a:schemeClr val="accent6">
                  <a:lumMod val="50000"/>
                </a:schemeClr>
              </a:solidFill>
            </a:rPr>
            <a:t>SANAT SINIFI</a:t>
          </a:r>
          <a:endParaRPr lang="tr-TR" sz="1800" b="1" dirty="0">
            <a:solidFill>
              <a:schemeClr val="accent6">
                <a:lumMod val="50000"/>
              </a:schemeClr>
            </a:solidFill>
          </a:endParaRPr>
        </a:p>
      </dgm:t>
    </dgm:pt>
    <dgm:pt modelId="{B650DDDC-8F8C-420D-ADE6-080928C824EC}" type="parTrans" cxnId="{E04BC85B-4980-4F67-9121-DDC8376866B1}">
      <dgm:prSet/>
      <dgm:spPr/>
      <dgm:t>
        <a:bodyPr/>
        <a:lstStyle/>
        <a:p>
          <a:endParaRPr lang="tr-TR"/>
        </a:p>
      </dgm:t>
    </dgm:pt>
    <dgm:pt modelId="{FC11AD9F-CC4A-4229-9A93-DF6A094026F6}" type="sibTrans" cxnId="{E04BC85B-4980-4F67-9121-DDC8376866B1}">
      <dgm:prSet/>
      <dgm:spPr/>
      <dgm:t>
        <a:bodyPr/>
        <a:lstStyle/>
        <a:p>
          <a:endParaRPr lang="tr-TR"/>
        </a:p>
      </dgm:t>
    </dgm:pt>
    <dgm:pt modelId="{541114B3-0A62-466C-A9C0-3835D1FF7ADF}">
      <dgm:prSet phldrT="[Metin]" custT="1"/>
      <dgm:spPr>
        <a:solidFill>
          <a:srgbClr val="8F8047"/>
        </a:solidFill>
      </dgm:spPr>
      <dgm:t>
        <a:bodyPr lIns="0" rIns="0"/>
        <a:lstStyle/>
        <a:p>
          <a:pPr algn="l"/>
          <a:r>
            <a:rPr lang="tr-TR" sz="1700" b="1" dirty="0" smtClean="0">
              <a:solidFill>
                <a:schemeClr val="tx1"/>
              </a:solidFill>
            </a:rPr>
            <a:t>AVUKATLIK HİZMETLERİ</a:t>
          </a:r>
          <a:endParaRPr lang="tr-TR" sz="1700" b="1" dirty="0">
            <a:solidFill>
              <a:schemeClr val="tx1"/>
            </a:solidFill>
          </a:endParaRPr>
        </a:p>
      </dgm:t>
    </dgm:pt>
    <dgm:pt modelId="{C31DCE08-068B-49FB-8F8B-BCAFBCC4E302}" type="parTrans" cxnId="{9FE16602-7825-439D-871C-D20DD7B737DE}">
      <dgm:prSet/>
      <dgm:spPr/>
      <dgm:t>
        <a:bodyPr/>
        <a:lstStyle/>
        <a:p>
          <a:endParaRPr lang="tr-TR"/>
        </a:p>
      </dgm:t>
    </dgm:pt>
    <dgm:pt modelId="{B3B85D95-253E-40EB-B642-4AD159174A26}" type="sibTrans" cxnId="{9FE16602-7825-439D-871C-D20DD7B737DE}">
      <dgm:prSet/>
      <dgm:spPr/>
      <dgm:t>
        <a:bodyPr/>
        <a:lstStyle/>
        <a:p>
          <a:endParaRPr lang="tr-TR"/>
        </a:p>
      </dgm:t>
    </dgm:pt>
    <dgm:pt modelId="{7B321C38-D1AC-4D56-9754-EB3E1D85FB3E}" type="pres">
      <dgm:prSet presAssocID="{9DC7D6F5-ABEA-4478-A5AD-09A06BC660D2}" presName="linear" presStyleCnt="0">
        <dgm:presLayoutVars>
          <dgm:dir/>
          <dgm:resizeHandles val="exact"/>
        </dgm:presLayoutVars>
      </dgm:prSet>
      <dgm:spPr/>
    </dgm:pt>
    <dgm:pt modelId="{372EF483-60A6-4FBD-B2D5-2BF567C9F79C}" type="pres">
      <dgm:prSet presAssocID="{DEFBD6DB-5042-4730-A9AF-8F791F3C5490}" presName="comp" presStyleCnt="0"/>
      <dgm:spPr/>
    </dgm:pt>
    <dgm:pt modelId="{BC92FFE4-460C-46CC-801A-D26BC27491F5}" type="pres">
      <dgm:prSet presAssocID="{DEFBD6DB-5042-4730-A9AF-8F791F3C5490}" presName="box" presStyleLbl="node1" presStyleIdx="0" presStyleCnt="5" custScaleX="60643" custScaleY="95702" custLinFactNeighborX="422"/>
      <dgm:spPr>
        <a:prstGeom prst="plaque">
          <a:avLst/>
        </a:prstGeom>
      </dgm:spPr>
      <dgm:t>
        <a:bodyPr/>
        <a:lstStyle/>
        <a:p>
          <a:endParaRPr lang="tr-TR"/>
        </a:p>
      </dgm:t>
    </dgm:pt>
    <dgm:pt modelId="{8F975009-F624-47FD-AB45-DD05E307A54D}" type="pres">
      <dgm:prSet presAssocID="{DEFBD6DB-5042-4730-A9AF-8F791F3C5490}" presName="img" presStyleLbl="fgImgPlace1" presStyleIdx="0" presStyleCnt="5" custScaleX="95480" custScaleY="119354" custLinFactNeighborX="-10772" custLinFactNeighborY="-4744"/>
      <dgm:spPr>
        <a:prstGeom prst="plaqu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111" t="3585" r="11111" b="3585"/>
          </a:stretch>
        </a:blipFill>
      </dgm:spPr>
      <dgm:t>
        <a:bodyPr/>
        <a:lstStyle/>
        <a:p>
          <a:endParaRPr lang="tr-TR"/>
        </a:p>
      </dgm:t>
    </dgm:pt>
    <dgm:pt modelId="{7E426118-57E1-4638-B0E6-80FE0B942D81}" type="pres">
      <dgm:prSet presAssocID="{DEFBD6DB-5042-4730-A9AF-8F791F3C5490}" presName="text" presStyleLbl="node1" presStyleIdx="0" presStyleCnt="5">
        <dgm:presLayoutVars>
          <dgm:bulletEnabled val="1"/>
        </dgm:presLayoutVars>
      </dgm:prSet>
      <dgm:spPr/>
      <dgm:t>
        <a:bodyPr/>
        <a:lstStyle/>
        <a:p>
          <a:endParaRPr lang="tr-TR"/>
        </a:p>
      </dgm:t>
    </dgm:pt>
    <dgm:pt modelId="{00E13DAF-84A3-4B18-9B2D-22DA57CE8E69}" type="pres">
      <dgm:prSet presAssocID="{17D6EFDB-EDFC-4A18-B46B-DAC18DC93C9A}" presName="spacer" presStyleCnt="0"/>
      <dgm:spPr/>
    </dgm:pt>
    <dgm:pt modelId="{8AD35152-02F8-4B66-805F-A423EBC2B54E}" type="pres">
      <dgm:prSet presAssocID="{EA408477-1731-4D5C-9400-A0B5B7926137}" presName="comp" presStyleCnt="0"/>
      <dgm:spPr/>
    </dgm:pt>
    <dgm:pt modelId="{0B0A5ED8-C78E-4A04-8D6B-745F2B0D7FCD}" type="pres">
      <dgm:prSet presAssocID="{EA408477-1731-4D5C-9400-A0B5B7926137}" presName="box" presStyleLbl="node1" presStyleIdx="1" presStyleCnt="5" custScaleX="60643" custScaleY="94955" custLinFactNeighborX="294"/>
      <dgm:spPr>
        <a:prstGeom prst="plaque">
          <a:avLst/>
        </a:prstGeom>
      </dgm:spPr>
      <dgm:t>
        <a:bodyPr/>
        <a:lstStyle/>
        <a:p>
          <a:endParaRPr lang="tr-TR"/>
        </a:p>
      </dgm:t>
    </dgm:pt>
    <dgm:pt modelId="{7F429D91-CD2F-4C97-89C7-40C03A6C252A}" type="pres">
      <dgm:prSet presAssocID="{EA408477-1731-4D5C-9400-A0B5B7926137}" presName="img" presStyleLbl="fgImgPlace1" presStyleIdx="1" presStyleCnt="5" custScaleX="95480" custScaleY="119354" custLinFactNeighborX="-10864" custLinFactNeighborY="-1699"/>
      <dgm:spPr>
        <a:prstGeom prst="plaqu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389" t="3585" r="1389" b="3585"/>
          </a:stretch>
        </a:blipFill>
      </dgm:spPr>
    </dgm:pt>
    <dgm:pt modelId="{A7429722-2FCF-446E-99B6-0D27196E8875}" type="pres">
      <dgm:prSet presAssocID="{EA408477-1731-4D5C-9400-A0B5B7926137}" presName="text" presStyleLbl="node1" presStyleIdx="1" presStyleCnt="5">
        <dgm:presLayoutVars>
          <dgm:bulletEnabled val="1"/>
        </dgm:presLayoutVars>
      </dgm:prSet>
      <dgm:spPr/>
      <dgm:t>
        <a:bodyPr/>
        <a:lstStyle/>
        <a:p>
          <a:endParaRPr lang="tr-TR"/>
        </a:p>
      </dgm:t>
    </dgm:pt>
    <dgm:pt modelId="{0B5B9D6B-9176-41D6-897C-A7C01F55FDA5}" type="pres">
      <dgm:prSet presAssocID="{82A09A95-132D-4C42-89CF-5345A2D67ECE}" presName="spacer" presStyleCnt="0"/>
      <dgm:spPr/>
    </dgm:pt>
    <dgm:pt modelId="{80BA3B77-C94F-4EE2-B1BE-0E59E9A73F26}" type="pres">
      <dgm:prSet presAssocID="{00526E86-8DC9-47E3-B474-250E4A772A8D}" presName="comp" presStyleCnt="0"/>
      <dgm:spPr/>
    </dgm:pt>
    <dgm:pt modelId="{7CA9F7BF-DA89-4566-820B-4C88EF28A7D5}" type="pres">
      <dgm:prSet presAssocID="{00526E86-8DC9-47E3-B474-250E4A772A8D}" presName="box" presStyleLbl="node1" presStyleIdx="2" presStyleCnt="5" custScaleX="60643" custScaleY="93978" custLinFactNeighborX="294"/>
      <dgm:spPr>
        <a:prstGeom prst="plaque">
          <a:avLst/>
        </a:prstGeom>
      </dgm:spPr>
      <dgm:t>
        <a:bodyPr/>
        <a:lstStyle/>
        <a:p>
          <a:endParaRPr lang="tr-TR"/>
        </a:p>
      </dgm:t>
    </dgm:pt>
    <dgm:pt modelId="{EB4F9916-A575-4777-A362-3F6F6F513D74}" type="pres">
      <dgm:prSet presAssocID="{00526E86-8DC9-47E3-B474-250E4A772A8D}" presName="img" presStyleLbl="fgImgPlace1" presStyleIdx="2" presStyleCnt="5" custScaleX="95480" custScaleY="119504" custLinFactNeighborX="-10871"/>
      <dgm:spPr>
        <a:prstGeom prst="plaqu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778" t="1536" r="2778" b="1536"/>
          </a:stretch>
        </a:blipFill>
      </dgm:spPr>
    </dgm:pt>
    <dgm:pt modelId="{1674DBEC-EA91-49A9-836C-10BCEFF2766F}" type="pres">
      <dgm:prSet presAssocID="{00526E86-8DC9-47E3-B474-250E4A772A8D}" presName="text" presStyleLbl="node1" presStyleIdx="2" presStyleCnt="5">
        <dgm:presLayoutVars>
          <dgm:bulletEnabled val="1"/>
        </dgm:presLayoutVars>
      </dgm:prSet>
      <dgm:spPr/>
      <dgm:t>
        <a:bodyPr/>
        <a:lstStyle/>
        <a:p>
          <a:endParaRPr lang="tr-TR"/>
        </a:p>
      </dgm:t>
    </dgm:pt>
    <dgm:pt modelId="{A4FD8982-0BC1-47F7-A7D5-9E6DCF99E82F}" type="pres">
      <dgm:prSet presAssocID="{C3ECE0DC-0B2E-40DE-8239-922D2E8CC99E}" presName="spacer" presStyleCnt="0"/>
      <dgm:spPr/>
    </dgm:pt>
    <dgm:pt modelId="{AEF61C99-6B53-4BE6-8E92-552E0AFDE46F}" type="pres">
      <dgm:prSet presAssocID="{541114B3-0A62-466C-A9C0-3835D1FF7ADF}" presName="comp" presStyleCnt="0"/>
      <dgm:spPr/>
    </dgm:pt>
    <dgm:pt modelId="{D1C6BD22-FCF3-4201-B984-0A9B15B67DDC}" type="pres">
      <dgm:prSet presAssocID="{541114B3-0A62-466C-A9C0-3835D1FF7ADF}" presName="box" presStyleLbl="node1" presStyleIdx="3" presStyleCnt="5" custScaleX="60471" custScaleY="92902" custLinFactNeighborX="413" custLinFactNeighborY="1245"/>
      <dgm:spPr>
        <a:prstGeom prst="plaque">
          <a:avLst/>
        </a:prstGeom>
      </dgm:spPr>
      <dgm:t>
        <a:bodyPr/>
        <a:lstStyle/>
        <a:p>
          <a:endParaRPr lang="tr-TR"/>
        </a:p>
      </dgm:t>
    </dgm:pt>
    <dgm:pt modelId="{B0FF0036-5344-4583-9D3F-1B9EAC89FF37}" type="pres">
      <dgm:prSet presAssocID="{541114B3-0A62-466C-A9C0-3835D1FF7ADF}" presName="img" presStyleLbl="fgImgPlace1" presStyleIdx="3" presStyleCnt="5" custScaleX="95480" custScaleY="119955" custLinFactNeighborX="-10825" custLinFactNeighborY="-3297"/>
      <dgm:spPr>
        <a:prstGeom prst="plaqu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389" t="1718" r="1389" b="1718"/>
          </a:stretch>
        </a:blipFill>
      </dgm:spPr>
    </dgm:pt>
    <dgm:pt modelId="{DCBAEBE1-CB4A-4AE6-A2E7-7821BEA0990C}" type="pres">
      <dgm:prSet presAssocID="{541114B3-0A62-466C-A9C0-3835D1FF7ADF}" presName="text" presStyleLbl="node1" presStyleIdx="3" presStyleCnt="5">
        <dgm:presLayoutVars>
          <dgm:bulletEnabled val="1"/>
        </dgm:presLayoutVars>
      </dgm:prSet>
      <dgm:spPr/>
      <dgm:t>
        <a:bodyPr/>
        <a:lstStyle/>
        <a:p>
          <a:endParaRPr lang="tr-TR"/>
        </a:p>
      </dgm:t>
    </dgm:pt>
    <dgm:pt modelId="{61BDBD5F-9982-4850-924A-E68556B22B68}" type="pres">
      <dgm:prSet presAssocID="{B3B85D95-253E-40EB-B642-4AD159174A26}" presName="spacer" presStyleCnt="0"/>
      <dgm:spPr/>
    </dgm:pt>
    <dgm:pt modelId="{70A0475D-C09D-47A6-A7F0-512C01EE7D70}" type="pres">
      <dgm:prSet presAssocID="{2A69DEEA-54BB-4CE8-A424-E3C1224E605A}" presName="comp" presStyleCnt="0"/>
      <dgm:spPr/>
    </dgm:pt>
    <dgm:pt modelId="{62C405EE-9D35-4B06-BAFA-8C240F59CBAE}" type="pres">
      <dgm:prSet presAssocID="{2A69DEEA-54BB-4CE8-A424-E3C1224E605A}" presName="box" presStyleLbl="node1" presStyleIdx="4" presStyleCnt="5" custScaleX="60643" custScaleY="91619" custLinFactNeighborX="473"/>
      <dgm:spPr>
        <a:prstGeom prst="plaque">
          <a:avLst/>
        </a:prstGeom>
      </dgm:spPr>
      <dgm:t>
        <a:bodyPr/>
        <a:lstStyle/>
        <a:p>
          <a:endParaRPr lang="tr-TR"/>
        </a:p>
      </dgm:t>
    </dgm:pt>
    <dgm:pt modelId="{9E9A074E-05A0-455B-BEDC-D4E11F9A6282}" type="pres">
      <dgm:prSet presAssocID="{2A69DEEA-54BB-4CE8-A424-E3C1224E605A}" presName="img" presStyleLbl="fgImgPlace1" presStyleIdx="4" presStyleCnt="5" custScaleX="95480" custScaleY="120868" custLinFactNeighborX="-9326"/>
      <dgm:spPr>
        <a:prstGeom prst="plaqu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2778" t="2083" r="2778" b="2083"/>
          </a:stretch>
        </a:blipFill>
      </dgm:spPr>
      <dgm:t>
        <a:bodyPr/>
        <a:lstStyle/>
        <a:p>
          <a:endParaRPr lang="tr-TR"/>
        </a:p>
      </dgm:t>
    </dgm:pt>
    <dgm:pt modelId="{1AD6DADE-7B68-4685-BCFF-35EEA370DF5B}" type="pres">
      <dgm:prSet presAssocID="{2A69DEEA-54BB-4CE8-A424-E3C1224E605A}" presName="text" presStyleLbl="node1" presStyleIdx="4" presStyleCnt="5">
        <dgm:presLayoutVars>
          <dgm:bulletEnabled val="1"/>
        </dgm:presLayoutVars>
      </dgm:prSet>
      <dgm:spPr/>
      <dgm:t>
        <a:bodyPr/>
        <a:lstStyle/>
        <a:p>
          <a:endParaRPr lang="tr-TR"/>
        </a:p>
      </dgm:t>
    </dgm:pt>
  </dgm:ptLst>
  <dgm:cxnLst>
    <dgm:cxn modelId="{9FE16602-7825-439D-871C-D20DD7B737DE}" srcId="{9DC7D6F5-ABEA-4478-A5AD-09A06BC660D2}" destId="{541114B3-0A62-466C-A9C0-3835D1FF7ADF}" srcOrd="3" destOrd="0" parTransId="{C31DCE08-068B-49FB-8F8B-BCAFBCC4E302}" sibTransId="{B3B85D95-253E-40EB-B642-4AD159174A26}"/>
    <dgm:cxn modelId="{22F818F3-54FC-452E-B4D6-89A090F1EB16}" type="presOf" srcId="{2A69DEEA-54BB-4CE8-A424-E3C1224E605A}" destId="{62C405EE-9D35-4B06-BAFA-8C240F59CBAE}" srcOrd="0" destOrd="0" presId="urn:microsoft.com/office/officeart/2005/8/layout/vList4#2"/>
    <dgm:cxn modelId="{BA1DCC2C-E905-44AD-8330-69704E02C635}" type="presOf" srcId="{2A69DEEA-54BB-4CE8-A424-E3C1224E605A}" destId="{1AD6DADE-7B68-4685-BCFF-35EEA370DF5B}" srcOrd="1" destOrd="0" presId="urn:microsoft.com/office/officeart/2005/8/layout/vList4#2"/>
    <dgm:cxn modelId="{01A56AEF-11C3-4C7E-87C8-93C49F1C8070}" type="presOf" srcId="{9DC7D6F5-ABEA-4478-A5AD-09A06BC660D2}" destId="{7B321C38-D1AC-4D56-9754-EB3E1D85FB3E}" srcOrd="0" destOrd="0" presId="urn:microsoft.com/office/officeart/2005/8/layout/vList4#2"/>
    <dgm:cxn modelId="{C15AE6C1-3452-4736-BAFB-DC34F20368A8}" srcId="{9DC7D6F5-ABEA-4478-A5AD-09A06BC660D2}" destId="{DEFBD6DB-5042-4730-A9AF-8F791F3C5490}" srcOrd="0" destOrd="0" parTransId="{EFD2C5DF-7D43-43FE-AD3E-1C4998BAA697}" sibTransId="{17D6EFDB-EDFC-4A18-B46B-DAC18DC93C9A}"/>
    <dgm:cxn modelId="{A7BCF4A8-1565-478F-A91B-35A38F4D4778}" type="presOf" srcId="{EA408477-1731-4D5C-9400-A0B5B7926137}" destId="{A7429722-2FCF-446E-99B6-0D27196E8875}" srcOrd="1" destOrd="0" presId="urn:microsoft.com/office/officeart/2005/8/layout/vList4#2"/>
    <dgm:cxn modelId="{E04BC85B-4980-4F67-9121-DDC8376866B1}" srcId="{9DC7D6F5-ABEA-4478-A5AD-09A06BC660D2}" destId="{2A69DEEA-54BB-4CE8-A424-E3C1224E605A}" srcOrd="4" destOrd="0" parTransId="{B650DDDC-8F8C-420D-ADE6-080928C824EC}" sibTransId="{FC11AD9F-CC4A-4229-9A93-DF6A094026F6}"/>
    <dgm:cxn modelId="{FE05676E-2733-4F96-99CC-10FFB7584AD0}" srcId="{9DC7D6F5-ABEA-4478-A5AD-09A06BC660D2}" destId="{00526E86-8DC9-47E3-B474-250E4A772A8D}" srcOrd="2" destOrd="0" parTransId="{6E5A0EAB-F1C2-4F7F-B81E-929FE9771A1B}" sibTransId="{C3ECE0DC-0B2E-40DE-8239-922D2E8CC99E}"/>
    <dgm:cxn modelId="{1EB56BC1-F719-4AA5-91BD-4D42CA9F7BBB}" type="presOf" srcId="{541114B3-0A62-466C-A9C0-3835D1FF7ADF}" destId="{D1C6BD22-FCF3-4201-B984-0A9B15B67DDC}" srcOrd="0" destOrd="0" presId="urn:microsoft.com/office/officeart/2005/8/layout/vList4#2"/>
    <dgm:cxn modelId="{BE5832FD-2B40-46BE-9C3C-CFE75E7AC05E}" type="presOf" srcId="{DEFBD6DB-5042-4730-A9AF-8F791F3C5490}" destId="{BC92FFE4-460C-46CC-801A-D26BC27491F5}" srcOrd="0" destOrd="0" presId="urn:microsoft.com/office/officeart/2005/8/layout/vList4#2"/>
    <dgm:cxn modelId="{412FF29A-B702-41F8-906F-2D87A1ED837C}" type="presOf" srcId="{00526E86-8DC9-47E3-B474-250E4A772A8D}" destId="{7CA9F7BF-DA89-4566-820B-4C88EF28A7D5}" srcOrd="0" destOrd="0" presId="urn:microsoft.com/office/officeart/2005/8/layout/vList4#2"/>
    <dgm:cxn modelId="{06D2073B-8679-437C-8DA6-7853E353C6D2}" srcId="{9DC7D6F5-ABEA-4478-A5AD-09A06BC660D2}" destId="{EA408477-1731-4D5C-9400-A0B5B7926137}" srcOrd="1" destOrd="0" parTransId="{66F32DCC-CD32-407F-AB95-DF33BDF4AC3D}" sibTransId="{82A09A95-132D-4C42-89CF-5345A2D67ECE}"/>
    <dgm:cxn modelId="{1222F3B4-14A7-4FF2-A2C4-11838722D949}" type="presOf" srcId="{DEFBD6DB-5042-4730-A9AF-8F791F3C5490}" destId="{7E426118-57E1-4638-B0E6-80FE0B942D81}" srcOrd="1" destOrd="0" presId="urn:microsoft.com/office/officeart/2005/8/layout/vList4#2"/>
    <dgm:cxn modelId="{E3D473CA-DD92-475B-B7A3-738C32D7B32E}" type="presOf" srcId="{541114B3-0A62-466C-A9C0-3835D1FF7ADF}" destId="{DCBAEBE1-CB4A-4AE6-A2E7-7821BEA0990C}" srcOrd="1" destOrd="0" presId="urn:microsoft.com/office/officeart/2005/8/layout/vList4#2"/>
    <dgm:cxn modelId="{F4B69A2E-6D6E-4115-A37B-6FE66AABF1D6}" type="presOf" srcId="{EA408477-1731-4D5C-9400-A0B5B7926137}" destId="{0B0A5ED8-C78E-4A04-8D6B-745F2B0D7FCD}" srcOrd="0" destOrd="0" presId="urn:microsoft.com/office/officeart/2005/8/layout/vList4#2"/>
    <dgm:cxn modelId="{8F6DCB73-2CA7-4FFD-9CD0-56A7971C087E}" type="presOf" srcId="{00526E86-8DC9-47E3-B474-250E4A772A8D}" destId="{1674DBEC-EA91-49A9-836C-10BCEFF2766F}" srcOrd="1" destOrd="0" presId="urn:microsoft.com/office/officeart/2005/8/layout/vList4#2"/>
    <dgm:cxn modelId="{43CA79FF-FE98-495E-902E-2DBC72CD1BAC}" type="presParOf" srcId="{7B321C38-D1AC-4D56-9754-EB3E1D85FB3E}" destId="{372EF483-60A6-4FBD-B2D5-2BF567C9F79C}" srcOrd="0" destOrd="0" presId="urn:microsoft.com/office/officeart/2005/8/layout/vList4#2"/>
    <dgm:cxn modelId="{4CC14355-8075-4B70-943C-1CA613B3CF81}" type="presParOf" srcId="{372EF483-60A6-4FBD-B2D5-2BF567C9F79C}" destId="{BC92FFE4-460C-46CC-801A-D26BC27491F5}" srcOrd="0" destOrd="0" presId="urn:microsoft.com/office/officeart/2005/8/layout/vList4#2"/>
    <dgm:cxn modelId="{A6CC9A0C-902A-487F-A8FB-F67217866311}" type="presParOf" srcId="{372EF483-60A6-4FBD-B2D5-2BF567C9F79C}" destId="{8F975009-F624-47FD-AB45-DD05E307A54D}" srcOrd="1" destOrd="0" presId="urn:microsoft.com/office/officeart/2005/8/layout/vList4#2"/>
    <dgm:cxn modelId="{D6F7A7A8-2A84-411B-8523-6FE9400CD65B}" type="presParOf" srcId="{372EF483-60A6-4FBD-B2D5-2BF567C9F79C}" destId="{7E426118-57E1-4638-B0E6-80FE0B942D81}" srcOrd="2" destOrd="0" presId="urn:microsoft.com/office/officeart/2005/8/layout/vList4#2"/>
    <dgm:cxn modelId="{7057C1CD-6C95-4990-9FED-1C491824FC15}" type="presParOf" srcId="{7B321C38-D1AC-4D56-9754-EB3E1D85FB3E}" destId="{00E13DAF-84A3-4B18-9B2D-22DA57CE8E69}" srcOrd="1" destOrd="0" presId="urn:microsoft.com/office/officeart/2005/8/layout/vList4#2"/>
    <dgm:cxn modelId="{2B919E52-5CD7-49B3-9BEE-4A26D03CF5FE}" type="presParOf" srcId="{7B321C38-D1AC-4D56-9754-EB3E1D85FB3E}" destId="{8AD35152-02F8-4B66-805F-A423EBC2B54E}" srcOrd="2" destOrd="0" presId="urn:microsoft.com/office/officeart/2005/8/layout/vList4#2"/>
    <dgm:cxn modelId="{2C5840D1-F977-443D-9F93-6827DCE60F19}" type="presParOf" srcId="{8AD35152-02F8-4B66-805F-A423EBC2B54E}" destId="{0B0A5ED8-C78E-4A04-8D6B-745F2B0D7FCD}" srcOrd="0" destOrd="0" presId="urn:microsoft.com/office/officeart/2005/8/layout/vList4#2"/>
    <dgm:cxn modelId="{037DE1BC-DF0F-4BE4-9E12-C666B18AB757}" type="presParOf" srcId="{8AD35152-02F8-4B66-805F-A423EBC2B54E}" destId="{7F429D91-CD2F-4C97-89C7-40C03A6C252A}" srcOrd="1" destOrd="0" presId="urn:microsoft.com/office/officeart/2005/8/layout/vList4#2"/>
    <dgm:cxn modelId="{38E8488B-0354-43C1-B7F7-76909A948E80}" type="presParOf" srcId="{8AD35152-02F8-4B66-805F-A423EBC2B54E}" destId="{A7429722-2FCF-446E-99B6-0D27196E8875}" srcOrd="2" destOrd="0" presId="urn:microsoft.com/office/officeart/2005/8/layout/vList4#2"/>
    <dgm:cxn modelId="{2EE1A33B-15DD-4E3A-85B9-EE44C9CADFF2}" type="presParOf" srcId="{7B321C38-D1AC-4D56-9754-EB3E1D85FB3E}" destId="{0B5B9D6B-9176-41D6-897C-A7C01F55FDA5}" srcOrd="3" destOrd="0" presId="urn:microsoft.com/office/officeart/2005/8/layout/vList4#2"/>
    <dgm:cxn modelId="{5E1D1838-5506-49A7-972F-3EF7DA4CC38E}" type="presParOf" srcId="{7B321C38-D1AC-4D56-9754-EB3E1D85FB3E}" destId="{80BA3B77-C94F-4EE2-B1BE-0E59E9A73F26}" srcOrd="4" destOrd="0" presId="urn:microsoft.com/office/officeart/2005/8/layout/vList4#2"/>
    <dgm:cxn modelId="{8676BA1A-0B54-4DFE-A5DC-A66F8A89667F}" type="presParOf" srcId="{80BA3B77-C94F-4EE2-B1BE-0E59E9A73F26}" destId="{7CA9F7BF-DA89-4566-820B-4C88EF28A7D5}" srcOrd="0" destOrd="0" presId="urn:microsoft.com/office/officeart/2005/8/layout/vList4#2"/>
    <dgm:cxn modelId="{A469FC36-C78B-49DB-B5A2-98F37E050D3E}" type="presParOf" srcId="{80BA3B77-C94F-4EE2-B1BE-0E59E9A73F26}" destId="{EB4F9916-A575-4777-A362-3F6F6F513D74}" srcOrd="1" destOrd="0" presId="urn:microsoft.com/office/officeart/2005/8/layout/vList4#2"/>
    <dgm:cxn modelId="{B8E6DE17-FE00-42B7-96AF-C38800745DEE}" type="presParOf" srcId="{80BA3B77-C94F-4EE2-B1BE-0E59E9A73F26}" destId="{1674DBEC-EA91-49A9-836C-10BCEFF2766F}" srcOrd="2" destOrd="0" presId="urn:microsoft.com/office/officeart/2005/8/layout/vList4#2"/>
    <dgm:cxn modelId="{E3588E52-8473-42A9-81FD-6DE1DACDD605}" type="presParOf" srcId="{7B321C38-D1AC-4D56-9754-EB3E1D85FB3E}" destId="{A4FD8982-0BC1-47F7-A7D5-9E6DCF99E82F}" srcOrd="5" destOrd="0" presId="urn:microsoft.com/office/officeart/2005/8/layout/vList4#2"/>
    <dgm:cxn modelId="{965E7117-7670-43D6-B1EA-3B205F4C196C}" type="presParOf" srcId="{7B321C38-D1AC-4D56-9754-EB3E1D85FB3E}" destId="{AEF61C99-6B53-4BE6-8E92-552E0AFDE46F}" srcOrd="6" destOrd="0" presId="urn:microsoft.com/office/officeart/2005/8/layout/vList4#2"/>
    <dgm:cxn modelId="{E6A44AFA-AF68-4FA4-9947-C78E9D6113CF}" type="presParOf" srcId="{AEF61C99-6B53-4BE6-8E92-552E0AFDE46F}" destId="{D1C6BD22-FCF3-4201-B984-0A9B15B67DDC}" srcOrd="0" destOrd="0" presId="urn:microsoft.com/office/officeart/2005/8/layout/vList4#2"/>
    <dgm:cxn modelId="{94CA6E52-6BFA-47E8-9FB1-4C48B4BCF0A3}" type="presParOf" srcId="{AEF61C99-6B53-4BE6-8E92-552E0AFDE46F}" destId="{B0FF0036-5344-4583-9D3F-1B9EAC89FF37}" srcOrd="1" destOrd="0" presId="urn:microsoft.com/office/officeart/2005/8/layout/vList4#2"/>
    <dgm:cxn modelId="{AE6DAFDE-A507-4B07-A8C3-ED94BD5C848B}" type="presParOf" srcId="{AEF61C99-6B53-4BE6-8E92-552E0AFDE46F}" destId="{DCBAEBE1-CB4A-4AE6-A2E7-7821BEA0990C}" srcOrd="2" destOrd="0" presId="urn:microsoft.com/office/officeart/2005/8/layout/vList4#2"/>
    <dgm:cxn modelId="{74E27132-2B78-49A1-AB97-64323FC916C9}" type="presParOf" srcId="{7B321C38-D1AC-4D56-9754-EB3E1D85FB3E}" destId="{61BDBD5F-9982-4850-924A-E68556B22B68}" srcOrd="7" destOrd="0" presId="urn:microsoft.com/office/officeart/2005/8/layout/vList4#2"/>
    <dgm:cxn modelId="{F2845CB9-EDDE-4016-8FD9-A8E340ACF528}" type="presParOf" srcId="{7B321C38-D1AC-4D56-9754-EB3E1D85FB3E}" destId="{70A0475D-C09D-47A6-A7F0-512C01EE7D70}" srcOrd="8" destOrd="0" presId="urn:microsoft.com/office/officeart/2005/8/layout/vList4#2"/>
    <dgm:cxn modelId="{E9FC27A2-7B74-4BA1-B29C-5530BA78C62C}" type="presParOf" srcId="{70A0475D-C09D-47A6-A7F0-512C01EE7D70}" destId="{62C405EE-9D35-4B06-BAFA-8C240F59CBAE}" srcOrd="0" destOrd="0" presId="urn:microsoft.com/office/officeart/2005/8/layout/vList4#2"/>
    <dgm:cxn modelId="{3805392B-FA9B-41B7-BE94-CEE1D6A804CB}" type="presParOf" srcId="{70A0475D-C09D-47A6-A7F0-512C01EE7D70}" destId="{9E9A074E-05A0-455B-BEDC-D4E11F9A6282}" srcOrd="1" destOrd="0" presId="urn:microsoft.com/office/officeart/2005/8/layout/vList4#2"/>
    <dgm:cxn modelId="{82DE51F5-6B94-40CC-BF6E-BA4C5190BCB0}" type="presParOf" srcId="{70A0475D-C09D-47A6-A7F0-512C01EE7D70}" destId="{1AD6DADE-7B68-4685-BCFF-35EEA370DF5B}" srcOrd="2" destOrd="0" presId="urn:microsoft.com/office/officeart/2005/8/layout/vList4#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AC858C-896C-4D7E-A8B9-55D2E7DDCEE1}"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tr-TR"/>
        </a:p>
      </dgm:t>
    </dgm:pt>
    <dgm:pt modelId="{FD0C6D51-908A-41A1-B3B8-DD949FAC7F81}">
      <dgm:prSet phldrT="[Metin]"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PİKAP + PANEL    </a:t>
          </a:r>
          <a:r>
            <a:rPr lang="tr-TR" sz="1050" b="1" dirty="0" smtClean="0">
              <a:solidFill>
                <a:schemeClr val="tx1"/>
              </a:solidFill>
              <a:effectLst/>
              <a:latin typeface="Tahoma"/>
              <a:ea typeface="+mn-ea"/>
              <a:cs typeface="+mn-cs"/>
            </a:rPr>
            <a:t>(</a:t>
          </a:r>
          <a:r>
            <a:rPr lang="tr-TR" sz="1050" b="1" dirty="0" smtClean="0">
              <a:solidFill>
                <a:srgbClr val="C00000"/>
              </a:solidFill>
              <a:effectLst/>
              <a:latin typeface="Tahoma"/>
              <a:ea typeface="+mn-ea"/>
              <a:cs typeface="+mn-cs"/>
            </a:rPr>
            <a:t> </a:t>
          </a:r>
          <a:r>
            <a:rPr lang="tr-TR" sz="1050" b="1" dirty="0" smtClean="0">
              <a:solidFill>
                <a:schemeClr val="tx1"/>
              </a:solidFill>
              <a:effectLst/>
              <a:latin typeface="Tahoma"/>
              <a:ea typeface="+mn-ea"/>
              <a:cs typeface="+mn-cs"/>
            </a:rPr>
            <a:t>53-54-55-56 )</a:t>
          </a:r>
        </a:p>
      </dgm:t>
    </dgm:pt>
    <dgm:pt modelId="{92ACB335-B904-4352-9EEA-62470C65DDCF}" type="parTrans" cxnId="{4F1DC5C0-7F82-437A-A532-732D48A8387E}">
      <dgm:prSet/>
      <dgm:spPr/>
      <dgm:t>
        <a:bodyPr/>
        <a:lstStyle/>
        <a:p>
          <a:pPr algn="ctr"/>
          <a:endParaRPr lang="tr-TR"/>
        </a:p>
      </dgm:t>
    </dgm:pt>
    <dgm:pt modelId="{634BD662-2B41-451E-8718-DF33ABD1A7E8}" type="sibTrans" cxnId="{4F1DC5C0-7F82-437A-A532-732D48A8387E}">
      <dgm:prSet/>
      <dgm:spPr/>
      <dgm:t>
        <a:bodyPr/>
        <a:lstStyle/>
        <a:p>
          <a:pPr algn="ctr"/>
          <a:endParaRPr lang="tr-TR"/>
        </a:p>
      </dgm:t>
    </dgm:pt>
    <dgm:pt modelId="{F737EB56-6E32-4BB2-B0C7-423820F90AC3}">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a:t>
          </a:r>
          <a:r>
            <a:rPr lang="tr-TR" sz="1050" b="1" smtClean="0">
              <a:solidFill>
                <a:srgbClr val="C00000"/>
              </a:solidFill>
              <a:effectLst/>
              <a:latin typeface="Tahoma"/>
              <a:ea typeface="+mn-ea"/>
              <a:cs typeface="+mn-cs"/>
            </a:rPr>
            <a:t>BİNEK OTOMOBİL      </a:t>
          </a:r>
          <a:r>
            <a:rPr lang="tr-TR" sz="1050" b="1" smtClean="0">
              <a:solidFill>
                <a:schemeClr val="tx1"/>
              </a:solidFill>
              <a:effectLst/>
              <a:latin typeface="Tahoma"/>
              <a:ea typeface="+mn-ea"/>
              <a:cs typeface="+mn-cs"/>
            </a:rPr>
            <a:t>6-7</a:t>
          </a:r>
          <a:endParaRPr lang="tr-TR" sz="1050" b="1" dirty="0">
            <a:solidFill>
              <a:schemeClr val="tx1"/>
            </a:solidFill>
            <a:effectLst/>
            <a:latin typeface="Tahoma"/>
            <a:ea typeface="+mn-ea"/>
            <a:cs typeface="+mn-cs"/>
          </a:endParaRPr>
        </a:p>
      </dgm:t>
    </dgm:pt>
    <dgm:pt modelId="{FBA2655E-F592-461A-8AC3-1BF15A315FB8}" type="parTrans" cxnId="{2F779E2D-BF2D-48BD-AD60-749E366294D1}">
      <dgm:prSet/>
      <dgm:spPr/>
      <dgm:t>
        <a:bodyPr/>
        <a:lstStyle/>
        <a:p>
          <a:pPr algn="ctr"/>
          <a:endParaRPr lang="tr-TR"/>
        </a:p>
      </dgm:t>
    </dgm:pt>
    <dgm:pt modelId="{393E27F7-2EEB-4740-9600-A650AC8E1035}" type="sibTrans" cxnId="{2F779E2D-BF2D-48BD-AD60-749E366294D1}">
      <dgm:prSet/>
      <dgm:spPr/>
      <dgm:t>
        <a:bodyPr/>
        <a:lstStyle/>
        <a:p>
          <a:pPr algn="ctr"/>
          <a:endParaRPr lang="tr-TR"/>
        </a:p>
      </dgm:t>
    </dgm:pt>
    <dgm:pt modelId="{8BF1F0F6-C346-44B7-904F-9CA89FADA92B}">
      <dgm:prSet/>
      <dgm:spPr>
        <a:xfrm>
          <a:off x="3304186" y="4545"/>
          <a:ext cx="580877" cy="290438"/>
        </a:xfrm>
        <a:solidFill>
          <a:srgbClr val="002060"/>
        </a:solidFill>
      </dgm:spPr>
      <dgm:t>
        <a:bodyPr/>
        <a:lstStyle/>
        <a:p>
          <a:pPr algn="ctr"/>
          <a:r>
            <a:rPr lang="tr-TR" b="1" dirty="0" smtClean="0">
              <a:solidFill>
                <a:srgbClr val="FFFF00"/>
              </a:solidFill>
              <a:latin typeface="Tahoma"/>
              <a:ea typeface="+mn-ea"/>
              <a:cs typeface="+mn-cs"/>
            </a:rPr>
            <a:t>7</a:t>
          </a:r>
          <a:endParaRPr lang="tr-TR" b="1" dirty="0">
            <a:solidFill>
              <a:srgbClr val="FFFF00"/>
            </a:solidFill>
            <a:latin typeface="Tahoma"/>
            <a:ea typeface="+mn-ea"/>
            <a:cs typeface="+mn-cs"/>
          </a:endParaRPr>
        </a:p>
      </dgm:t>
    </dgm:pt>
    <dgm:pt modelId="{31D9784E-EDFB-4DB6-A457-14738A7A278E}" type="parTrans" cxnId="{2B6CEED5-FD9D-4750-83E7-916F4946E87C}">
      <dgm:prSet/>
      <dgm:spPr>
        <a:xfrm>
          <a:off x="3071835" y="145132"/>
          <a:ext cx="232351"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7EA14E94-CC5B-4E89-B789-8F1A6B9EEF74}" type="sibTrans" cxnId="{2B6CEED5-FD9D-4750-83E7-916F4946E87C}">
      <dgm:prSet/>
      <dgm:spPr/>
      <dgm:t>
        <a:bodyPr/>
        <a:lstStyle/>
        <a:p>
          <a:pPr algn="ctr"/>
          <a:endParaRPr lang="tr-TR"/>
        </a:p>
      </dgm:t>
    </dgm:pt>
    <dgm:pt modelId="{058E284D-C7B5-4860-A925-ECE44B08292C}">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KAMYON (</a:t>
          </a:r>
          <a:r>
            <a:rPr lang="tr-TR" sz="700" b="1" dirty="0" smtClean="0">
              <a:solidFill>
                <a:srgbClr val="C00000"/>
              </a:solidFill>
              <a:effectLst/>
              <a:latin typeface="Tahoma"/>
              <a:ea typeface="+mn-ea"/>
              <a:cs typeface="+mn-cs"/>
            </a:rPr>
            <a:t>BAKIM</a:t>
          </a:r>
          <a:r>
            <a:rPr lang="tr-TR" sz="1050" b="1" dirty="0" smtClean="0">
              <a:solidFill>
                <a:srgbClr val="C00000"/>
              </a:solidFill>
              <a:effectLst/>
              <a:latin typeface="Tahoma"/>
              <a:ea typeface="+mn-ea"/>
              <a:cs typeface="+mn-cs"/>
            </a:rPr>
            <a:t>) </a:t>
          </a:r>
          <a:r>
            <a:rPr lang="tr-TR" sz="600" b="1" dirty="0" smtClean="0">
              <a:solidFill>
                <a:schemeClr val="tx1"/>
              </a:solidFill>
              <a:effectLst/>
              <a:latin typeface="Tahoma"/>
              <a:ea typeface="+mn-ea"/>
              <a:cs typeface="+mn-cs"/>
            </a:rPr>
            <a:t>20-21-23-24-26-29-30-32-33-62</a:t>
          </a:r>
        </a:p>
      </dgm:t>
    </dgm:pt>
    <dgm:pt modelId="{0E32E5D8-BF5D-4859-B963-B1BF362A8B42}" type="parTrans" cxnId="{BF6120B4-7445-4BB2-8AF4-061113269678}">
      <dgm:prSet/>
      <dgm:spPr/>
      <dgm:t>
        <a:bodyPr/>
        <a:lstStyle/>
        <a:p>
          <a:pPr algn="ctr"/>
          <a:endParaRPr lang="tr-TR"/>
        </a:p>
      </dgm:t>
    </dgm:pt>
    <dgm:pt modelId="{59A35268-0BA7-44E1-BE67-72351E6A4F81}" type="sibTrans" cxnId="{BF6120B4-7445-4BB2-8AF4-061113269678}">
      <dgm:prSet/>
      <dgm:spPr/>
      <dgm:t>
        <a:bodyPr/>
        <a:lstStyle/>
        <a:p>
          <a:pPr algn="ctr"/>
          <a:endParaRPr lang="tr-TR"/>
        </a:p>
      </dgm:t>
    </dgm:pt>
    <dgm:pt modelId="{AE210902-9C98-4488-B560-55D76F8C75F2}">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KAMYON ARAZÖZ</a:t>
          </a:r>
          <a:endParaRPr lang="tr-TR" sz="700" b="1" dirty="0">
            <a:solidFill>
              <a:srgbClr val="C00000"/>
            </a:solidFill>
            <a:effectLst/>
            <a:latin typeface="Tahoma"/>
            <a:ea typeface="+mn-ea"/>
            <a:cs typeface="+mn-cs"/>
          </a:endParaRPr>
        </a:p>
      </dgm:t>
    </dgm:pt>
    <dgm:pt modelId="{14172E7A-8106-4C17-A125-BB926889D923}" type="parTrans" cxnId="{D545C50C-205A-4A45-A6F3-A87AC479B892}">
      <dgm:prSet/>
      <dgm:spPr/>
      <dgm:t>
        <a:bodyPr/>
        <a:lstStyle/>
        <a:p>
          <a:pPr algn="ctr"/>
          <a:endParaRPr lang="tr-TR"/>
        </a:p>
      </dgm:t>
    </dgm:pt>
    <dgm:pt modelId="{F0E70131-093C-4D83-9583-F846E837AE0F}" type="sibTrans" cxnId="{D545C50C-205A-4A45-A6F3-A87AC479B892}">
      <dgm:prSet/>
      <dgm:spPr/>
      <dgm:t>
        <a:bodyPr/>
        <a:lstStyle/>
        <a:p>
          <a:pPr algn="ctr"/>
          <a:endParaRPr lang="tr-TR"/>
        </a:p>
      </dgm:t>
    </dgm:pt>
    <dgm:pt modelId="{B31D53FF-12FA-4358-BEDF-C5CB1AB554C0}">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KAMYON DAMPER</a:t>
          </a:r>
          <a:r>
            <a:rPr lang="tr-TR" sz="700" b="1" dirty="0" smtClean="0">
              <a:solidFill>
                <a:srgbClr val="C00000"/>
              </a:solidFill>
              <a:effectLst/>
              <a:latin typeface="Tahoma"/>
              <a:ea typeface="+mn-ea"/>
              <a:cs typeface="+mn-cs"/>
            </a:rPr>
            <a:t>(EKİPMANLI EKİP)</a:t>
          </a:r>
          <a:endParaRPr lang="tr-TR" sz="700" b="1" dirty="0">
            <a:solidFill>
              <a:srgbClr val="C00000"/>
            </a:solidFill>
            <a:effectLst/>
            <a:latin typeface="Tahoma"/>
            <a:ea typeface="+mn-ea"/>
            <a:cs typeface="+mn-cs"/>
          </a:endParaRPr>
        </a:p>
      </dgm:t>
    </dgm:pt>
    <dgm:pt modelId="{284BE62C-4D8F-40F7-82D0-E4664AF06832}" type="parTrans" cxnId="{37E26E26-0926-42F3-8A5C-420C724E2E32}">
      <dgm:prSet/>
      <dgm:spPr/>
      <dgm:t>
        <a:bodyPr/>
        <a:lstStyle/>
        <a:p>
          <a:pPr algn="ctr"/>
          <a:endParaRPr lang="tr-TR"/>
        </a:p>
      </dgm:t>
    </dgm:pt>
    <dgm:pt modelId="{3641E0EA-302F-4660-A5F7-F105E4141BD4}" type="sibTrans" cxnId="{37E26E26-0926-42F3-8A5C-420C724E2E32}">
      <dgm:prSet/>
      <dgm:spPr/>
      <dgm:t>
        <a:bodyPr/>
        <a:lstStyle/>
        <a:p>
          <a:pPr algn="ctr"/>
          <a:endParaRPr lang="tr-TR"/>
        </a:p>
      </dgm:t>
    </dgm:pt>
    <dgm:pt modelId="{9207E088-12D0-472A-9C6A-6DF895EFBB8B}">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KAMYON DAMPER</a:t>
          </a:r>
          <a:r>
            <a:rPr lang="tr-TR" sz="700" b="1" dirty="0" smtClean="0">
              <a:solidFill>
                <a:srgbClr val="C00000"/>
              </a:solidFill>
              <a:effectLst/>
              <a:latin typeface="Tahoma"/>
              <a:ea typeface="+mn-ea"/>
              <a:cs typeface="+mn-cs"/>
            </a:rPr>
            <a:t>(EKİPMANLI)</a:t>
          </a:r>
        </a:p>
      </dgm:t>
    </dgm:pt>
    <dgm:pt modelId="{405E68D7-9FCE-4A49-8EFF-F70D68F14816}" type="parTrans" cxnId="{EE7565E5-4C8C-44B4-A134-7A739AD9D59B}">
      <dgm:prSet/>
      <dgm:spPr/>
      <dgm:t>
        <a:bodyPr/>
        <a:lstStyle/>
        <a:p>
          <a:pPr algn="ctr"/>
          <a:endParaRPr lang="tr-TR"/>
        </a:p>
      </dgm:t>
    </dgm:pt>
    <dgm:pt modelId="{8B8514EF-1C44-455C-AF7A-0E994A3A50DA}" type="sibTrans" cxnId="{EE7565E5-4C8C-44B4-A134-7A739AD9D59B}">
      <dgm:prSet/>
      <dgm:spPr/>
      <dgm:t>
        <a:bodyPr/>
        <a:lstStyle/>
        <a:p>
          <a:pPr algn="ctr"/>
          <a:endParaRPr lang="tr-TR"/>
        </a:p>
      </dgm:t>
    </dgm:pt>
    <dgm:pt modelId="{FD9930DF-D332-4517-80AB-5986DFE263E1}">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a:t>
          </a:r>
          <a:r>
            <a:rPr lang="tr-TR" sz="1000" b="1" dirty="0" smtClean="0">
              <a:solidFill>
                <a:srgbClr val="C00000"/>
              </a:solidFill>
              <a:effectLst/>
              <a:latin typeface="Tahoma"/>
              <a:ea typeface="+mn-ea"/>
              <a:cs typeface="+mn-cs"/>
            </a:rPr>
            <a:t>KAMYON DAMPERLİ</a:t>
          </a:r>
          <a:endParaRPr lang="tr-TR" sz="1050" b="1" dirty="0" smtClean="0">
            <a:solidFill>
              <a:srgbClr val="C00000"/>
            </a:solidFill>
            <a:effectLst/>
            <a:latin typeface="Tahoma"/>
            <a:ea typeface="+mn-ea"/>
            <a:cs typeface="+mn-cs"/>
          </a:endParaRPr>
        </a:p>
      </dgm:t>
    </dgm:pt>
    <dgm:pt modelId="{D3637E64-E9E3-45D4-85D5-99B21A1A463D}" type="parTrans" cxnId="{9C80B47F-114D-4810-A7AD-DBA87D54BE71}">
      <dgm:prSet/>
      <dgm:spPr/>
      <dgm:t>
        <a:bodyPr/>
        <a:lstStyle/>
        <a:p>
          <a:pPr algn="ctr"/>
          <a:endParaRPr lang="tr-TR"/>
        </a:p>
      </dgm:t>
    </dgm:pt>
    <dgm:pt modelId="{81CCAEDF-2248-438E-B56C-BF5958C78DBC}" type="sibTrans" cxnId="{9C80B47F-114D-4810-A7AD-DBA87D54BE71}">
      <dgm:prSet/>
      <dgm:spPr/>
      <dgm:t>
        <a:bodyPr/>
        <a:lstStyle/>
        <a:p>
          <a:pPr algn="ctr"/>
          <a:endParaRPr lang="tr-TR"/>
        </a:p>
      </dgm:t>
    </dgm:pt>
    <dgm:pt modelId="{E26D535F-AF41-456E-9BEA-91E3E3D0D203}">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KAMYON SABİT KAROSERLİ </a:t>
          </a:r>
          <a:r>
            <a:rPr lang="tr-TR" sz="800" b="1" dirty="0" smtClean="0">
              <a:solidFill>
                <a:srgbClr val="C00000"/>
              </a:solidFill>
              <a:effectLst/>
              <a:latin typeface="Tahoma"/>
              <a:ea typeface="+mn-ea"/>
              <a:cs typeface="+mn-cs"/>
            </a:rPr>
            <a:t>(KASALI)</a:t>
          </a:r>
          <a:endParaRPr lang="tr-TR" sz="800" b="1" dirty="0">
            <a:solidFill>
              <a:srgbClr val="C00000"/>
            </a:solidFill>
            <a:effectLst/>
            <a:latin typeface="Tahoma"/>
            <a:ea typeface="+mn-ea"/>
            <a:cs typeface="+mn-cs"/>
          </a:endParaRPr>
        </a:p>
      </dgm:t>
    </dgm:pt>
    <dgm:pt modelId="{A0F084C2-01A5-49E1-8B41-6F45FFFF946C}" type="parTrans" cxnId="{91647995-9E16-40D2-85CB-2A9256872965}">
      <dgm:prSet/>
      <dgm:spPr/>
      <dgm:t>
        <a:bodyPr/>
        <a:lstStyle/>
        <a:p>
          <a:pPr algn="ctr"/>
          <a:endParaRPr lang="tr-TR"/>
        </a:p>
      </dgm:t>
    </dgm:pt>
    <dgm:pt modelId="{A79196B3-EFA0-4B03-9E8A-D634361839C3}" type="sibTrans" cxnId="{91647995-9E16-40D2-85CB-2A9256872965}">
      <dgm:prSet/>
      <dgm:spPr/>
      <dgm:t>
        <a:bodyPr/>
        <a:lstStyle/>
        <a:p>
          <a:pPr algn="ctr"/>
          <a:endParaRPr lang="tr-TR"/>
        </a:p>
      </dgm:t>
    </dgm:pt>
    <dgm:pt modelId="{46E73A03-7118-47E4-81E6-FFE157591D57}">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lIns="108000">
          <a:sp3d/>
        </a:bodyPr>
        <a:lstStyle/>
        <a:p>
          <a:pPr algn="l"/>
          <a:r>
            <a:rPr lang="tr-TR" sz="1050" b="1" dirty="0" smtClean="0">
              <a:solidFill>
                <a:srgbClr val="C00000"/>
              </a:solidFill>
              <a:effectLst/>
              <a:latin typeface="Tahoma"/>
              <a:ea typeface="+mn-ea"/>
              <a:cs typeface="+mn-cs"/>
            </a:rPr>
            <a:t> KAMYON TREYLER ÇEKİCİ</a:t>
          </a:r>
        </a:p>
      </dgm:t>
    </dgm:pt>
    <dgm:pt modelId="{FF5F009D-37B9-4879-B7E1-F33384A52B7E}" type="parTrans" cxnId="{1101A931-8C90-460C-A2AB-B3258C19452B}">
      <dgm:prSet/>
      <dgm:spPr/>
      <dgm:t>
        <a:bodyPr/>
        <a:lstStyle/>
        <a:p>
          <a:pPr algn="ctr"/>
          <a:endParaRPr lang="tr-TR"/>
        </a:p>
      </dgm:t>
    </dgm:pt>
    <dgm:pt modelId="{90E99994-8A87-47E7-8EBE-7BE07F5E3DBE}" type="sibTrans" cxnId="{1101A931-8C90-460C-A2AB-B3258C19452B}">
      <dgm:prSet/>
      <dgm:spPr/>
      <dgm:t>
        <a:bodyPr/>
        <a:lstStyle/>
        <a:p>
          <a:pPr algn="ctr"/>
          <a:endParaRPr lang="tr-TR"/>
        </a:p>
      </dgm:t>
    </dgm:pt>
    <dgm:pt modelId="{3107869B-7B25-464F-AEB7-B0E0D54C2443}">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a:t>
          </a:r>
          <a:r>
            <a:rPr lang="tr-TR" sz="1000" b="1" dirty="0" smtClean="0">
              <a:solidFill>
                <a:srgbClr val="C00000"/>
              </a:solidFill>
              <a:effectLst/>
              <a:latin typeface="Tahoma"/>
              <a:ea typeface="+mn-ea"/>
              <a:cs typeface="+mn-cs"/>
            </a:rPr>
            <a:t>YÜKLEYİCİ(LAS.TEK)YÜK İSTİF </a:t>
          </a:r>
          <a:r>
            <a:rPr lang="tr-TR" sz="900" b="1" dirty="0" smtClean="0">
              <a:solidFill>
                <a:schemeClr val="tx1"/>
              </a:solidFill>
              <a:effectLst/>
              <a:latin typeface="Tahoma"/>
              <a:ea typeface="+mn-ea"/>
              <a:cs typeface="+mn-cs"/>
            </a:rPr>
            <a:t>90-91</a:t>
          </a:r>
          <a:endParaRPr lang="tr-TR" sz="900" b="1" dirty="0">
            <a:solidFill>
              <a:schemeClr val="tx1"/>
            </a:solidFill>
            <a:effectLst/>
            <a:latin typeface="Tahoma"/>
            <a:ea typeface="+mn-ea"/>
            <a:cs typeface="+mn-cs"/>
          </a:endParaRPr>
        </a:p>
      </dgm:t>
    </dgm:pt>
    <dgm:pt modelId="{8A6FEA43-DBA2-4758-A429-E32301FEFDAF}" type="parTrans" cxnId="{D671E008-C8A1-444B-82E4-1E42D0B1E84D}">
      <dgm:prSet/>
      <dgm:spPr/>
      <dgm:t>
        <a:bodyPr/>
        <a:lstStyle/>
        <a:p>
          <a:pPr algn="ctr"/>
          <a:endParaRPr lang="tr-TR"/>
        </a:p>
      </dgm:t>
    </dgm:pt>
    <dgm:pt modelId="{891A6B1C-C9A0-49A1-A0BA-41A30AB33B9B}" type="sibTrans" cxnId="{D671E008-C8A1-444B-82E4-1E42D0B1E84D}">
      <dgm:prSet/>
      <dgm:spPr/>
      <dgm:t>
        <a:bodyPr/>
        <a:lstStyle/>
        <a:p>
          <a:pPr algn="ctr"/>
          <a:endParaRPr lang="tr-TR"/>
        </a:p>
      </dgm:t>
    </dgm:pt>
    <dgm:pt modelId="{069A118E-CB3C-4AD1-BDB2-4F376D4F0A52}">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PALETLİ TRAKTÖR + RİPPER </a:t>
          </a:r>
          <a:r>
            <a:rPr lang="tr-TR" sz="1000" b="1" dirty="0" smtClean="0">
              <a:solidFill>
                <a:schemeClr val="tx1"/>
              </a:solidFill>
              <a:effectLst/>
              <a:latin typeface="Tahoma"/>
              <a:ea typeface="+mn-ea"/>
              <a:cs typeface="+mn-cs"/>
            </a:rPr>
            <a:t>51-52</a:t>
          </a:r>
          <a:endParaRPr lang="tr-TR" sz="1000" b="1" dirty="0">
            <a:solidFill>
              <a:schemeClr val="tx1"/>
            </a:solidFill>
            <a:effectLst/>
            <a:latin typeface="Tahoma"/>
            <a:ea typeface="+mn-ea"/>
            <a:cs typeface="+mn-cs"/>
          </a:endParaRPr>
        </a:p>
      </dgm:t>
    </dgm:pt>
    <dgm:pt modelId="{BF274163-F3DB-4919-A79D-3E53483316D4}" type="parTrans" cxnId="{4164DA12-C093-49F8-BA03-50F5E7EE3D1F}">
      <dgm:prSet/>
      <dgm:spPr/>
      <dgm:t>
        <a:bodyPr/>
        <a:lstStyle/>
        <a:p>
          <a:pPr algn="ctr"/>
          <a:endParaRPr lang="tr-TR"/>
        </a:p>
      </dgm:t>
    </dgm:pt>
    <dgm:pt modelId="{E5B36BAA-7826-45AD-8452-2D7E46A679D4}" type="sibTrans" cxnId="{4164DA12-C093-49F8-BA03-50F5E7EE3D1F}">
      <dgm:prSet/>
      <dgm:spPr/>
      <dgm:t>
        <a:bodyPr/>
        <a:lstStyle/>
        <a:p>
          <a:pPr algn="ctr"/>
          <a:endParaRPr lang="tr-TR"/>
        </a:p>
      </dgm:t>
    </dgm:pt>
    <dgm:pt modelId="{931F4B14-35ED-475E-9731-90D733E9398F}">
      <dgm:prSet/>
      <dgm:spPr>
        <a:xfrm>
          <a:off x="3288450" y="1006558"/>
          <a:ext cx="580877" cy="290438"/>
        </a:xfrm>
        <a:solidFill>
          <a:srgbClr val="002060"/>
        </a:solidFill>
      </dgm:spPr>
      <dgm:t>
        <a:bodyPr/>
        <a:lstStyle/>
        <a:p>
          <a:pPr algn="ctr"/>
          <a:r>
            <a:rPr lang="tr-TR" b="1" dirty="0" smtClean="0">
              <a:solidFill>
                <a:srgbClr val="FFFF00"/>
              </a:solidFill>
              <a:latin typeface="Tahoma"/>
              <a:ea typeface="+mn-ea"/>
              <a:cs typeface="+mn-cs"/>
            </a:rPr>
            <a:t>38</a:t>
          </a:r>
          <a:endParaRPr lang="tr-TR" b="1" dirty="0">
            <a:solidFill>
              <a:srgbClr val="FFFF00"/>
            </a:solidFill>
            <a:latin typeface="Tahoma"/>
            <a:ea typeface="+mn-ea"/>
            <a:cs typeface="+mn-cs"/>
          </a:endParaRPr>
        </a:p>
      </dgm:t>
    </dgm:pt>
    <dgm:pt modelId="{BC4CA6FC-34C7-4EA7-AFB2-BA0C67A7DFC5}" type="parTrans" cxnId="{BDE2E195-AD30-4632-A4A5-6581AAD32DBE}">
      <dgm:prSet/>
      <dgm:spPr>
        <a:xfrm>
          <a:off x="3063261" y="1147146"/>
          <a:ext cx="225188"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45B34C66-72A5-4F53-8F63-4DC32D74D471}" type="sibTrans" cxnId="{BDE2E195-AD30-4632-A4A5-6581AAD32DBE}">
      <dgm:prSet/>
      <dgm:spPr/>
      <dgm:t>
        <a:bodyPr/>
        <a:lstStyle/>
        <a:p>
          <a:pPr algn="ctr"/>
          <a:endParaRPr lang="tr-TR"/>
        </a:p>
      </dgm:t>
    </dgm:pt>
    <dgm:pt modelId="{F1DCBE1A-24A0-4B4B-A12B-173C21D62575}">
      <dgm:prSet/>
      <dgm:spPr>
        <a:xfrm>
          <a:off x="3297023" y="1340563"/>
          <a:ext cx="580877" cy="290438"/>
        </a:xfrm>
        <a:solidFill>
          <a:srgbClr val="002060"/>
        </a:solidFill>
      </dgm:spPr>
      <dgm:t>
        <a:bodyPr/>
        <a:lstStyle/>
        <a:p>
          <a:pPr algn="ctr"/>
          <a:r>
            <a:rPr lang="tr-TR" b="1" dirty="0" smtClean="0">
              <a:solidFill>
                <a:srgbClr val="FFFF00"/>
              </a:solidFill>
              <a:latin typeface="Tahoma"/>
              <a:ea typeface="+mn-ea"/>
              <a:cs typeface="+mn-cs"/>
            </a:rPr>
            <a:t>10</a:t>
          </a:r>
          <a:endParaRPr lang="tr-TR" b="1" dirty="0">
            <a:solidFill>
              <a:srgbClr val="FFFF00"/>
            </a:solidFill>
            <a:latin typeface="Tahoma"/>
            <a:ea typeface="+mn-ea"/>
            <a:cs typeface="+mn-cs"/>
          </a:endParaRPr>
        </a:p>
      </dgm:t>
    </dgm:pt>
    <dgm:pt modelId="{213F708A-571F-4A74-82C3-D6376E1F78BB}" type="parTrans" cxnId="{2331959C-D025-43AA-B69A-33EF29248987}">
      <dgm:prSet/>
      <dgm:spPr>
        <a:xfrm>
          <a:off x="3071835" y="1481151"/>
          <a:ext cx="225188"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DBB78E4C-8177-453F-BE94-AA2CABE4AB90}" type="sibTrans" cxnId="{2331959C-D025-43AA-B69A-33EF29248987}">
      <dgm:prSet/>
      <dgm:spPr/>
      <dgm:t>
        <a:bodyPr/>
        <a:lstStyle/>
        <a:p>
          <a:pPr algn="ctr"/>
          <a:endParaRPr lang="tr-TR"/>
        </a:p>
      </dgm:t>
    </dgm:pt>
    <dgm:pt modelId="{078DEBC1-8486-41FA-AD57-A1270AE0346A}">
      <dgm:prSet/>
      <dgm:spPr>
        <a:xfrm>
          <a:off x="3297023" y="1674567"/>
          <a:ext cx="580877" cy="290438"/>
        </a:xfrm>
        <a:solidFill>
          <a:srgbClr val="002060"/>
        </a:solidFill>
      </dgm:spPr>
      <dgm:t>
        <a:bodyPr/>
        <a:lstStyle/>
        <a:p>
          <a:pPr algn="ctr"/>
          <a:r>
            <a:rPr lang="tr-TR" b="1" dirty="0" smtClean="0">
              <a:solidFill>
                <a:srgbClr val="FFFF00"/>
              </a:solidFill>
              <a:latin typeface="Tahoma"/>
              <a:ea typeface="+mn-ea"/>
              <a:cs typeface="+mn-cs"/>
            </a:rPr>
            <a:t>46</a:t>
          </a:r>
          <a:endParaRPr lang="tr-TR" b="1" dirty="0">
            <a:solidFill>
              <a:srgbClr val="FFFF00"/>
            </a:solidFill>
            <a:latin typeface="Tahoma"/>
            <a:ea typeface="+mn-ea"/>
            <a:cs typeface="+mn-cs"/>
          </a:endParaRPr>
        </a:p>
      </dgm:t>
    </dgm:pt>
    <dgm:pt modelId="{49201887-82D0-426F-A406-3704CDB3E954}" type="parTrans" cxnId="{3119042C-D02C-43B2-97FF-CF0A3067090C}">
      <dgm:prSet/>
      <dgm:spPr>
        <a:xfrm>
          <a:off x="3071835" y="1815155"/>
          <a:ext cx="225188"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4783AF8A-9240-4578-BD47-01F96065D76D}" type="sibTrans" cxnId="{3119042C-D02C-43B2-97FF-CF0A3067090C}">
      <dgm:prSet/>
      <dgm:spPr/>
      <dgm:t>
        <a:bodyPr/>
        <a:lstStyle/>
        <a:p>
          <a:pPr algn="ctr"/>
          <a:endParaRPr lang="tr-TR"/>
        </a:p>
      </dgm:t>
    </dgm:pt>
    <dgm:pt modelId="{B2E0B390-556C-4E6D-BF26-867F7D02C9EB}">
      <dgm:prSet/>
      <dgm:spPr>
        <a:xfrm>
          <a:off x="3297023" y="2008572"/>
          <a:ext cx="580877" cy="290438"/>
        </a:xfrm>
        <a:solidFill>
          <a:srgbClr val="002060"/>
        </a:solidFill>
      </dgm:spPr>
      <dgm:t>
        <a:bodyPr/>
        <a:lstStyle/>
        <a:p>
          <a:pPr algn="ctr"/>
          <a:r>
            <a:rPr lang="tr-TR" b="1" dirty="0" smtClean="0">
              <a:solidFill>
                <a:srgbClr val="FFFF00"/>
              </a:solidFill>
              <a:latin typeface="Tahoma"/>
              <a:ea typeface="+mn-ea"/>
              <a:cs typeface="+mn-cs"/>
            </a:rPr>
            <a:t>125</a:t>
          </a:r>
          <a:endParaRPr lang="tr-TR" b="1" dirty="0">
            <a:solidFill>
              <a:srgbClr val="FFFF00"/>
            </a:solidFill>
            <a:latin typeface="Tahoma"/>
            <a:ea typeface="+mn-ea"/>
            <a:cs typeface="+mn-cs"/>
          </a:endParaRPr>
        </a:p>
      </dgm:t>
    </dgm:pt>
    <dgm:pt modelId="{63FBBEEC-E641-4284-9152-DFCA3B7B0340}" type="parTrans" cxnId="{3FA438E0-E6AD-4BBD-8C96-C4BAAC7CD413}">
      <dgm:prSet/>
      <dgm:spPr>
        <a:xfrm>
          <a:off x="3071835" y="2149160"/>
          <a:ext cx="225188"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B1B92141-7EB8-45A3-ABF6-0A87C57F1999}" type="sibTrans" cxnId="{3FA438E0-E6AD-4BBD-8C96-C4BAAC7CD413}">
      <dgm:prSet/>
      <dgm:spPr/>
      <dgm:t>
        <a:bodyPr/>
        <a:lstStyle/>
        <a:p>
          <a:pPr algn="ctr"/>
          <a:endParaRPr lang="tr-TR"/>
        </a:p>
      </dgm:t>
    </dgm:pt>
    <dgm:pt modelId="{FB83D101-A48A-48EA-A543-C06736296E8D}">
      <dgm:prSet/>
      <dgm:spPr>
        <a:xfrm>
          <a:off x="3304186" y="3010586"/>
          <a:ext cx="580877" cy="290438"/>
        </a:xfrm>
        <a:solidFill>
          <a:srgbClr val="002060"/>
        </a:solidFill>
      </dgm:spPr>
      <dgm:t>
        <a:bodyPr/>
        <a:lstStyle/>
        <a:p>
          <a:pPr algn="ctr"/>
          <a:r>
            <a:rPr lang="tr-TR" b="1" dirty="0" smtClean="0">
              <a:solidFill>
                <a:srgbClr val="FFFF00"/>
              </a:solidFill>
              <a:latin typeface="Tahoma"/>
              <a:ea typeface="+mn-ea"/>
              <a:cs typeface="+mn-cs"/>
            </a:rPr>
            <a:t>7</a:t>
          </a:r>
          <a:endParaRPr lang="tr-TR" b="1" dirty="0">
            <a:solidFill>
              <a:srgbClr val="FFFF00"/>
            </a:solidFill>
            <a:latin typeface="Tahoma"/>
            <a:ea typeface="+mn-ea"/>
            <a:cs typeface="+mn-cs"/>
          </a:endParaRPr>
        </a:p>
      </dgm:t>
    </dgm:pt>
    <dgm:pt modelId="{005642D4-DF94-4A0C-AB4E-4473BB0D8600}" type="parTrans" cxnId="{79ADAB46-D0AC-442E-A2D1-356BDAF34CCE}">
      <dgm:prSet/>
      <dgm:spPr>
        <a:xfrm>
          <a:off x="3071835" y="3151173"/>
          <a:ext cx="232351"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BD561E9A-54C7-4F39-8B03-300CE377D939}" type="sibTrans" cxnId="{79ADAB46-D0AC-442E-A2D1-356BDAF34CCE}">
      <dgm:prSet/>
      <dgm:spPr/>
      <dgm:t>
        <a:bodyPr/>
        <a:lstStyle/>
        <a:p>
          <a:pPr algn="ctr"/>
          <a:endParaRPr lang="tr-TR"/>
        </a:p>
      </dgm:t>
    </dgm:pt>
    <dgm:pt modelId="{2A8726F1-3257-4E41-83C3-F8ED71916283}">
      <dgm:prSet/>
      <dgm:spPr>
        <a:xfrm>
          <a:off x="3303401" y="3348958"/>
          <a:ext cx="580877" cy="290438"/>
        </a:xfrm>
        <a:solidFill>
          <a:srgbClr val="002060"/>
        </a:solidFill>
      </dgm:spPr>
      <dgm:t>
        <a:bodyPr/>
        <a:lstStyle/>
        <a:p>
          <a:pPr algn="ctr"/>
          <a:r>
            <a:rPr lang="tr-TR" b="1" dirty="0" smtClean="0">
              <a:solidFill>
                <a:srgbClr val="FFFF00"/>
              </a:solidFill>
              <a:latin typeface="Tahoma"/>
              <a:ea typeface="+mn-ea"/>
              <a:cs typeface="+mn-cs"/>
            </a:rPr>
            <a:t>16</a:t>
          </a:r>
          <a:endParaRPr lang="tr-TR" b="1" dirty="0">
            <a:solidFill>
              <a:srgbClr val="FFFF00"/>
            </a:solidFill>
            <a:latin typeface="Tahoma"/>
            <a:ea typeface="+mn-ea"/>
            <a:cs typeface="+mn-cs"/>
          </a:endParaRPr>
        </a:p>
      </dgm:t>
    </dgm:pt>
    <dgm:pt modelId="{F3C812C4-1318-4B90-9FAB-DC23AEDE096F}" type="parTrans" cxnId="{50B31BA3-9D17-4811-B470-4108A8B642C1}">
      <dgm:prSet/>
      <dgm:spPr>
        <a:xfrm rot="64841">
          <a:off x="3071814" y="3487362"/>
          <a:ext cx="231608"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5F480393-5F5D-4339-B052-D7A7C8A97AFD}" type="sibTrans" cxnId="{50B31BA3-9D17-4811-B470-4108A8B642C1}">
      <dgm:prSet/>
      <dgm:spPr/>
      <dgm:t>
        <a:bodyPr/>
        <a:lstStyle/>
        <a:p>
          <a:pPr algn="ctr"/>
          <a:endParaRPr lang="tr-TR"/>
        </a:p>
      </dgm:t>
    </dgm:pt>
    <dgm:pt modelId="{6DE9A3C9-2F24-4DB1-84F5-340E491A5A84}">
      <dgm:prSet/>
      <dgm:spPr>
        <a:xfrm>
          <a:off x="3304186" y="4346604"/>
          <a:ext cx="580877" cy="290438"/>
        </a:xfrm>
        <a:solidFill>
          <a:srgbClr val="002060"/>
        </a:solidFill>
      </dgm:spPr>
      <dgm:t>
        <a:bodyPr/>
        <a:lstStyle/>
        <a:p>
          <a:pPr algn="ctr"/>
          <a:r>
            <a:rPr lang="tr-TR" b="1" dirty="0" smtClean="0">
              <a:solidFill>
                <a:srgbClr val="FFFF00"/>
              </a:solidFill>
              <a:latin typeface="Tahoma"/>
              <a:ea typeface="+mn-ea"/>
              <a:cs typeface="+mn-cs"/>
            </a:rPr>
            <a:t>37</a:t>
          </a:r>
          <a:endParaRPr lang="tr-TR" b="1" dirty="0">
            <a:solidFill>
              <a:srgbClr val="FFFF00"/>
            </a:solidFill>
            <a:latin typeface="Tahoma"/>
            <a:ea typeface="+mn-ea"/>
            <a:cs typeface="+mn-cs"/>
          </a:endParaRPr>
        </a:p>
      </dgm:t>
    </dgm:pt>
    <dgm:pt modelId="{ED0E375C-B2F9-4BEC-821B-397B0ECB627B}" type="parTrans" cxnId="{0BF167D6-A1D8-4455-A1E2-FA10A2FDAE22}">
      <dgm:prSet/>
      <dgm:spPr>
        <a:xfrm>
          <a:off x="3071835" y="4487192"/>
          <a:ext cx="232351"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6335C849-1305-49B5-A6A9-C43867856F65}" type="sibTrans" cxnId="{0BF167D6-A1D8-4455-A1E2-FA10A2FDAE22}">
      <dgm:prSet/>
      <dgm:spPr/>
      <dgm:t>
        <a:bodyPr/>
        <a:lstStyle/>
        <a:p>
          <a:pPr algn="ctr"/>
          <a:endParaRPr lang="tr-TR"/>
        </a:p>
      </dgm:t>
    </dgm:pt>
    <dgm:pt modelId="{EB020066-3903-4473-A6A0-B4C85B761952}">
      <dgm:prSet/>
      <dgm:spPr>
        <a:xfrm>
          <a:off x="3304186" y="4680609"/>
          <a:ext cx="580877" cy="290438"/>
        </a:xfrm>
        <a:solidFill>
          <a:srgbClr val="002060"/>
        </a:solidFill>
      </dgm:spPr>
      <dgm:t>
        <a:bodyPr/>
        <a:lstStyle/>
        <a:p>
          <a:pPr algn="ctr"/>
          <a:r>
            <a:rPr lang="tr-TR" b="1" dirty="0" smtClean="0">
              <a:solidFill>
                <a:srgbClr val="FFFF00"/>
              </a:solidFill>
              <a:latin typeface="Tahoma"/>
              <a:ea typeface="+mn-ea"/>
              <a:cs typeface="+mn-cs"/>
            </a:rPr>
            <a:t>5</a:t>
          </a:r>
          <a:endParaRPr lang="tr-TR" b="1" dirty="0">
            <a:solidFill>
              <a:srgbClr val="FFFF00"/>
            </a:solidFill>
            <a:latin typeface="Tahoma"/>
            <a:ea typeface="+mn-ea"/>
            <a:cs typeface="+mn-cs"/>
          </a:endParaRPr>
        </a:p>
      </dgm:t>
    </dgm:pt>
    <dgm:pt modelId="{3526B9F3-4DAA-48EB-8D68-0D9E1FE9AA0C}" type="parTrans" cxnId="{62ECC53B-37F7-4180-9FAF-00A3F8CAD31A}">
      <dgm:prSet/>
      <dgm:spPr>
        <a:xfrm>
          <a:off x="3071835" y="4821196"/>
          <a:ext cx="232351"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37C9B49C-9F56-47F2-A394-97A0932427F7}" type="sibTrans" cxnId="{62ECC53B-37F7-4180-9FAF-00A3F8CAD31A}">
      <dgm:prSet/>
      <dgm:spPr/>
      <dgm:t>
        <a:bodyPr/>
        <a:lstStyle/>
        <a:p>
          <a:pPr algn="ctr"/>
          <a:endParaRPr lang="tr-TR"/>
        </a:p>
      </dgm:t>
    </dgm:pt>
    <dgm:pt modelId="{4EAB06D7-7561-4EB6-9C78-A550BFD7DCED}">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MİNÜBÜS + </a:t>
          </a:r>
          <a:r>
            <a:rPr lang="tr-TR" sz="1050" b="1" dirty="0" err="1" smtClean="0">
              <a:solidFill>
                <a:srgbClr val="C00000"/>
              </a:solidFill>
              <a:effectLst/>
              <a:latin typeface="Tahoma"/>
              <a:ea typeface="+mn-ea"/>
              <a:cs typeface="+mn-cs"/>
            </a:rPr>
            <a:t>Ölç.Kont.Aracı</a:t>
          </a:r>
          <a:r>
            <a:rPr lang="tr-TR" sz="1050" b="1" dirty="0" smtClean="0">
              <a:solidFill>
                <a:srgbClr val="C00000"/>
              </a:solidFill>
              <a:effectLst/>
              <a:latin typeface="Tahoma"/>
              <a:ea typeface="+mn-ea"/>
              <a:cs typeface="+mn-cs"/>
            </a:rPr>
            <a:t> </a:t>
          </a:r>
          <a:r>
            <a:rPr lang="tr-TR" sz="900" b="1" dirty="0" smtClean="0">
              <a:solidFill>
                <a:schemeClr val="tx1"/>
              </a:solidFill>
              <a:effectLst/>
              <a:latin typeface="Tahoma"/>
              <a:ea typeface="+mn-ea"/>
              <a:cs typeface="+mn-cs"/>
            </a:rPr>
            <a:t>(</a:t>
          </a:r>
          <a:r>
            <a:rPr lang="tr-TR" sz="900" b="1" dirty="0" smtClean="0">
              <a:solidFill>
                <a:srgbClr val="C00000"/>
              </a:solidFill>
              <a:effectLst/>
              <a:latin typeface="Tahoma"/>
              <a:ea typeface="+mn-ea"/>
              <a:cs typeface="+mn-cs"/>
            </a:rPr>
            <a:t> </a:t>
          </a:r>
          <a:r>
            <a:rPr lang="tr-TR" sz="900" b="1" dirty="0" smtClean="0">
              <a:solidFill>
                <a:schemeClr val="tx1"/>
              </a:solidFill>
              <a:effectLst/>
              <a:latin typeface="Tahoma"/>
              <a:ea typeface="+mn-ea"/>
              <a:cs typeface="+mn-cs"/>
            </a:rPr>
            <a:t>42-50 )</a:t>
          </a:r>
        </a:p>
      </dgm:t>
    </dgm:pt>
    <dgm:pt modelId="{8ADFECF0-FBB6-4831-8220-0166F2472CDF}" type="sibTrans" cxnId="{6E64F390-113E-4609-B33F-1D1188FF582D}">
      <dgm:prSet/>
      <dgm:spPr/>
      <dgm:t>
        <a:bodyPr/>
        <a:lstStyle/>
        <a:p>
          <a:pPr algn="ctr"/>
          <a:endParaRPr lang="tr-TR"/>
        </a:p>
      </dgm:t>
    </dgm:pt>
    <dgm:pt modelId="{2F747154-5702-4C11-B15F-792E31AFDFF9}" type="parTrans" cxnId="{6E64F390-113E-4609-B33F-1D1188FF582D}">
      <dgm:prSet/>
      <dgm:spPr/>
      <dgm:t>
        <a:bodyPr/>
        <a:lstStyle/>
        <a:p>
          <a:pPr algn="ctr"/>
          <a:endParaRPr lang="tr-TR"/>
        </a:p>
      </dgm:t>
    </dgm:pt>
    <dgm:pt modelId="{6687BA61-EC84-4657-8D15-06CA9D65290C}">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a:t>
          </a:r>
          <a:r>
            <a:rPr lang="tr-TR" sz="800" b="1" dirty="0" smtClean="0">
              <a:solidFill>
                <a:srgbClr val="C00000"/>
              </a:solidFill>
              <a:effectLst/>
              <a:latin typeface="Tahoma"/>
              <a:ea typeface="+mn-ea"/>
              <a:cs typeface="+mn-cs"/>
            </a:rPr>
            <a:t>LASTİK TEKERLEKLİ TRAKTÖR+BAHÇE </a:t>
          </a:r>
          <a:r>
            <a:rPr lang="tr-TR" sz="800" b="1" dirty="0" smtClean="0">
              <a:solidFill>
                <a:schemeClr val="tx1"/>
              </a:solidFill>
              <a:effectLst/>
              <a:latin typeface="Tahoma"/>
              <a:ea typeface="+mn-ea"/>
              <a:cs typeface="+mn-cs"/>
            </a:rPr>
            <a:t>39-40</a:t>
          </a:r>
          <a:endParaRPr lang="tr-TR" sz="800" b="1" dirty="0">
            <a:solidFill>
              <a:schemeClr val="tx1"/>
            </a:solidFill>
            <a:effectLst/>
            <a:latin typeface="Tahoma"/>
            <a:ea typeface="+mn-ea"/>
            <a:cs typeface="+mn-cs"/>
          </a:endParaRPr>
        </a:p>
      </dgm:t>
    </dgm:pt>
    <dgm:pt modelId="{0BD2FDF0-F5F8-4394-A5EC-F89AFF91C67A}" type="parTrans" cxnId="{B623E654-149E-4833-B909-CB92BC1D926F}">
      <dgm:prSet/>
      <dgm:spPr/>
      <dgm:t>
        <a:bodyPr/>
        <a:lstStyle/>
        <a:p>
          <a:pPr algn="ctr"/>
          <a:endParaRPr lang="tr-TR"/>
        </a:p>
      </dgm:t>
    </dgm:pt>
    <dgm:pt modelId="{A416511D-513A-4ABC-949D-D90996A8B407}" type="sibTrans" cxnId="{B623E654-149E-4833-B909-CB92BC1D926F}">
      <dgm:prSet/>
      <dgm:spPr/>
      <dgm:t>
        <a:bodyPr/>
        <a:lstStyle/>
        <a:p>
          <a:pPr algn="ctr"/>
          <a:endParaRPr lang="tr-TR"/>
        </a:p>
      </dgm:t>
    </dgm:pt>
    <dgm:pt modelId="{6C1C14B8-BFE3-4448-BB45-B0F24699CCFD}">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GRAYDER</a:t>
          </a:r>
          <a:endParaRPr lang="tr-TR" sz="700" b="1" dirty="0">
            <a:solidFill>
              <a:srgbClr val="C00000"/>
            </a:solidFill>
            <a:effectLst/>
            <a:latin typeface="Tahoma"/>
            <a:ea typeface="+mn-ea"/>
            <a:cs typeface="+mn-cs"/>
          </a:endParaRPr>
        </a:p>
      </dgm:t>
    </dgm:pt>
    <dgm:pt modelId="{CB18060A-2416-4D6C-9934-CF3D40AFDA72}" type="parTrans" cxnId="{031DACBF-C9BF-4345-BE81-3ABE3DBED419}">
      <dgm:prSet/>
      <dgm:spPr/>
      <dgm:t>
        <a:bodyPr/>
        <a:lstStyle/>
        <a:p>
          <a:pPr algn="ctr"/>
          <a:endParaRPr lang="tr-TR"/>
        </a:p>
      </dgm:t>
    </dgm:pt>
    <dgm:pt modelId="{C672E0C9-5EEB-44B3-BA50-20A0A097FD20}" type="sibTrans" cxnId="{031DACBF-C9BF-4345-BE81-3ABE3DBED419}">
      <dgm:prSet/>
      <dgm:spPr/>
      <dgm:t>
        <a:bodyPr/>
        <a:lstStyle/>
        <a:p>
          <a:pPr algn="ctr"/>
          <a:endParaRPr lang="tr-TR"/>
        </a:p>
      </dgm:t>
    </dgm:pt>
    <dgm:pt modelId="{AC60B6DF-05C5-41B5-BD83-1469B481F58C}">
      <dgm:prSet/>
      <dgm:spPr>
        <a:xfrm>
          <a:off x="3304186" y="5014613"/>
          <a:ext cx="580877" cy="290438"/>
        </a:xfrm>
        <a:solidFill>
          <a:srgbClr val="002060"/>
        </a:solidFill>
      </dgm:spPr>
      <dgm:t>
        <a:bodyPr/>
        <a:lstStyle/>
        <a:p>
          <a:pPr algn="ctr"/>
          <a:r>
            <a:rPr lang="tr-TR" b="1" dirty="0" smtClean="0">
              <a:solidFill>
                <a:srgbClr val="FFFF00"/>
              </a:solidFill>
              <a:latin typeface="Tahoma"/>
              <a:ea typeface="+mn-ea"/>
              <a:cs typeface="+mn-cs"/>
            </a:rPr>
            <a:t>8</a:t>
          </a:r>
          <a:endParaRPr lang="tr-TR" b="1" dirty="0">
            <a:solidFill>
              <a:srgbClr val="FFFF00"/>
            </a:solidFill>
            <a:latin typeface="Tahoma"/>
            <a:ea typeface="+mn-ea"/>
            <a:cs typeface="+mn-cs"/>
          </a:endParaRPr>
        </a:p>
      </dgm:t>
    </dgm:pt>
    <dgm:pt modelId="{BE1B6C65-0104-4013-A1CA-36AB4E171D40}" type="parTrans" cxnId="{DABC34AF-742D-40FF-9F8C-E13513FF3D20}">
      <dgm:prSet/>
      <dgm:spPr>
        <a:xfrm>
          <a:off x="3071835" y="5155201"/>
          <a:ext cx="232351"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F31FAA65-DFDF-475F-8783-7E6708BAB9CE}" type="sibTrans" cxnId="{DABC34AF-742D-40FF-9F8C-E13513FF3D20}">
      <dgm:prSet/>
      <dgm:spPr/>
      <dgm:t>
        <a:bodyPr/>
        <a:lstStyle/>
        <a:p>
          <a:pPr algn="ctr"/>
          <a:endParaRPr lang="tr-TR"/>
        </a:p>
      </dgm:t>
    </dgm:pt>
    <dgm:pt modelId="{2A63CD49-3A83-4343-9A8C-BD50BA48BE5C}">
      <dgm:prSet/>
      <dgm:spPr>
        <a:xfrm>
          <a:off x="3304186" y="5348618"/>
          <a:ext cx="580877" cy="290438"/>
        </a:xfrm>
        <a:solidFill>
          <a:srgbClr val="002060"/>
        </a:solidFill>
      </dgm:spPr>
      <dgm:t>
        <a:bodyPr/>
        <a:lstStyle/>
        <a:p>
          <a:pPr algn="ctr"/>
          <a:r>
            <a:rPr lang="tr-TR" b="1" dirty="0" smtClean="0">
              <a:solidFill>
                <a:srgbClr val="FFFF00"/>
              </a:solidFill>
              <a:latin typeface="Tahoma"/>
              <a:ea typeface="+mn-ea"/>
              <a:cs typeface="+mn-cs"/>
            </a:rPr>
            <a:t>20</a:t>
          </a:r>
          <a:endParaRPr lang="tr-TR" b="1" dirty="0">
            <a:solidFill>
              <a:srgbClr val="FFFF00"/>
            </a:solidFill>
            <a:latin typeface="Tahoma"/>
            <a:ea typeface="+mn-ea"/>
            <a:cs typeface="+mn-cs"/>
          </a:endParaRPr>
        </a:p>
      </dgm:t>
    </dgm:pt>
    <dgm:pt modelId="{08B4E346-FFB8-411D-AA5E-28F6A1D0B924}" type="parTrans" cxnId="{774FD26B-61A1-433B-A86B-F4C035B1DBAC}">
      <dgm:prSet/>
      <dgm:spPr>
        <a:xfrm>
          <a:off x="3071835" y="5489205"/>
          <a:ext cx="232351"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8E135373-8037-46DF-ADDC-B9B0347E3689}" type="sibTrans" cxnId="{774FD26B-61A1-433B-A86B-F4C035B1DBAC}">
      <dgm:prSet/>
      <dgm:spPr/>
      <dgm:t>
        <a:bodyPr/>
        <a:lstStyle/>
        <a:p>
          <a:pPr algn="ctr"/>
          <a:endParaRPr lang="tr-TR"/>
        </a:p>
      </dgm:t>
    </dgm:pt>
    <dgm:pt modelId="{07D80ACA-1D4E-41C2-8F66-2C7189BBD088}">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lIns="144000">
          <a:sp3d/>
        </a:bodyPr>
        <a:lstStyle/>
        <a:p>
          <a:pPr algn="l"/>
          <a:r>
            <a:rPr lang="tr-TR" sz="1100" b="1" dirty="0" smtClean="0">
              <a:solidFill>
                <a:srgbClr val="C00000"/>
              </a:solidFill>
              <a:effectLst/>
              <a:latin typeface="Tahoma"/>
              <a:ea typeface="+mn-ea"/>
              <a:cs typeface="+mn-cs"/>
            </a:rPr>
            <a:t>KAMYON YOL ÇİZGİ</a:t>
          </a:r>
          <a:endParaRPr lang="tr-TR" sz="1100" b="1" dirty="0">
            <a:solidFill>
              <a:srgbClr val="C00000"/>
            </a:solidFill>
            <a:effectLst/>
            <a:latin typeface="Tahoma"/>
            <a:ea typeface="+mn-ea"/>
            <a:cs typeface="+mn-cs"/>
          </a:endParaRPr>
        </a:p>
      </dgm:t>
    </dgm:pt>
    <dgm:pt modelId="{B63FA6E9-FE22-453C-B485-ED5B9CE81D88}" type="parTrans" cxnId="{67EF15A6-EB1F-4B28-AD05-F9C9CD07E90E}">
      <dgm:prSet/>
      <dgm:spPr/>
      <dgm:t>
        <a:bodyPr/>
        <a:lstStyle/>
        <a:p>
          <a:endParaRPr lang="tr-TR"/>
        </a:p>
      </dgm:t>
    </dgm:pt>
    <dgm:pt modelId="{455471A3-D773-4F7A-A3DD-F5FD87C3CB98}" type="sibTrans" cxnId="{67EF15A6-EB1F-4B28-AD05-F9C9CD07E90E}">
      <dgm:prSet/>
      <dgm:spPr/>
      <dgm:t>
        <a:bodyPr/>
        <a:lstStyle/>
        <a:p>
          <a:endParaRPr lang="tr-TR"/>
        </a:p>
      </dgm:t>
    </dgm:pt>
    <dgm:pt modelId="{89A9FD68-5AB0-44E8-94C5-4A458D1BFD2A}">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lIns="144000">
          <a:sp3d/>
        </a:bodyPr>
        <a:lstStyle/>
        <a:p>
          <a:pPr algn="l"/>
          <a:r>
            <a:rPr lang="tr-TR" sz="1050" b="1" dirty="0" smtClean="0">
              <a:solidFill>
                <a:srgbClr val="C00000"/>
              </a:solidFill>
              <a:effectLst/>
              <a:latin typeface="Tahoma"/>
              <a:ea typeface="+mn-ea"/>
              <a:cs typeface="+mn-cs"/>
            </a:rPr>
            <a:t>KAMYON VAKUMLU SÜPÜRGE</a:t>
          </a:r>
          <a:endParaRPr lang="tr-TR" sz="1050" b="1" dirty="0">
            <a:solidFill>
              <a:srgbClr val="C00000"/>
            </a:solidFill>
            <a:effectLst/>
            <a:latin typeface="Tahoma"/>
            <a:ea typeface="+mn-ea"/>
            <a:cs typeface="+mn-cs"/>
          </a:endParaRPr>
        </a:p>
      </dgm:t>
    </dgm:pt>
    <dgm:pt modelId="{91101FC0-84E0-40A0-B229-2B168B998545}" type="parTrans" cxnId="{12455ADC-54C6-40DF-AD2D-9E9B5C5A1E1F}">
      <dgm:prSet/>
      <dgm:spPr/>
      <dgm:t>
        <a:bodyPr/>
        <a:lstStyle/>
        <a:p>
          <a:endParaRPr lang="tr-TR"/>
        </a:p>
      </dgm:t>
    </dgm:pt>
    <dgm:pt modelId="{BEEED898-BE82-490A-9DB3-0ADA49E3B692}" type="sibTrans" cxnId="{12455ADC-54C6-40DF-AD2D-9E9B5C5A1E1F}">
      <dgm:prSet/>
      <dgm:spPr/>
      <dgm:t>
        <a:bodyPr/>
        <a:lstStyle/>
        <a:p>
          <a:endParaRPr lang="tr-TR"/>
        </a:p>
      </dgm:t>
    </dgm:pt>
    <dgm:pt modelId="{ECA174A8-3582-4447-AF90-E4D0D1F16A9A}">
      <dgm:prSet/>
      <dgm:spPr>
        <a:xfrm>
          <a:off x="3304186" y="3678595"/>
          <a:ext cx="580877" cy="290438"/>
        </a:xfrm>
        <a:solidFill>
          <a:srgbClr val="002060"/>
        </a:solidFill>
      </dgm:spPr>
      <dgm:t>
        <a:bodyPr/>
        <a:lstStyle/>
        <a:p>
          <a:r>
            <a:rPr lang="tr-TR" b="1" dirty="0" smtClean="0">
              <a:solidFill>
                <a:srgbClr val="FFFF00"/>
              </a:solidFill>
              <a:latin typeface="Tahoma"/>
              <a:ea typeface="+mn-ea"/>
              <a:cs typeface="+mn-cs"/>
            </a:rPr>
            <a:t>20</a:t>
          </a:r>
          <a:endParaRPr lang="tr-TR" b="1" dirty="0">
            <a:solidFill>
              <a:srgbClr val="FFFF00"/>
            </a:solidFill>
            <a:latin typeface="Tahoma"/>
            <a:ea typeface="+mn-ea"/>
            <a:cs typeface="+mn-cs"/>
          </a:endParaRPr>
        </a:p>
      </dgm:t>
    </dgm:pt>
    <dgm:pt modelId="{9444DC57-FAC0-40FB-AD3E-024FB95527E1}" type="parTrans" cxnId="{815D43EF-5B12-43DA-9DC9-49EA48ADCF32}">
      <dgm:prSet/>
      <dgm:spPr>
        <a:xfrm>
          <a:off x="3071835" y="3819182"/>
          <a:ext cx="232351" cy="9263"/>
        </a:xfrm>
      </dgm:spPr>
      <dgm:t>
        <a:bodyPr/>
        <a:lstStyle/>
        <a:p>
          <a:endParaRPr lang="tr-TR">
            <a:solidFill>
              <a:srgbClr val="FFFFFF">
                <a:hueOff val="0"/>
                <a:satOff val="0"/>
                <a:lumOff val="0"/>
                <a:alphaOff val="0"/>
              </a:srgbClr>
            </a:solidFill>
            <a:latin typeface="Tahoma"/>
            <a:ea typeface="+mn-ea"/>
            <a:cs typeface="+mn-cs"/>
          </a:endParaRPr>
        </a:p>
      </dgm:t>
    </dgm:pt>
    <dgm:pt modelId="{4244C947-4A5E-4CF2-8551-3A3ADF1C962F}" type="sibTrans" cxnId="{815D43EF-5B12-43DA-9DC9-49EA48ADCF32}">
      <dgm:prSet/>
      <dgm:spPr/>
      <dgm:t>
        <a:bodyPr/>
        <a:lstStyle/>
        <a:p>
          <a:endParaRPr lang="tr-TR"/>
        </a:p>
      </dgm:t>
    </dgm:pt>
    <dgm:pt modelId="{AB24E4C1-950F-45F2-A0D0-E13E7A77E2E2}">
      <dgm:prSet/>
      <dgm:spPr>
        <a:xfrm>
          <a:off x="3304186" y="4012599"/>
          <a:ext cx="580877" cy="290438"/>
        </a:xfrm>
        <a:solidFill>
          <a:srgbClr val="002060"/>
        </a:solidFill>
      </dgm:spPr>
      <dgm:t>
        <a:bodyPr/>
        <a:lstStyle/>
        <a:p>
          <a:r>
            <a:rPr lang="tr-TR" b="1" dirty="0" smtClean="0">
              <a:solidFill>
                <a:srgbClr val="FFFF00"/>
              </a:solidFill>
              <a:latin typeface="Tahoma"/>
              <a:ea typeface="+mn-ea"/>
              <a:cs typeface="+mn-cs"/>
            </a:rPr>
            <a:t>3</a:t>
          </a:r>
          <a:endParaRPr lang="tr-TR" b="1" dirty="0">
            <a:solidFill>
              <a:srgbClr val="FFFF00"/>
            </a:solidFill>
            <a:latin typeface="Tahoma"/>
            <a:ea typeface="+mn-ea"/>
            <a:cs typeface="+mn-cs"/>
          </a:endParaRPr>
        </a:p>
      </dgm:t>
    </dgm:pt>
    <dgm:pt modelId="{C3C68424-CFDB-4DC9-A425-2E9C6AAA37D3}" type="parTrans" cxnId="{7196E886-4873-4A54-88BA-0B87BA380F75}">
      <dgm:prSet/>
      <dgm:spPr>
        <a:xfrm>
          <a:off x="3071835" y="4153187"/>
          <a:ext cx="232351" cy="9263"/>
        </a:xfrm>
      </dgm:spPr>
      <dgm:t>
        <a:bodyPr/>
        <a:lstStyle/>
        <a:p>
          <a:endParaRPr lang="tr-TR">
            <a:solidFill>
              <a:srgbClr val="FFFFFF">
                <a:hueOff val="0"/>
                <a:satOff val="0"/>
                <a:lumOff val="0"/>
                <a:alphaOff val="0"/>
              </a:srgbClr>
            </a:solidFill>
            <a:latin typeface="Tahoma"/>
            <a:ea typeface="+mn-ea"/>
            <a:cs typeface="+mn-cs"/>
          </a:endParaRPr>
        </a:p>
      </dgm:t>
    </dgm:pt>
    <dgm:pt modelId="{4390E0AF-8357-4F0A-B80D-AC97A7162370}" type="sibTrans" cxnId="{7196E886-4873-4A54-88BA-0B87BA380F75}">
      <dgm:prSet/>
      <dgm:spPr/>
      <dgm:t>
        <a:bodyPr/>
        <a:lstStyle/>
        <a:p>
          <a:endParaRPr lang="tr-TR"/>
        </a:p>
      </dgm:t>
    </dgm:pt>
    <dgm:pt modelId="{3787ACA3-DD5A-496D-B185-7004F2DAD024}">
      <dgm:prSet phldrT="[Metin]"/>
      <dgm:spPr>
        <a:xfrm>
          <a:off x="3288450" y="672554"/>
          <a:ext cx="580877" cy="290438"/>
        </a:xfrm>
        <a:solidFill>
          <a:srgbClr val="002060"/>
        </a:solidFill>
      </dgm:spPr>
      <dgm:t>
        <a:bodyPr/>
        <a:lstStyle/>
        <a:p>
          <a:pPr algn="ctr"/>
          <a:r>
            <a:rPr lang="tr-TR" b="1" dirty="0" smtClean="0">
              <a:solidFill>
                <a:srgbClr val="FFFF00"/>
              </a:solidFill>
              <a:latin typeface="Tahoma"/>
              <a:ea typeface="+mn-ea"/>
              <a:cs typeface="+mn-cs"/>
            </a:rPr>
            <a:t>65</a:t>
          </a:r>
          <a:endParaRPr lang="tr-TR" b="1" dirty="0">
            <a:solidFill>
              <a:srgbClr val="FFFF00"/>
            </a:solidFill>
            <a:latin typeface="Tahoma"/>
            <a:ea typeface="+mn-ea"/>
            <a:cs typeface="+mn-cs"/>
          </a:endParaRPr>
        </a:p>
      </dgm:t>
    </dgm:pt>
    <dgm:pt modelId="{AFAEBB53-6FAC-4B38-950A-7D1E45AF743B}" type="sibTrans" cxnId="{35C9449B-2E87-44A0-A9FE-510DA5BB399C}">
      <dgm:prSet/>
      <dgm:spPr/>
      <dgm:t>
        <a:bodyPr/>
        <a:lstStyle/>
        <a:p>
          <a:pPr algn="ctr"/>
          <a:endParaRPr lang="tr-TR"/>
        </a:p>
      </dgm:t>
    </dgm:pt>
    <dgm:pt modelId="{6B7F886E-8279-4732-ACEC-579756FFC21C}" type="parTrans" cxnId="{35C9449B-2E87-44A0-A9FE-510DA5BB399C}">
      <dgm:prSet/>
      <dgm:spPr>
        <a:xfrm>
          <a:off x="3063261" y="813141"/>
          <a:ext cx="225188"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3A5641EE-A696-46D5-9258-78E78CDBFE73}">
      <dgm:prSet/>
      <dgm:spPr>
        <a:xfrm>
          <a:off x="3295612" y="338549"/>
          <a:ext cx="580877" cy="290438"/>
        </a:xfrm>
        <a:solidFill>
          <a:srgbClr val="002060"/>
        </a:solidFill>
      </dgm:spPr>
      <dgm:t>
        <a:bodyPr/>
        <a:lstStyle/>
        <a:p>
          <a:pPr algn="ctr"/>
          <a:r>
            <a:rPr lang="tr-TR" b="1" dirty="0" smtClean="0">
              <a:solidFill>
                <a:srgbClr val="FFFF00"/>
              </a:solidFill>
              <a:latin typeface="Tahoma"/>
              <a:ea typeface="+mn-ea"/>
              <a:cs typeface="+mn-cs"/>
            </a:rPr>
            <a:t>6</a:t>
          </a:r>
          <a:endParaRPr lang="tr-TR" b="1" dirty="0">
            <a:solidFill>
              <a:srgbClr val="FFFF00"/>
            </a:solidFill>
            <a:latin typeface="Tahoma"/>
            <a:ea typeface="+mn-ea"/>
            <a:cs typeface="+mn-cs"/>
          </a:endParaRPr>
        </a:p>
      </dgm:t>
    </dgm:pt>
    <dgm:pt modelId="{608DCFB0-5F05-41AD-A1A9-D8EDFA0B6D11}" type="sibTrans" cxnId="{DF5D4EA1-DF23-4452-8695-DA580346D8AF}">
      <dgm:prSet/>
      <dgm:spPr/>
      <dgm:t>
        <a:bodyPr/>
        <a:lstStyle/>
        <a:p>
          <a:pPr algn="ctr"/>
          <a:endParaRPr lang="tr-TR"/>
        </a:p>
      </dgm:t>
    </dgm:pt>
    <dgm:pt modelId="{E6C6B1D0-B948-412F-82FC-D49F16BB30C9}" type="parTrans" cxnId="{DF5D4EA1-DF23-4452-8695-DA580346D8AF}">
      <dgm:prSet/>
      <dgm:spPr>
        <a:xfrm>
          <a:off x="3063261" y="479137"/>
          <a:ext cx="232351"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A260A7C0-7676-4ECC-90EE-4032BF56C312}">
      <dgm:prSet custT="1"/>
      <dgm:spPr>
        <a:solidFill>
          <a:srgbClr val="0070C0"/>
        </a:solidFill>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gm:spPr>
      <dgm:t>
        <a:bodyPr>
          <a:sp3d/>
        </a:bodyPr>
        <a:lstStyle/>
        <a:p>
          <a:pPr algn="l"/>
          <a:r>
            <a:rPr lang="tr-TR" sz="1050" b="1" dirty="0" smtClean="0">
              <a:solidFill>
                <a:srgbClr val="C00000"/>
              </a:solidFill>
              <a:effectLst/>
              <a:latin typeface="Tahoma"/>
              <a:ea typeface="+mn-ea"/>
              <a:cs typeface="+mn-cs"/>
            </a:rPr>
            <a:t>   KAMYON KURTARICI</a:t>
          </a:r>
        </a:p>
      </dgm:t>
    </dgm:pt>
    <dgm:pt modelId="{429FDE3B-7BF5-43BD-BF6E-95422ED27ECE}" type="sibTrans" cxnId="{56FE0454-F10E-4698-AD31-6E657E4AAA88}">
      <dgm:prSet/>
      <dgm:spPr/>
      <dgm:t>
        <a:bodyPr/>
        <a:lstStyle/>
        <a:p>
          <a:pPr algn="ctr"/>
          <a:endParaRPr lang="tr-TR"/>
        </a:p>
      </dgm:t>
    </dgm:pt>
    <dgm:pt modelId="{CBD559B0-67CE-4C60-9203-732FA56143BD}" type="parTrans" cxnId="{56FE0454-F10E-4698-AD31-6E657E4AAA88}">
      <dgm:prSet/>
      <dgm:spPr/>
      <dgm:t>
        <a:bodyPr/>
        <a:lstStyle/>
        <a:p>
          <a:pPr algn="ctr"/>
          <a:endParaRPr lang="tr-TR"/>
        </a:p>
      </dgm:t>
    </dgm:pt>
    <dgm:pt modelId="{A675138D-C656-4F3A-9E5C-01B391E0B1D1}">
      <dgm:prSet/>
      <dgm:spPr>
        <a:xfrm>
          <a:off x="3297023" y="2342577"/>
          <a:ext cx="580877" cy="290438"/>
        </a:xfrm>
        <a:solidFill>
          <a:srgbClr val="002060"/>
        </a:solidFill>
      </dgm:spPr>
      <dgm:t>
        <a:bodyPr/>
        <a:lstStyle/>
        <a:p>
          <a:pPr algn="ctr"/>
          <a:r>
            <a:rPr lang="tr-TR" b="1" dirty="0" smtClean="0">
              <a:solidFill>
                <a:srgbClr val="FFFF00"/>
              </a:solidFill>
              <a:latin typeface="Tahoma"/>
              <a:ea typeface="+mn-ea"/>
              <a:cs typeface="+mn-cs"/>
            </a:rPr>
            <a:t>8</a:t>
          </a:r>
          <a:endParaRPr lang="tr-TR" b="1" dirty="0">
            <a:solidFill>
              <a:srgbClr val="FFFF00"/>
            </a:solidFill>
            <a:latin typeface="Tahoma"/>
            <a:ea typeface="+mn-ea"/>
            <a:cs typeface="+mn-cs"/>
          </a:endParaRPr>
        </a:p>
      </dgm:t>
    </dgm:pt>
    <dgm:pt modelId="{B0BC4616-DDE8-4457-A5BD-E18241071EC3}" type="sibTrans" cxnId="{64747FEF-CEF4-4DE0-8120-4EFFF410B17E}">
      <dgm:prSet/>
      <dgm:spPr/>
      <dgm:t>
        <a:bodyPr/>
        <a:lstStyle/>
        <a:p>
          <a:pPr algn="ctr"/>
          <a:endParaRPr lang="tr-TR"/>
        </a:p>
      </dgm:t>
    </dgm:pt>
    <dgm:pt modelId="{B49292DE-2188-44EF-B5B3-9C4B272371D5}" type="parTrans" cxnId="{64747FEF-CEF4-4DE0-8120-4EFFF410B17E}">
      <dgm:prSet/>
      <dgm:spPr>
        <a:xfrm>
          <a:off x="3071835" y="2483164"/>
          <a:ext cx="225188"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FBD8DC67-9D27-408E-BEDD-BFAD1DA388D8}">
      <dgm:prSet/>
      <dgm:spPr>
        <a:xfrm>
          <a:off x="3297023" y="2676581"/>
          <a:ext cx="580877" cy="290438"/>
        </a:xfrm>
        <a:solidFill>
          <a:srgbClr val="002060"/>
        </a:solidFill>
      </dgm:spPr>
      <dgm:t>
        <a:bodyPr/>
        <a:lstStyle/>
        <a:p>
          <a:pPr algn="ctr"/>
          <a:r>
            <a:rPr lang="tr-TR" b="1" dirty="0" smtClean="0">
              <a:solidFill>
                <a:srgbClr val="FFFF00"/>
              </a:solidFill>
              <a:latin typeface="Tahoma"/>
              <a:ea typeface="+mn-ea"/>
              <a:cs typeface="+mn-cs"/>
            </a:rPr>
            <a:t>13</a:t>
          </a:r>
          <a:endParaRPr lang="tr-TR" b="1" dirty="0">
            <a:solidFill>
              <a:srgbClr val="FFFF00"/>
            </a:solidFill>
            <a:latin typeface="Tahoma"/>
            <a:ea typeface="+mn-ea"/>
            <a:cs typeface="+mn-cs"/>
          </a:endParaRPr>
        </a:p>
      </dgm:t>
    </dgm:pt>
    <dgm:pt modelId="{FE652BC3-EE15-4DEC-BA39-BD6862554DC3}" type="sibTrans" cxnId="{4B038C6F-105E-4FEC-B8A9-DA31E6A8608D}">
      <dgm:prSet/>
      <dgm:spPr/>
      <dgm:t>
        <a:bodyPr/>
        <a:lstStyle/>
        <a:p>
          <a:pPr algn="ctr"/>
          <a:endParaRPr lang="tr-TR"/>
        </a:p>
      </dgm:t>
    </dgm:pt>
    <dgm:pt modelId="{45BC3F70-A9D2-4853-AC5D-2488FB903D21}" type="parTrans" cxnId="{4B038C6F-105E-4FEC-B8A9-DA31E6A8608D}">
      <dgm:prSet/>
      <dgm:spPr>
        <a:xfrm>
          <a:off x="3071835" y="2817169"/>
          <a:ext cx="225188" cy="9263"/>
        </a:xfrm>
      </dgm:spPr>
      <dgm:t>
        <a:bodyPr/>
        <a:lstStyle/>
        <a:p>
          <a:pPr algn="ctr"/>
          <a:endParaRPr lang="tr-TR">
            <a:solidFill>
              <a:srgbClr val="FFFFFF">
                <a:hueOff val="0"/>
                <a:satOff val="0"/>
                <a:lumOff val="0"/>
                <a:alphaOff val="0"/>
              </a:srgbClr>
            </a:solidFill>
            <a:latin typeface="Tahoma"/>
            <a:ea typeface="+mn-ea"/>
            <a:cs typeface="+mn-cs"/>
          </a:endParaRPr>
        </a:p>
      </dgm:t>
    </dgm:pt>
    <dgm:pt modelId="{FB9DFE7C-A8FC-4DA0-8A40-11446B59C7CA}" type="pres">
      <dgm:prSet presAssocID="{C0AC858C-896C-4D7E-A8B9-55D2E7DDCEE1}" presName="diagram" presStyleCnt="0">
        <dgm:presLayoutVars>
          <dgm:chPref val="1"/>
          <dgm:dir/>
          <dgm:animOne val="branch"/>
          <dgm:animLvl val="lvl"/>
          <dgm:resizeHandles val="exact"/>
        </dgm:presLayoutVars>
      </dgm:prSet>
      <dgm:spPr/>
      <dgm:t>
        <a:bodyPr/>
        <a:lstStyle/>
        <a:p>
          <a:endParaRPr lang="tr-TR"/>
        </a:p>
      </dgm:t>
    </dgm:pt>
    <dgm:pt modelId="{F6FC3EB7-D1BA-4A97-AFAB-7AB6D2939DEE}" type="pres">
      <dgm:prSet presAssocID="{F737EB56-6E32-4BB2-B0C7-423820F90AC3}" presName="root1" presStyleCnt="0"/>
      <dgm:spPr/>
      <dgm:t>
        <a:bodyPr/>
        <a:lstStyle/>
        <a:p>
          <a:endParaRPr lang="tr-TR"/>
        </a:p>
      </dgm:t>
    </dgm:pt>
    <dgm:pt modelId="{BA2061B4-E81E-428B-B82C-C5CA49E97727}" type="pres">
      <dgm:prSet presAssocID="{F737EB56-6E32-4BB2-B0C7-423820F90AC3}" presName="LevelOneTextNode" presStyleLbl="node0" presStyleIdx="0" presStyleCnt="17" custScaleX="463859">
        <dgm:presLayoutVars>
          <dgm:chPref val="3"/>
        </dgm:presLayoutVars>
      </dgm:prSet>
      <dgm:spPr>
        <a:xfrm>
          <a:off x="377382" y="4545"/>
          <a:ext cx="2694452" cy="290438"/>
        </a:xfrm>
        <a:prstGeom prst="frame">
          <a:avLst/>
        </a:prstGeom>
      </dgm:spPr>
      <dgm:t>
        <a:bodyPr/>
        <a:lstStyle/>
        <a:p>
          <a:endParaRPr lang="tr-TR"/>
        </a:p>
      </dgm:t>
    </dgm:pt>
    <dgm:pt modelId="{14FA4747-B886-44BA-805C-312F17600020}" type="pres">
      <dgm:prSet presAssocID="{F737EB56-6E32-4BB2-B0C7-423820F90AC3}" presName="level2hierChild" presStyleCnt="0"/>
      <dgm:spPr/>
      <dgm:t>
        <a:bodyPr/>
        <a:lstStyle/>
        <a:p>
          <a:endParaRPr lang="tr-TR"/>
        </a:p>
      </dgm:t>
    </dgm:pt>
    <dgm:pt modelId="{20C6E313-27CD-43BB-9E44-CDDCD871C4B5}" type="pres">
      <dgm:prSet presAssocID="{31D9784E-EDFB-4DB6-A457-14738A7A278E}" presName="conn2-1" presStyleLbl="parChTrans1D2" presStyleIdx="0" presStyleCnt="17"/>
      <dgm:spPr>
        <a:custGeom>
          <a:avLst/>
          <a:gdLst/>
          <a:ahLst/>
          <a:cxnLst/>
          <a:rect l="0" t="0" r="0" b="0"/>
          <a:pathLst>
            <a:path>
              <a:moveTo>
                <a:pt x="0" y="4631"/>
              </a:moveTo>
              <a:lnTo>
                <a:pt x="232351" y="4631"/>
              </a:lnTo>
            </a:path>
          </a:pathLst>
        </a:custGeom>
      </dgm:spPr>
      <dgm:t>
        <a:bodyPr/>
        <a:lstStyle/>
        <a:p>
          <a:endParaRPr lang="tr-TR"/>
        </a:p>
      </dgm:t>
    </dgm:pt>
    <dgm:pt modelId="{0459968D-A3F7-4055-87C3-436B8AFCEDF2}" type="pres">
      <dgm:prSet presAssocID="{31D9784E-EDFB-4DB6-A457-14738A7A278E}" presName="connTx" presStyleLbl="parChTrans1D2" presStyleIdx="0" presStyleCnt="17"/>
      <dgm:spPr/>
      <dgm:t>
        <a:bodyPr/>
        <a:lstStyle/>
        <a:p>
          <a:endParaRPr lang="tr-TR"/>
        </a:p>
      </dgm:t>
    </dgm:pt>
    <dgm:pt modelId="{8F81384A-6AF7-4A46-810A-D0203301E5A6}" type="pres">
      <dgm:prSet presAssocID="{8BF1F0F6-C346-44B7-904F-9CA89FADA92B}" presName="root2" presStyleCnt="0"/>
      <dgm:spPr/>
      <dgm:t>
        <a:bodyPr/>
        <a:lstStyle/>
        <a:p>
          <a:endParaRPr lang="tr-TR"/>
        </a:p>
      </dgm:t>
    </dgm:pt>
    <dgm:pt modelId="{DEB750B3-30B0-4178-B1B7-F7966B794288}" type="pres">
      <dgm:prSet presAssocID="{8BF1F0F6-C346-44B7-904F-9CA89FADA92B}" presName="LevelTwoTextNode" presStyleLbl="node2" presStyleIdx="0" presStyleCnt="17">
        <dgm:presLayoutVars>
          <dgm:chPref val="3"/>
        </dgm:presLayoutVars>
      </dgm:prSet>
      <dgm:spPr>
        <a:prstGeom prst="roundRect">
          <a:avLst>
            <a:gd name="adj" fmla="val 10000"/>
          </a:avLst>
        </a:prstGeom>
      </dgm:spPr>
      <dgm:t>
        <a:bodyPr/>
        <a:lstStyle/>
        <a:p>
          <a:endParaRPr lang="tr-TR"/>
        </a:p>
      </dgm:t>
    </dgm:pt>
    <dgm:pt modelId="{6FA91EB5-D3B6-4FFB-97B8-BAA517ADB8D5}" type="pres">
      <dgm:prSet presAssocID="{8BF1F0F6-C346-44B7-904F-9CA89FADA92B}" presName="level3hierChild" presStyleCnt="0"/>
      <dgm:spPr/>
      <dgm:t>
        <a:bodyPr/>
        <a:lstStyle/>
        <a:p>
          <a:endParaRPr lang="tr-TR"/>
        </a:p>
      </dgm:t>
    </dgm:pt>
    <dgm:pt modelId="{D4940BC0-E234-4DBF-A52D-BE504E8FAB0B}" type="pres">
      <dgm:prSet presAssocID="{4EAB06D7-7561-4EB6-9C78-A550BFD7DCED}" presName="root1" presStyleCnt="0"/>
      <dgm:spPr/>
      <dgm:t>
        <a:bodyPr/>
        <a:lstStyle/>
        <a:p>
          <a:endParaRPr lang="tr-TR"/>
        </a:p>
      </dgm:t>
    </dgm:pt>
    <dgm:pt modelId="{7BA818BD-32E5-49C3-9117-DF71ED50914D}" type="pres">
      <dgm:prSet presAssocID="{4EAB06D7-7561-4EB6-9C78-A550BFD7DCED}" presName="LevelOneTextNode" presStyleLbl="node0" presStyleIdx="1" presStyleCnt="17" custScaleX="462383">
        <dgm:presLayoutVars>
          <dgm:chPref val="3"/>
        </dgm:presLayoutVars>
      </dgm:prSet>
      <dgm:spPr>
        <a:xfrm>
          <a:off x="377382" y="338549"/>
          <a:ext cx="2685878" cy="290438"/>
        </a:xfrm>
        <a:prstGeom prst="frame">
          <a:avLst/>
        </a:prstGeom>
      </dgm:spPr>
      <dgm:t>
        <a:bodyPr/>
        <a:lstStyle/>
        <a:p>
          <a:endParaRPr lang="tr-TR"/>
        </a:p>
      </dgm:t>
    </dgm:pt>
    <dgm:pt modelId="{B6EB9444-1D47-4C9D-A0F0-BAC7C68A4C06}" type="pres">
      <dgm:prSet presAssocID="{4EAB06D7-7561-4EB6-9C78-A550BFD7DCED}" presName="level2hierChild" presStyleCnt="0"/>
      <dgm:spPr/>
      <dgm:t>
        <a:bodyPr/>
        <a:lstStyle/>
        <a:p>
          <a:endParaRPr lang="tr-TR"/>
        </a:p>
      </dgm:t>
    </dgm:pt>
    <dgm:pt modelId="{DA605DFB-4406-4DB2-99D8-630B48D06E5C}" type="pres">
      <dgm:prSet presAssocID="{E6C6B1D0-B948-412F-82FC-D49F16BB30C9}" presName="conn2-1" presStyleLbl="parChTrans1D2" presStyleIdx="1" presStyleCnt="17"/>
      <dgm:spPr>
        <a:custGeom>
          <a:avLst/>
          <a:gdLst/>
          <a:ahLst/>
          <a:cxnLst/>
          <a:rect l="0" t="0" r="0" b="0"/>
          <a:pathLst>
            <a:path>
              <a:moveTo>
                <a:pt x="0" y="4631"/>
              </a:moveTo>
              <a:lnTo>
                <a:pt x="232351" y="4631"/>
              </a:lnTo>
            </a:path>
          </a:pathLst>
        </a:custGeom>
      </dgm:spPr>
      <dgm:t>
        <a:bodyPr/>
        <a:lstStyle/>
        <a:p>
          <a:endParaRPr lang="tr-TR"/>
        </a:p>
      </dgm:t>
    </dgm:pt>
    <dgm:pt modelId="{6E3A7E03-08C0-44EC-87D9-795CF5D752E4}" type="pres">
      <dgm:prSet presAssocID="{E6C6B1D0-B948-412F-82FC-D49F16BB30C9}" presName="connTx" presStyleLbl="parChTrans1D2" presStyleIdx="1" presStyleCnt="17"/>
      <dgm:spPr/>
      <dgm:t>
        <a:bodyPr/>
        <a:lstStyle/>
        <a:p>
          <a:endParaRPr lang="tr-TR"/>
        </a:p>
      </dgm:t>
    </dgm:pt>
    <dgm:pt modelId="{768899C0-6E5B-49BF-A33C-64B07CB07149}" type="pres">
      <dgm:prSet presAssocID="{3A5641EE-A696-46D5-9258-78E78CDBFE73}" presName="root2" presStyleCnt="0"/>
      <dgm:spPr/>
      <dgm:t>
        <a:bodyPr/>
        <a:lstStyle/>
        <a:p>
          <a:endParaRPr lang="tr-TR"/>
        </a:p>
      </dgm:t>
    </dgm:pt>
    <dgm:pt modelId="{25CDBDC7-BFD1-44A6-8F59-882E4143E6E9}" type="pres">
      <dgm:prSet presAssocID="{3A5641EE-A696-46D5-9258-78E78CDBFE73}" presName="LevelTwoTextNode" presStyleLbl="node2" presStyleIdx="1" presStyleCnt="17">
        <dgm:presLayoutVars>
          <dgm:chPref val="3"/>
        </dgm:presLayoutVars>
      </dgm:prSet>
      <dgm:spPr>
        <a:prstGeom prst="roundRect">
          <a:avLst>
            <a:gd name="adj" fmla="val 10000"/>
          </a:avLst>
        </a:prstGeom>
      </dgm:spPr>
      <dgm:t>
        <a:bodyPr/>
        <a:lstStyle/>
        <a:p>
          <a:endParaRPr lang="tr-TR"/>
        </a:p>
      </dgm:t>
    </dgm:pt>
    <dgm:pt modelId="{17B088A8-3086-4255-BE9C-C3C160133BA9}" type="pres">
      <dgm:prSet presAssocID="{3A5641EE-A696-46D5-9258-78E78CDBFE73}" presName="level3hierChild" presStyleCnt="0"/>
      <dgm:spPr/>
      <dgm:t>
        <a:bodyPr/>
        <a:lstStyle/>
        <a:p>
          <a:endParaRPr lang="tr-TR"/>
        </a:p>
      </dgm:t>
    </dgm:pt>
    <dgm:pt modelId="{AF88B872-246E-4F70-8D96-F3AC42F06E27}" type="pres">
      <dgm:prSet presAssocID="{FD0C6D51-908A-41A1-B3B8-DD949FAC7F81}" presName="root1" presStyleCnt="0"/>
      <dgm:spPr/>
      <dgm:t>
        <a:bodyPr/>
        <a:lstStyle/>
        <a:p>
          <a:endParaRPr lang="tr-TR"/>
        </a:p>
      </dgm:t>
    </dgm:pt>
    <dgm:pt modelId="{57E273EA-B45C-4CDF-B437-05240CC9D081}" type="pres">
      <dgm:prSet presAssocID="{FD0C6D51-908A-41A1-B3B8-DD949FAC7F81}" presName="LevelOneTextNode" presStyleLbl="node0" presStyleIdx="2" presStyleCnt="17" custScaleX="462383">
        <dgm:presLayoutVars>
          <dgm:chPref val="3"/>
        </dgm:presLayoutVars>
      </dgm:prSet>
      <dgm:spPr>
        <a:xfrm>
          <a:off x="377382" y="672554"/>
          <a:ext cx="2685878" cy="290438"/>
        </a:xfrm>
        <a:prstGeom prst="frame">
          <a:avLst/>
        </a:prstGeom>
      </dgm:spPr>
      <dgm:t>
        <a:bodyPr/>
        <a:lstStyle/>
        <a:p>
          <a:endParaRPr lang="tr-TR"/>
        </a:p>
      </dgm:t>
    </dgm:pt>
    <dgm:pt modelId="{315F52DA-9488-4F22-821D-43D0843DB07E}" type="pres">
      <dgm:prSet presAssocID="{FD0C6D51-908A-41A1-B3B8-DD949FAC7F81}" presName="level2hierChild" presStyleCnt="0"/>
      <dgm:spPr/>
      <dgm:t>
        <a:bodyPr/>
        <a:lstStyle/>
        <a:p>
          <a:endParaRPr lang="tr-TR"/>
        </a:p>
      </dgm:t>
    </dgm:pt>
    <dgm:pt modelId="{66C19182-20C8-4AF6-96E4-026D9BE07A17}" type="pres">
      <dgm:prSet presAssocID="{6B7F886E-8279-4732-ACEC-579756FFC21C}" presName="conn2-1" presStyleLbl="parChTrans1D2" presStyleIdx="2" presStyleCnt="17"/>
      <dgm:spPr>
        <a:custGeom>
          <a:avLst/>
          <a:gdLst/>
          <a:ahLst/>
          <a:cxnLst/>
          <a:rect l="0" t="0" r="0" b="0"/>
          <a:pathLst>
            <a:path>
              <a:moveTo>
                <a:pt x="0" y="4631"/>
              </a:moveTo>
              <a:lnTo>
                <a:pt x="225188" y="4631"/>
              </a:lnTo>
            </a:path>
          </a:pathLst>
        </a:custGeom>
      </dgm:spPr>
      <dgm:t>
        <a:bodyPr/>
        <a:lstStyle/>
        <a:p>
          <a:endParaRPr lang="tr-TR"/>
        </a:p>
      </dgm:t>
    </dgm:pt>
    <dgm:pt modelId="{FD321855-82E7-44FD-B779-D810BDBF1903}" type="pres">
      <dgm:prSet presAssocID="{6B7F886E-8279-4732-ACEC-579756FFC21C}" presName="connTx" presStyleLbl="parChTrans1D2" presStyleIdx="2" presStyleCnt="17"/>
      <dgm:spPr/>
      <dgm:t>
        <a:bodyPr/>
        <a:lstStyle/>
        <a:p>
          <a:endParaRPr lang="tr-TR"/>
        </a:p>
      </dgm:t>
    </dgm:pt>
    <dgm:pt modelId="{B7516752-46F9-4321-811C-C842752BEA92}" type="pres">
      <dgm:prSet presAssocID="{3787ACA3-DD5A-496D-B185-7004F2DAD024}" presName="root2" presStyleCnt="0"/>
      <dgm:spPr/>
      <dgm:t>
        <a:bodyPr/>
        <a:lstStyle/>
        <a:p>
          <a:endParaRPr lang="tr-TR"/>
        </a:p>
      </dgm:t>
    </dgm:pt>
    <dgm:pt modelId="{00FD5FC3-E688-4A9A-828C-47EDC200A037}" type="pres">
      <dgm:prSet presAssocID="{3787ACA3-DD5A-496D-B185-7004F2DAD024}" presName="LevelTwoTextNode" presStyleLbl="node2" presStyleIdx="2" presStyleCnt="17" custLinFactNeighborX="-1233">
        <dgm:presLayoutVars>
          <dgm:chPref val="3"/>
        </dgm:presLayoutVars>
      </dgm:prSet>
      <dgm:spPr>
        <a:prstGeom prst="roundRect">
          <a:avLst>
            <a:gd name="adj" fmla="val 10000"/>
          </a:avLst>
        </a:prstGeom>
      </dgm:spPr>
      <dgm:t>
        <a:bodyPr/>
        <a:lstStyle/>
        <a:p>
          <a:endParaRPr lang="tr-TR"/>
        </a:p>
      </dgm:t>
    </dgm:pt>
    <dgm:pt modelId="{60ACFF1D-4EE1-46B7-9E10-5F235ABE7EE9}" type="pres">
      <dgm:prSet presAssocID="{3787ACA3-DD5A-496D-B185-7004F2DAD024}" presName="level3hierChild" presStyleCnt="0"/>
      <dgm:spPr/>
      <dgm:t>
        <a:bodyPr/>
        <a:lstStyle/>
        <a:p>
          <a:endParaRPr lang="tr-TR"/>
        </a:p>
      </dgm:t>
    </dgm:pt>
    <dgm:pt modelId="{B85B87D2-CE10-4E8C-9528-E8D499C5B557}" type="pres">
      <dgm:prSet presAssocID="{058E284D-C7B5-4860-A925-ECE44B08292C}" presName="root1" presStyleCnt="0"/>
      <dgm:spPr/>
      <dgm:t>
        <a:bodyPr/>
        <a:lstStyle/>
        <a:p>
          <a:endParaRPr lang="tr-TR"/>
        </a:p>
      </dgm:t>
    </dgm:pt>
    <dgm:pt modelId="{B0F25409-35CA-4C94-8ED9-CB85252EDCA7}" type="pres">
      <dgm:prSet presAssocID="{058E284D-C7B5-4860-A925-ECE44B08292C}" presName="LevelOneTextNode" presStyleLbl="node0" presStyleIdx="3" presStyleCnt="17" custScaleX="462383">
        <dgm:presLayoutVars>
          <dgm:chPref val="3"/>
        </dgm:presLayoutVars>
      </dgm:prSet>
      <dgm:spPr>
        <a:xfrm>
          <a:off x="377382" y="1006558"/>
          <a:ext cx="2685878" cy="290438"/>
        </a:xfrm>
        <a:prstGeom prst="frame">
          <a:avLst/>
        </a:prstGeom>
      </dgm:spPr>
      <dgm:t>
        <a:bodyPr/>
        <a:lstStyle/>
        <a:p>
          <a:endParaRPr lang="tr-TR"/>
        </a:p>
      </dgm:t>
    </dgm:pt>
    <dgm:pt modelId="{202EB3D0-0AD0-4E29-A4B8-AEE9FFCAC899}" type="pres">
      <dgm:prSet presAssocID="{058E284D-C7B5-4860-A925-ECE44B08292C}" presName="level2hierChild" presStyleCnt="0"/>
      <dgm:spPr/>
      <dgm:t>
        <a:bodyPr/>
        <a:lstStyle/>
        <a:p>
          <a:endParaRPr lang="tr-TR"/>
        </a:p>
      </dgm:t>
    </dgm:pt>
    <dgm:pt modelId="{5F39EC56-63C8-4CD3-9C79-2FAC642F1D83}" type="pres">
      <dgm:prSet presAssocID="{BC4CA6FC-34C7-4EA7-AFB2-BA0C67A7DFC5}" presName="conn2-1" presStyleLbl="parChTrans1D2" presStyleIdx="3" presStyleCnt="17"/>
      <dgm:spPr>
        <a:custGeom>
          <a:avLst/>
          <a:gdLst/>
          <a:ahLst/>
          <a:cxnLst/>
          <a:rect l="0" t="0" r="0" b="0"/>
          <a:pathLst>
            <a:path>
              <a:moveTo>
                <a:pt x="0" y="4631"/>
              </a:moveTo>
              <a:lnTo>
                <a:pt x="225188" y="4631"/>
              </a:lnTo>
            </a:path>
          </a:pathLst>
        </a:custGeom>
      </dgm:spPr>
      <dgm:t>
        <a:bodyPr/>
        <a:lstStyle/>
        <a:p>
          <a:endParaRPr lang="tr-TR"/>
        </a:p>
      </dgm:t>
    </dgm:pt>
    <dgm:pt modelId="{DE97AEDD-3201-4EE4-B717-DD485B6ECC0C}" type="pres">
      <dgm:prSet presAssocID="{BC4CA6FC-34C7-4EA7-AFB2-BA0C67A7DFC5}" presName="connTx" presStyleLbl="parChTrans1D2" presStyleIdx="3" presStyleCnt="17"/>
      <dgm:spPr/>
      <dgm:t>
        <a:bodyPr/>
        <a:lstStyle/>
        <a:p>
          <a:endParaRPr lang="tr-TR"/>
        </a:p>
      </dgm:t>
    </dgm:pt>
    <dgm:pt modelId="{CDD4174D-27AE-459C-8FCE-61BA520C34A1}" type="pres">
      <dgm:prSet presAssocID="{931F4B14-35ED-475E-9731-90D733E9398F}" presName="root2" presStyleCnt="0"/>
      <dgm:spPr/>
      <dgm:t>
        <a:bodyPr/>
        <a:lstStyle/>
        <a:p>
          <a:endParaRPr lang="tr-TR"/>
        </a:p>
      </dgm:t>
    </dgm:pt>
    <dgm:pt modelId="{AD86E5D7-8553-46DF-8B46-286D992665AB}" type="pres">
      <dgm:prSet presAssocID="{931F4B14-35ED-475E-9731-90D733E9398F}" presName="LevelTwoTextNode" presStyleLbl="node2" presStyleIdx="3" presStyleCnt="17" custLinFactNeighborX="-1233">
        <dgm:presLayoutVars>
          <dgm:chPref val="3"/>
        </dgm:presLayoutVars>
      </dgm:prSet>
      <dgm:spPr>
        <a:prstGeom prst="roundRect">
          <a:avLst>
            <a:gd name="adj" fmla="val 10000"/>
          </a:avLst>
        </a:prstGeom>
      </dgm:spPr>
      <dgm:t>
        <a:bodyPr/>
        <a:lstStyle/>
        <a:p>
          <a:endParaRPr lang="tr-TR"/>
        </a:p>
      </dgm:t>
    </dgm:pt>
    <dgm:pt modelId="{B5573B49-CD78-4829-BF55-ADBD3C15BB14}" type="pres">
      <dgm:prSet presAssocID="{931F4B14-35ED-475E-9731-90D733E9398F}" presName="level3hierChild" presStyleCnt="0"/>
      <dgm:spPr/>
      <dgm:t>
        <a:bodyPr/>
        <a:lstStyle/>
        <a:p>
          <a:endParaRPr lang="tr-TR"/>
        </a:p>
      </dgm:t>
    </dgm:pt>
    <dgm:pt modelId="{1FEF9275-78EE-47D3-9A62-62A860F82346}" type="pres">
      <dgm:prSet presAssocID="{AE210902-9C98-4488-B560-55D76F8C75F2}" presName="root1" presStyleCnt="0"/>
      <dgm:spPr/>
      <dgm:t>
        <a:bodyPr/>
        <a:lstStyle/>
        <a:p>
          <a:endParaRPr lang="tr-TR"/>
        </a:p>
      </dgm:t>
    </dgm:pt>
    <dgm:pt modelId="{DA3B4570-1F8B-42D0-B4F7-46D2E6D9853E}" type="pres">
      <dgm:prSet presAssocID="{AE210902-9C98-4488-B560-55D76F8C75F2}" presName="LevelOneTextNode" presStyleLbl="node0" presStyleIdx="4" presStyleCnt="17" custScaleX="463859">
        <dgm:presLayoutVars>
          <dgm:chPref val="3"/>
        </dgm:presLayoutVars>
      </dgm:prSet>
      <dgm:spPr>
        <a:xfrm>
          <a:off x="377382" y="1340563"/>
          <a:ext cx="2694452" cy="290438"/>
        </a:xfrm>
        <a:prstGeom prst="frame">
          <a:avLst/>
        </a:prstGeom>
      </dgm:spPr>
      <dgm:t>
        <a:bodyPr/>
        <a:lstStyle/>
        <a:p>
          <a:endParaRPr lang="tr-TR"/>
        </a:p>
      </dgm:t>
    </dgm:pt>
    <dgm:pt modelId="{FAC19318-4937-4D45-BB3D-2BE0FCF86774}" type="pres">
      <dgm:prSet presAssocID="{AE210902-9C98-4488-B560-55D76F8C75F2}" presName="level2hierChild" presStyleCnt="0"/>
      <dgm:spPr/>
      <dgm:t>
        <a:bodyPr/>
        <a:lstStyle/>
        <a:p>
          <a:endParaRPr lang="tr-TR"/>
        </a:p>
      </dgm:t>
    </dgm:pt>
    <dgm:pt modelId="{A0A6A282-1267-41ED-AFD4-9005969E52D6}" type="pres">
      <dgm:prSet presAssocID="{213F708A-571F-4A74-82C3-D6376E1F78BB}" presName="conn2-1" presStyleLbl="parChTrans1D2" presStyleIdx="4" presStyleCnt="17"/>
      <dgm:spPr>
        <a:custGeom>
          <a:avLst/>
          <a:gdLst/>
          <a:ahLst/>
          <a:cxnLst/>
          <a:rect l="0" t="0" r="0" b="0"/>
          <a:pathLst>
            <a:path>
              <a:moveTo>
                <a:pt x="0" y="4631"/>
              </a:moveTo>
              <a:lnTo>
                <a:pt x="225188" y="4631"/>
              </a:lnTo>
            </a:path>
          </a:pathLst>
        </a:custGeom>
      </dgm:spPr>
      <dgm:t>
        <a:bodyPr/>
        <a:lstStyle/>
        <a:p>
          <a:endParaRPr lang="tr-TR"/>
        </a:p>
      </dgm:t>
    </dgm:pt>
    <dgm:pt modelId="{5380A607-B0C4-4CB1-9268-1AC066D98E05}" type="pres">
      <dgm:prSet presAssocID="{213F708A-571F-4A74-82C3-D6376E1F78BB}" presName="connTx" presStyleLbl="parChTrans1D2" presStyleIdx="4" presStyleCnt="17"/>
      <dgm:spPr/>
      <dgm:t>
        <a:bodyPr/>
        <a:lstStyle/>
        <a:p>
          <a:endParaRPr lang="tr-TR"/>
        </a:p>
      </dgm:t>
    </dgm:pt>
    <dgm:pt modelId="{2EF70DFC-85AE-46CC-8727-EE60F6F20C97}" type="pres">
      <dgm:prSet presAssocID="{F1DCBE1A-24A0-4B4B-A12B-173C21D62575}" presName="root2" presStyleCnt="0"/>
      <dgm:spPr/>
      <dgm:t>
        <a:bodyPr/>
        <a:lstStyle/>
        <a:p>
          <a:endParaRPr lang="tr-TR"/>
        </a:p>
      </dgm:t>
    </dgm:pt>
    <dgm:pt modelId="{EFCDADEA-0974-4FC6-9859-9088305F0D6A}" type="pres">
      <dgm:prSet presAssocID="{F1DCBE1A-24A0-4B4B-A12B-173C21D62575}" presName="LevelTwoTextNode" presStyleLbl="node2" presStyleIdx="4" presStyleCnt="17" custLinFactNeighborX="-1233">
        <dgm:presLayoutVars>
          <dgm:chPref val="3"/>
        </dgm:presLayoutVars>
      </dgm:prSet>
      <dgm:spPr>
        <a:prstGeom prst="roundRect">
          <a:avLst>
            <a:gd name="adj" fmla="val 10000"/>
          </a:avLst>
        </a:prstGeom>
      </dgm:spPr>
      <dgm:t>
        <a:bodyPr/>
        <a:lstStyle/>
        <a:p>
          <a:endParaRPr lang="tr-TR"/>
        </a:p>
      </dgm:t>
    </dgm:pt>
    <dgm:pt modelId="{E1FDF7E8-EE30-4AFE-909A-54CD6A52360B}" type="pres">
      <dgm:prSet presAssocID="{F1DCBE1A-24A0-4B4B-A12B-173C21D62575}" presName="level3hierChild" presStyleCnt="0"/>
      <dgm:spPr/>
      <dgm:t>
        <a:bodyPr/>
        <a:lstStyle/>
        <a:p>
          <a:endParaRPr lang="tr-TR"/>
        </a:p>
      </dgm:t>
    </dgm:pt>
    <dgm:pt modelId="{9E74A36B-528D-4DE3-A039-E1A601274B2B}" type="pres">
      <dgm:prSet presAssocID="{B31D53FF-12FA-4358-BEDF-C5CB1AB554C0}" presName="root1" presStyleCnt="0"/>
      <dgm:spPr/>
      <dgm:t>
        <a:bodyPr/>
        <a:lstStyle/>
        <a:p>
          <a:endParaRPr lang="tr-TR"/>
        </a:p>
      </dgm:t>
    </dgm:pt>
    <dgm:pt modelId="{8BA45B0E-01A9-4CD8-A88C-853167FB73C4}" type="pres">
      <dgm:prSet presAssocID="{B31D53FF-12FA-4358-BEDF-C5CB1AB554C0}" presName="LevelOneTextNode" presStyleLbl="node0" presStyleIdx="5" presStyleCnt="17" custScaleX="463859">
        <dgm:presLayoutVars>
          <dgm:chPref val="3"/>
        </dgm:presLayoutVars>
      </dgm:prSet>
      <dgm:spPr>
        <a:xfrm>
          <a:off x="377382" y="1674567"/>
          <a:ext cx="2694452" cy="290438"/>
        </a:xfrm>
        <a:prstGeom prst="frame">
          <a:avLst/>
        </a:prstGeom>
      </dgm:spPr>
      <dgm:t>
        <a:bodyPr/>
        <a:lstStyle/>
        <a:p>
          <a:endParaRPr lang="tr-TR"/>
        </a:p>
      </dgm:t>
    </dgm:pt>
    <dgm:pt modelId="{79B86B62-1212-410A-92ED-112404C43E13}" type="pres">
      <dgm:prSet presAssocID="{B31D53FF-12FA-4358-BEDF-C5CB1AB554C0}" presName="level2hierChild" presStyleCnt="0"/>
      <dgm:spPr/>
      <dgm:t>
        <a:bodyPr/>
        <a:lstStyle/>
        <a:p>
          <a:endParaRPr lang="tr-TR"/>
        </a:p>
      </dgm:t>
    </dgm:pt>
    <dgm:pt modelId="{64448EC3-C657-4CC0-9C5A-1EB688B15A58}" type="pres">
      <dgm:prSet presAssocID="{49201887-82D0-426F-A406-3704CDB3E954}" presName="conn2-1" presStyleLbl="parChTrans1D2" presStyleIdx="5" presStyleCnt="17"/>
      <dgm:spPr>
        <a:custGeom>
          <a:avLst/>
          <a:gdLst/>
          <a:ahLst/>
          <a:cxnLst/>
          <a:rect l="0" t="0" r="0" b="0"/>
          <a:pathLst>
            <a:path>
              <a:moveTo>
                <a:pt x="0" y="4631"/>
              </a:moveTo>
              <a:lnTo>
                <a:pt x="225188" y="4631"/>
              </a:lnTo>
            </a:path>
          </a:pathLst>
        </a:custGeom>
      </dgm:spPr>
      <dgm:t>
        <a:bodyPr/>
        <a:lstStyle/>
        <a:p>
          <a:endParaRPr lang="tr-TR"/>
        </a:p>
      </dgm:t>
    </dgm:pt>
    <dgm:pt modelId="{3F1832D5-D8AD-4311-BE22-CB995DC47EBD}" type="pres">
      <dgm:prSet presAssocID="{49201887-82D0-426F-A406-3704CDB3E954}" presName="connTx" presStyleLbl="parChTrans1D2" presStyleIdx="5" presStyleCnt="17"/>
      <dgm:spPr/>
      <dgm:t>
        <a:bodyPr/>
        <a:lstStyle/>
        <a:p>
          <a:endParaRPr lang="tr-TR"/>
        </a:p>
      </dgm:t>
    </dgm:pt>
    <dgm:pt modelId="{3F9545A5-1638-4312-A728-C5CE96689579}" type="pres">
      <dgm:prSet presAssocID="{078DEBC1-8486-41FA-AD57-A1270AE0346A}" presName="root2" presStyleCnt="0"/>
      <dgm:spPr/>
      <dgm:t>
        <a:bodyPr/>
        <a:lstStyle/>
        <a:p>
          <a:endParaRPr lang="tr-TR"/>
        </a:p>
      </dgm:t>
    </dgm:pt>
    <dgm:pt modelId="{EF265E4B-19E9-4F8D-B1F1-84093E7BC1FD}" type="pres">
      <dgm:prSet presAssocID="{078DEBC1-8486-41FA-AD57-A1270AE0346A}" presName="LevelTwoTextNode" presStyleLbl="node2" presStyleIdx="5" presStyleCnt="17" custLinFactNeighborX="-1233">
        <dgm:presLayoutVars>
          <dgm:chPref val="3"/>
        </dgm:presLayoutVars>
      </dgm:prSet>
      <dgm:spPr>
        <a:prstGeom prst="roundRect">
          <a:avLst>
            <a:gd name="adj" fmla="val 10000"/>
          </a:avLst>
        </a:prstGeom>
      </dgm:spPr>
      <dgm:t>
        <a:bodyPr/>
        <a:lstStyle/>
        <a:p>
          <a:endParaRPr lang="tr-TR"/>
        </a:p>
      </dgm:t>
    </dgm:pt>
    <dgm:pt modelId="{CA4F4D0F-AC43-44C9-85E4-ED9A24A22699}" type="pres">
      <dgm:prSet presAssocID="{078DEBC1-8486-41FA-AD57-A1270AE0346A}" presName="level3hierChild" presStyleCnt="0"/>
      <dgm:spPr/>
      <dgm:t>
        <a:bodyPr/>
        <a:lstStyle/>
        <a:p>
          <a:endParaRPr lang="tr-TR"/>
        </a:p>
      </dgm:t>
    </dgm:pt>
    <dgm:pt modelId="{1731E95E-150E-462C-B0A6-DB2FAD5AA831}" type="pres">
      <dgm:prSet presAssocID="{9207E088-12D0-472A-9C6A-6DF895EFBB8B}" presName="root1" presStyleCnt="0"/>
      <dgm:spPr/>
      <dgm:t>
        <a:bodyPr/>
        <a:lstStyle/>
        <a:p>
          <a:endParaRPr lang="tr-TR"/>
        </a:p>
      </dgm:t>
    </dgm:pt>
    <dgm:pt modelId="{08FDD7AF-308A-44A4-81DD-72E6EBE44830}" type="pres">
      <dgm:prSet presAssocID="{9207E088-12D0-472A-9C6A-6DF895EFBB8B}" presName="LevelOneTextNode" presStyleLbl="node0" presStyleIdx="6" presStyleCnt="17" custScaleX="463859">
        <dgm:presLayoutVars>
          <dgm:chPref val="3"/>
        </dgm:presLayoutVars>
      </dgm:prSet>
      <dgm:spPr>
        <a:xfrm>
          <a:off x="377382" y="2008572"/>
          <a:ext cx="2694452" cy="290438"/>
        </a:xfrm>
        <a:prstGeom prst="frame">
          <a:avLst/>
        </a:prstGeom>
      </dgm:spPr>
      <dgm:t>
        <a:bodyPr/>
        <a:lstStyle/>
        <a:p>
          <a:endParaRPr lang="tr-TR"/>
        </a:p>
      </dgm:t>
    </dgm:pt>
    <dgm:pt modelId="{A552767D-BCC3-4CDC-8DB7-3D097280B6D0}" type="pres">
      <dgm:prSet presAssocID="{9207E088-12D0-472A-9C6A-6DF895EFBB8B}" presName="level2hierChild" presStyleCnt="0"/>
      <dgm:spPr/>
      <dgm:t>
        <a:bodyPr/>
        <a:lstStyle/>
        <a:p>
          <a:endParaRPr lang="tr-TR"/>
        </a:p>
      </dgm:t>
    </dgm:pt>
    <dgm:pt modelId="{1DABBC89-244B-4C7C-985E-0D824FB4C89A}" type="pres">
      <dgm:prSet presAssocID="{63FBBEEC-E641-4284-9152-DFCA3B7B0340}" presName="conn2-1" presStyleLbl="parChTrans1D2" presStyleIdx="6" presStyleCnt="17"/>
      <dgm:spPr>
        <a:custGeom>
          <a:avLst/>
          <a:gdLst/>
          <a:ahLst/>
          <a:cxnLst/>
          <a:rect l="0" t="0" r="0" b="0"/>
          <a:pathLst>
            <a:path>
              <a:moveTo>
                <a:pt x="0" y="4631"/>
              </a:moveTo>
              <a:lnTo>
                <a:pt x="225188" y="4631"/>
              </a:lnTo>
            </a:path>
          </a:pathLst>
        </a:custGeom>
      </dgm:spPr>
      <dgm:t>
        <a:bodyPr/>
        <a:lstStyle/>
        <a:p>
          <a:endParaRPr lang="tr-TR"/>
        </a:p>
      </dgm:t>
    </dgm:pt>
    <dgm:pt modelId="{CC4682A7-508B-408A-8887-A46395898B5C}" type="pres">
      <dgm:prSet presAssocID="{63FBBEEC-E641-4284-9152-DFCA3B7B0340}" presName="connTx" presStyleLbl="parChTrans1D2" presStyleIdx="6" presStyleCnt="17"/>
      <dgm:spPr/>
      <dgm:t>
        <a:bodyPr/>
        <a:lstStyle/>
        <a:p>
          <a:endParaRPr lang="tr-TR"/>
        </a:p>
      </dgm:t>
    </dgm:pt>
    <dgm:pt modelId="{E0294DC3-99B6-455E-A127-4E2D2A0B517C}" type="pres">
      <dgm:prSet presAssocID="{B2E0B390-556C-4E6D-BF26-867F7D02C9EB}" presName="root2" presStyleCnt="0"/>
      <dgm:spPr/>
      <dgm:t>
        <a:bodyPr/>
        <a:lstStyle/>
        <a:p>
          <a:endParaRPr lang="tr-TR"/>
        </a:p>
      </dgm:t>
    </dgm:pt>
    <dgm:pt modelId="{2686357A-0801-4267-A6AB-04D4EBEF18BD}" type="pres">
      <dgm:prSet presAssocID="{B2E0B390-556C-4E6D-BF26-867F7D02C9EB}" presName="LevelTwoTextNode" presStyleLbl="node2" presStyleIdx="6" presStyleCnt="17" custLinFactNeighborX="-1233">
        <dgm:presLayoutVars>
          <dgm:chPref val="3"/>
        </dgm:presLayoutVars>
      </dgm:prSet>
      <dgm:spPr>
        <a:prstGeom prst="roundRect">
          <a:avLst>
            <a:gd name="adj" fmla="val 10000"/>
          </a:avLst>
        </a:prstGeom>
      </dgm:spPr>
      <dgm:t>
        <a:bodyPr/>
        <a:lstStyle/>
        <a:p>
          <a:endParaRPr lang="tr-TR"/>
        </a:p>
      </dgm:t>
    </dgm:pt>
    <dgm:pt modelId="{D241EBA0-29F2-473D-83F5-8BFAFED42BB0}" type="pres">
      <dgm:prSet presAssocID="{B2E0B390-556C-4E6D-BF26-867F7D02C9EB}" presName="level3hierChild" presStyleCnt="0"/>
      <dgm:spPr/>
      <dgm:t>
        <a:bodyPr/>
        <a:lstStyle/>
        <a:p>
          <a:endParaRPr lang="tr-TR"/>
        </a:p>
      </dgm:t>
    </dgm:pt>
    <dgm:pt modelId="{05A494D0-AE57-4AD1-98B6-48EBBD18569C}" type="pres">
      <dgm:prSet presAssocID="{FD9930DF-D332-4517-80AB-5986DFE263E1}" presName="root1" presStyleCnt="0"/>
      <dgm:spPr/>
      <dgm:t>
        <a:bodyPr/>
        <a:lstStyle/>
        <a:p>
          <a:endParaRPr lang="tr-TR"/>
        </a:p>
      </dgm:t>
    </dgm:pt>
    <dgm:pt modelId="{D28BA274-A5AE-4F4E-98D0-8B6AB74F363F}" type="pres">
      <dgm:prSet presAssocID="{FD9930DF-D332-4517-80AB-5986DFE263E1}" presName="LevelOneTextNode" presStyleLbl="node0" presStyleIdx="7" presStyleCnt="17" custScaleX="463859">
        <dgm:presLayoutVars>
          <dgm:chPref val="3"/>
        </dgm:presLayoutVars>
      </dgm:prSet>
      <dgm:spPr>
        <a:xfrm>
          <a:off x="377382" y="2342577"/>
          <a:ext cx="2694452" cy="290438"/>
        </a:xfrm>
        <a:prstGeom prst="frame">
          <a:avLst/>
        </a:prstGeom>
      </dgm:spPr>
      <dgm:t>
        <a:bodyPr/>
        <a:lstStyle/>
        <a:p>
          <a:endParaRPr lang="tr-TR"/>
        </a:p>
      </dgm:t>
    </dgm:pt>
    <dgm:pt modelId="{E06276B7-5FF4-4DD2-8EFA-0A212DA1CCFF}" type="pres">
      <dgm:prSet presAssocID="{FD9930DF-D332-4517-80AB-5986DFE263E1}" presName="level2hierChild" presStyleCnt="0"/>
      <dgm:spPr/>
      <dgm:t>
        <a:bodyPr/>
        <a:lstStyle/>
        <a:p>
          <a:endParaRPr lang="tr-TR"/>
        </a:p>
      </dgm:t>
    </dgm:pt>
    <dgm:pt modelId="{A42DF715-8B6B-42C1-94DF-00291F75EE3C}" type="pres">
      <dgm:prSet presAssocID="{B49292DE-2188-44EF-B5B3-9C4B272371D5}" presName="conn2-1" presStyleLbl="parChTrans1D2" presStyleIdx="7" presStyleCnt="17"/>
      <dgm:spPr>
        <a:custGeom>
          <a:avLst/>
          <a:gdLst/>
          <a:ahLst/>
          <a:cxnLst/>
          <a:rect l="0" t="0" r="0" b="0"/>
          <a:pathLst>
            <a:path>
              <a:moveTo>
                <a:pt x="0" y="4631"/>
              </a:moveTo>
              <a:lnTo>
                <a:pt x="225188" y="4631"/>
              </a:lnTo>
            </a:path>
          </a:pathLst>
        </a:custGeom>
      </dgm:spPr>
      <dgm:t>
        <a:bodyPr/>
        <a:lstStyle/>
        <a:p>
          <a:endParaRPr lang="tr-TR"/>
        </a:p>
      </dgm:t>
    </dgm:pt>
    <dgm:pt modelId="{6EED0521-A9E5-4D2E-AF27-0479FDB8AC1F}" type="pres">
      <dgm:prSet presAssocID="{B49292DE-2188-44EF-B5B3-9C4B272371D5}" presName="connTx" presStyleLbl="parChTrans1D2" presStyleIdx="7" presStyleCnt="17"/>
      <dgm:spPr/>
      <dgm:t>
        <a:bodyPr/>
        <a:lstStyle/>
        <a:p>
          <a:endParaRPr lang="tr-TR"/>
        </a:p>
      </dgm:t>
    </dgm:pt>
    <dgm:pt modelId="{AE7B066B-0250-4330-A669-06E36F5060EA}" type="pres">
      <dgm:prSet presAssocID="{A675138D-C656-4F3A-9E5C-01B391E0B1D1}" presName="root2" presStyleCnt="0"/>
      <dgm:spPr/>
      <dgm:t>
        <a:bodyPr/>
        <a:lstStyle/>
        <a:p>
          <a:endParaRPr lang="tr-TR"/>
        </a:p>
      </dgm:t>
    </dgm:pt>
    <dgm:pt modelId="{B82BB65B-3423-4143-A95F-8CBA8CE747C4}" type="pres">
      <dgm:prSet presAssocID="{A675138D-C656-4F3A-9E5C-01B391E0B1D1}" presName="LevelTwoTextNode" presStyleLbl="node2" presStyleIdx="7" presStyleCnt="17" custLinFactNeighborX="-1233">
        <dgm:presLayoutVars>
          <dgm:chPref val="3"/>
        </dgm:presLayoutVars>
      </dgm:prSet>
      <dgm:spPr>
        <a:prstGeom prst="roundRect">
          <a:avLst>
            <a:gd name="adj" fmla="val 10000"/>
          </a:avLst>
        </a:prstGeom>
      </dgm:spPr>
      <dgm:t>
        <a:bodyPr/>
        <a:lstStyle/>
        <a:p>
          <a:endParaRPr lang="tr-TR"/>
        </a:p>
      </dgm:t>
    </dgm:pt>
    <dgm:pt modelId="{4C47DB7E-1930-400F-82C2-AD471DF8792F}" type="pres">
      <dgm:prSet presAssocID="{A675138D-C656-4F3A-9E5C-01B391E0B1D1}" presName="level3hierChild" presStyleCnt="0"/>
      <dgm:spPr/>
      <dgm:t>
        <a:bodyPr/>
        <a:lstStyle/>
        <a:p>
          <a:endParaRPr lang="tr-TR"/>
        </a:p>
      </dgm:t>
    </dgm:pt>
    <dgm:pt modelId="{3D3B34AE-4D6F-4A05-9049-E2E55AA6C3CA}" type="pres">
      <dgm:prSet presAssocID="{A260A7C0-7676-4ECC-90EE-4032BF56C312}" presName="root1" presStyleCnt="0"/>
      <dgm:spPr/>
      <dgm:t>
        <a:bodyPr/>
        <a:lstStyle/>
        <a:p>
          <a:endParaRPr lang="tr-TR"/>
        </a:p>
      </dgm:t>
    </dgm:pt>
    <dgm:pt modelId="{CB9127F5-3EED-43E0-BBEC-EE47E2541833}" type="pres">
      <dgm:prSet presAssocID="{A260A7C0-7676-4ECC-90EE-4032BF56C312}" presName="LevelOneTextNode" presStyleLbl="node0" presStyleIdx="8" presStyleCnt="17" custScaleX="463859">
        <dgm:presLayoutVars>
          <dgm:chPref val="3"/>
        </dgm:presLayoutVars>
      </dgm:prSet>
      <dgm:spPr>
        <a:xfrm>
          <a:off x="377382" y="2676581"/>
          <a:ext cx="2694452" cy="290438"/>
        </a:xfrm>
        <a:prstGeom prst="frame">
          <a:avLst/>
        </a:prstGeom>
      </dgm:spPr>
      <dgm:t>
        <a:bodyPr/>
        <a:lstStyle/>
        <a:p>
          <a:endParaRPr lang="tr-TR"/>
        </a:p>
      </dgm:t>
    </dgm:pt>
    <dgm:pt modelId="{435598C5-D38E-4E0C-80E5-5DB967EF18CD}" type="pres">
      <dgm:prSet presAssocID="{A260A7C0-7676-4ECC-90EE-4032BF56C312}" presName="level2hierChild" presStyleCnt="0"/>
      <dgm:spPr/>
      <dgm:t>
        <a:bodyPr/>
        <a:lstStyle/>
        <a:p>
          <a:endParaRPr lang="tr-TR"/>
        </a:p>
      </dgm:t>
    </dgm:pt>
    <dgm:pt modelId="{4047DCFB-5A1C-4402-AF33-FE19DA997C81}" type="pres">
      <dgm:prSet presAssocID="{45BC3F70-A9D2-4853-AC5D-2488FB903D21}" presName="conn2-1" presStyleLbl="parChTrans1D2" presStyleIdx="8" presStyleCnt="17"/>
      <dgm:spPr>
        <a:custGeom>
          <a:avLst/>
          <a:gdLst/>
          <a:ahLst/>
          <a:cxnLst/>
          <a:rect l="0" t="0" r="0" b="0"/>
          <a:pathLst>
            <a:path>
              <a:moveTo>
                <a:pt x="0" y="4631"/>
              </a:moveTo>
              <a:lnTo>
                <a:pt x="225188" y="4631"/>
              </a:lnTo>
            </a:path>
          </a:pathLst>
        </a:custGeom>
      </dgm:spPr>
      <dgm:t>
        <a:bodyPr/>
        <a:lstStyle/>
        <a:p>
          <a:endParaRPr lang="tr-TR"/>
        </a:p>
      </dgm:t>
    </dgm:pt>
    <dgm:pt modelId="{AEFE585C-E298-4A13-9CEF-A040DF494008}" type="pres">
      <dgm:prSet presAssocID="{45BC3F70-A9D2-4853-AC5D-2488FB903D21}" presName="connTx" presStyleLbl="parChTrans1D2" presStyleIdx="8" presStyleCnt="17"/>
      <dgm:spPr/>
      <dgm:t>
        <a:bodyPr/>
        <a:lstStyle/>
        <a:p>
          <a:endParaRPr lang="tr-TR"/>
        </a:p>
      </dgm:t>
    </dgm:pt>
    <dgm:pt modelId="{B7C7B689-8579-4E9A-881F-D6387BA962AC}" type="pres">
      <dgm:prSet presAssocID="{FBD8DC67-9D27-408E-BEDD-BFAD1DA388D8}" presName="root2" presStyleCnt="0"/>
      <dgm:spPr/>
      <dgm:t>
        <a:bodyPr/>
        <a:lstStyle/>
        <a:p>
          <a:endParaRPr lang="tr-TR"/>
        </a:p>
      </dgm:t>
    </dgm:pt>
    <dgm:pt modelId="{2811D63C-A63B-4BA7-B77F-8E8404F7620B}" type="pres">
      <dgm:prSet presAssocID="{FBD8DC67-9D27-408E-BEDD-BFAD1DA388D8}" presName="LevelTwoTextNode" presStyleLbl="node2" presStyleIdx="8" presStyleCnt="17" custLinFactNeighborX="-1233">
        <dgm:presLayoutVars>
          <dgm:chPref val="3"/>
        </dgm:presLayoutVars>
      </dgm:prSet>
      <dgm:spPr>
        <a:prstGeom prst="roundRect">
          <a:avLst>
            <a:gd name="adj" fmla="val 10000"/>
          </a:avLst>
        </a:prstGeom>
      </dgm:spPr>
      <dgm:t>
        <a:bodyPr/>
        <a:lstStyle/>
        <a:p>
          <a:endParaRPr lang="tr-TR"/>
        </a:p>
      </dgm:t>
    </dgm:pt>
    <dgm:pt modelId="{F3A28690-7529-4ADB-8DF5-92B44066B47B}" type="pres">
      <dgm:prSet presAssocID="{FBD8DC67-9D27-408E-BEDD-BFAD1DA388D8}" presName="level3hierChild" presStyleCnt="0"/>
      <dgm:spPr/>
      <dgm:t>
        <a:bodyPr/>
        <a:lstStyle/>
        <a:p>
          <a:endParaRPr lang="tr-TR"/>
        </a:p>
      </dgm:t>
    </dgm:pt>
    <dgm:pt modelId="{BCDC43F3-9141-4B70-B802-810C9543E261}" type="pres">
      <dgm:prSet presAssocID="{E26D535F-AF41-456E-9BEA-91E3E3D0D203}" presName="root1" presStyleCnt="0"/>
      <dgm:spPr/>
      <dgm:t>
        <a:bodyPr/>
        <a:lstStyle/>
        <a:p>
          <a:endParaRPr lang="tr-TR"/>
        </a:p>
      </dgm:t>
    </dgm:pt>
    <dgm:pt modelId="{B3C81582-CD9D-4001-9B34-289BE2DC4D8C}" type="pres">
      <dgm:prSet presAssocID="{E26D535F-AF41-456E-9BEA-91E3E3D0D203}" presName="LevelOneTextNode" presStyleLbl="node0" presStyleIdx="9" presStyleCnt="17" custScaleX="463859">
        <dgm:presLayoutVars>
          <dgm:chPref val="3"/>
        </dgm:presLayoutVars>
      </dgm:prSet>
      <dgm:spPr>
        <a:xfrm>
          <a:off x="377382" y="3010586"/>
          <a:ext cx="2694452" cy="290438"/>
        </a:xfrm>
        <a:prstGeom prst="frame">
          <a:avLst/>
        </a:prstGeom>
      </dgm:spPr>
      <dgm:t>
        <a:bodyPr/>
        <a:lstStyle/>
        <a:p>
          <a:endParaRPr lang="tr-TR"/>
        </a:p>
      </dgm:t>
    </dgm:pt>
    <dgm:pt modelId="{1A325194-F10B-4522-8D5D-277D7CC2FD6F}" type="pres">
      <dgm:prSet presAssocID="{E26D535F-AF41-456E-9BEA-91E3E3D0D203}" presName="level2hierChild" presStyleCnt="0"/>
      <dgm:spPr/>
      <dgm:t>
        <a:bodyPr/>
        <a:lstStyle/>
        <a:p>
          <a:endParaRPr lang="tr-TR"/>
        </a:p>
      </dgm:t>
    </dgm:pt>
    <dgm:pt modelId="{F62D64F4-CEE8-4D3E-B188-8A8DC0CBB6E5}" type="pres">
      <dgm:prSet presAssocID="{005642D4-DF94-4A0C-AB4E-4473BB0D8600}" presName="conn2-1" presStyleLbl="parChTrans1D2" presStyleIdx="9" presStyleCnt="17"/>
      <dgm:spPr>
        <a:custGeom>
          <a:avLst/>
          <a:gdLst/>
          <a:ahLst/>
          <a:cxnLst/>
          <a:rect l="0" t="0" r="0" b="0"/>
          <a:pathLst>
            <a:path>
              <a:moveTo>
                <a:pt x="0" y="4631"/>
              </a:moveTo>
              <a:lnTo>
                <a:pt x="232351" y="4631"/>
              </a:lnTo>
            </a:path>
          </a:pathLst>
        </a:custGeom>
      </dgm:spPr>
      <dgm:t>
        <a:bodyPr/>
        <a:lstStyle/>
        <a:p>
          <a:endParaRPr lang="tr-TR"/>
        </a:p>
      </dgm:t>
    </dgm:pt>
    <dgm:pt modelId="{DF15EA5F-45AD-4647-9657-41444D0E50CE}" type="pres">
      <dgm:prSet presAssocID="{005642D4-DF94-4A0C-AB4E-4473BB0D8600}" presName="connTx" presStyleLbl="parChTrans1D2" presStyleIdx="9" presStyleCnt="17"/>
      <dgm:spPr/>
      <dgm:t>
        <a:bodyPr/>
        <a:lstStyle/>
        <a:p>
          <a:endParaRPr lang="tr-TR"/>
        </a:p>
      </dgm:t>
    </dgm:pt>
    <dgm:pt modelId="{2CBF6BE2-2506-40F5-B835-636C0337C054}" type="pres">
      <dgm:prSet presAssocID="{FB83D101-A48A-48EA-A543-C06736296E8D}" presName="root2" presStyleCnt="0"/>
      <dgm:spPr/>
      <dgm:t>
        <a:bodyPr/>
        <a:lstStyle/>
        <a:p>
          <a:endParaRPr lang="tr-TR"/>
        </a:p>
      </dgm:t>
    </dgm:pt>
    <dgm:pt modelId="{07CC3C1B-4362-411D-B529-E5CA6B08DB97}" type="pres">
      <dgm:prSet presAssocID="{FB83D101-A48A-48EA-A543-C06736296E8D}" presName="LevelTwoTextNode" presStyleLbl="node2" presStyleIdx="9" presStyleCnt="17">
        <dgm:presLayoutVars>
          <dgm:chPref val="3"/>
        </dgm:presLayoutVars>
      </dgm:prSet>
      <dgm:spPr>
        <a:prstGeom prst="roundRect">
          <a:avLst>
            <a:gd name="adj" fmla="val 10000"/>
          </a:avLst>
        </a:prstGeom>
      </dgm:spPr>
      <dgm:t>
        <a:bodyPr/>
        <a:lstStyle/>
        <a:p>
          <a:endParaRPr lang="tr-TR"/>
        </a:p>
      </dgm:t>
    </dgm:pt>
    <dgm:pt modelId="{3034FA45-99E3-4B46-9C2E-A93BB00EE862}" type="pres">
      <dgm:prSet presAssocID="{FB83D101-A48A-48EA-A543-C06736296E8D}" presName="level3hierChild" presStyleCnt="0"/>
      <dgm:spPr/>
      <dgm:t>
        <a:bodyPr/>
        <a:lstStyle/>
        <a:p>
          <a:endParaRPr lang="tr-TR"/>
        </a:p>
      </dgm:t>
    </dgm:pt>
    <dgm:pt modelId="{0E8EE5F1-95BD-4DD0-A48D-EA0FF5FC0019}" type="pres">
      <dgm:prSet presAssocID="{46E73A03-7118-47E4-81E6-FFE157591D57}" presName="root1" presStyleCnt="0"/>
      <dgm:spPr/>
      <dgm:t>
        <a:bodyPr/>
        <a:lstStyle/>
        <a:p>
          <a:endParaRPr lang="tr-TR"/>
        </a:p>
      </dgm:t>
    </dgm:pt>
    <dgm:pt modelId="{93FEBD1B-9293-4CF4-886F-45BD49F35F01}" type="pres">
      <dgm:prSet presAssocID="{46E73A03-7118-47E4-81E6-FFE157591D57}" presName="LevelOneTextNode" presStyleLbl="node0" presStyleIdx="10" presStyleCnt="17" custScaleX="463859">
        <dgm:presLayoutVars>
          <dgm:chPref val="3"/>
        </dgm:presLayoutVars>
      </dgm:prSet>
      <dgm:spPr>
        <a:xfrm>
          <a:off x="377382" y="3344590"/>
          <a:ext cx="2694452" cy="290438"/>
        </a:xfrm>
        <a:prstGeom prst="frame">
          <a:avLst/>
        </a:prstGeom>
      </dgm:spPr>
      <dgm:t>
        <a:bodyPr/>
        <a:lstStyle/>
        <a:p>
          <a:endParaRPr lang="tr-TR"/>
        </a:p>
      </dgm:t>
    </dgm:pt>
    <dgm:pt modelId="{BCE386B8-4186-482A-AC6F-83DCE01825DA}" type="pres">
      <dgm:prSet presAssocID="{46E73A03-7118-47E4-81E6-FFE157591D57}" presName="level2hierChild" presStyleCnt="0"/>
      <dgm:spPr/>
      <dgm:t>
        <a:bodyPr/>
        <a:lstStyle/>
        <a:p>
          <a:endParaRPr lang="tr-TR"/>
        </a:p>
      </dgm:t>
    </dgm:pt>
    <dgm:pt modelId="{1040A43D-CE6B-4A84-B914-D2DC8FFF2752}" type="pres">
      <dgm:prSet presAssocID="{F3C812C4-1318-4B90-9FAB-DC23AEDE096F}" presName="conn2-1" presStyleLbl="parChTrans1D2" presStyleIdx="10" presStyleCnt="17"/>
      <dgm:spPr>
        <a:custGeom>
          <a:avLst/>
          <a:gdLst/>
          <a:ahLst/>
          <a:cxnLst/>
          <a:rect l="0" t="0" r="0" b="0"/>
          <a:pathLst>
            <a:path>
              <a:moveTo>
                <a:pt x="0" y="4631"/>
              </a:moveTo>
              <a:lnTo>
                <a:pt x="231608" y="4631"/>
              </a:lnTo>
            </a:path>
          </a:pathLst>
        </a:custGeom>
      </dgm:spPr>
      <dgm:t>
        <a:bodyPr/>
        <a:lstStyle/>
        <a:p>
          <a:endParaRPr lang="tr-TR"/>
        </a:p>
      </dgm:t>
    </dgm:pt>
    <dgm:pt modelId="{BF625B6C-0062-4268-94A8-18D8EEA9CA32}" type="pres">
      <dgm:prSet presAssocID="{F3C812C4-1318-4B90-9FAB-DC23AEDE096F}" presName="connTx" presStyleLbl="parChTrans1D2" presStyleIdx="10" presStyleCnt="17"/>
      <dgm:spPr/>
      <dgm:t>
        <a:bodyPr/>
        <a:lstStyle/>
        <a:p>
          <a:endParaRPr lang="tr-TR"/>
        </a:p>
      </dgm:t>
    </dgm:pt>
    <dgm:pt modelId="{385DEA16-B92B-4D35-A3D9-AB5CA7736406}" type="pres">
      <dgm:prSet presAssocID="{2A8726F1-3257-4E41-83C3-F8ED71916283}" presName="root2" presStyleCnt="0"/>
      <dgm:spPr/>
      <dgm:t>
        <a:bodyPr/>
        <a:lstStyle/>
        <a:p>
          <a:endParaRPr lang="tr-TR"/>
        </a:p>
      </dgm:t>
    </dgm:pt>
    <dgm:pt modelId="{DE86E4B0-5F29-481C-8011-5C4B57EF9354}" type="pres">
      <dgm:prSet presAssocID="{2A8726F1-3257-4E41-83C3-F8ED71916283}" presName="LevelTwoTextNode" presStyleLbl="node2" presStyleIdx="10" presStyleCnt="17" custLinFactNeighborX="-2263" custLinFactNeighborY="-1635">
        <dgm:presLayoutVars>
          <dgm:chPref val="3"/>
        </dgm:presLayoutVars>
      </dgm:prSet>
      <dgm:spPr>
        <a:prstGeom prst="roundRect">
          <a:avLst>
            <a:gd name="adj" fmla="val 10000"/>
          </a:avLst>
        </a:prstGeom>
      </dgm:spPr>
      <dgm:t>
        <a:bodyPr/>
        <a:lstStyle/>
        <a:p>
          <a:endParaRPr lang="tr-TR"/>
        </a:p>
      </dgm:t>
    </dgm:pt>
    <dgm:pt modelId="{E65AD248-BD4B-444F-83CE-8699AFA3D41A}" type="pres">
      <dgm:prSet presAssocID="{2A8726F1-3257-4E41-83C3-F8ED71916283}" presName="level3hierChild" presStyleCnt="0"/>
      <dgm:spPr/>
      <dgm:t>
        <a:bodyPr/>
        <a:lstStyle/>
        <a:p>
          <a:endParaRPr lang="tr-TR"/>
        </a:p>
      </dgm:t>
    </dgm:pt>
    <dgm:pt modelId="{B944109D-76FA-4D50-B0EC-D869BF86525F}" type="pres">
      <dgm:prSet presAssocID="{89A9FD68-5AB0-44E8-94C5-4A458D1BFD2A}" presName="root1" presStyleCnt="0"/>
      <dgm:spPr/>
      <dgm:t>
        <a:bodyPr/>
        <a:lstStyle/>
        <a:p>
          <a:endParaRPr lang="tr-TR"/>
        </a:p>
      </dgm:t>
    </dgm:pt>
    <dgm:pt modelId="{90017BEF-4C94-4C12-BA22-E58727FFE35D}" type="pres">
      <dgm:prSet presAssocID="{89A9FD68-5AB0-44E8-94C5-4A458D1BFD2A}" presName="LevelOneTextNode" presStyleLbl="node0" presStyleIdx="11" presStyleCnt="17" custScaleX="463859">
        <dgm:presLayoutVars>
          <dgm:chPref val="3"/>
        </dgm:presLayoutVars>
      </dgm:prSet>
      <dgm:spPr>
        <a:xfrm>
          <a:off x="377382" y="3678595"/>
          <a:ext cx="2694452" cy="290438"/>
        </a:xfrm>
        <a:prstGeom prst="frame">
          <a:avLst/>
        </a:prstGeom>
      </dgm:spPr>
      <dgm:t>
        <a:bodyPr/>
        <a:lstStyle/>
        <a:p>
          <a:endParaRPr lang="tr-TR"/>
        </a:p>
      </dgm:t>
    </dgm:pt>
    <dgm:pt modelId="{863D0473-A89B-4E9E-B471-2C2C65C8C2E1}" type="pres">
      <dgm:prSet presAssocID="{89A9FD68-5AB0-44E8-94C5-4A458D1BFD2A}" presName="level2hierChild" presStyleCnt="0"/>
      <dgm:spPr/>
      <dgm:t>
        <a:bodyPr/>
        <a:lstStyle/>
        <a:p>
          <a:endParaRPr lang="tr-TR"/>
        </a:p>
      </dgm:t>
    </dgm:pt>
    <dgm:pt modelId="{D9BC99D3-1A67-4C8B-8195-DD1BB049C51F}" type="pres">
      <dgm:prSet presAssocID="{9444DC57-FAC0-40FB-AD3E-024FB95527E1}" presName="conn2-1" presStyleLbl="parChTrans1D2" presStyleIdx="11" presStyleCnt="17"/>
      <dgm:spPr>
        <a:custGeom>
          <a:avLst/>
          <a:gdLst/>
          <a:ahLst/>
          <a:cxnLst/>
          <a:rect l="0" t="0" r="0" b="0"/>
          <a:pathLst>
            <a:path>
              <a:moveTo>
                <a:pt x="0" y="4631"/>
              </a:moveTo>
              <a:lnTo>
                <a:pt x="232351" y="4631"/>
              </a:lnTo>
            </a:path>
          </a:pathLst>
        </a:custGeom>
      </dgm:spPr>
      <dgm:t>
        <a:bodyPr/>
        <a:lstStyle/>
        <a:p>
          <a:endParaRPr lang="tr-TR"/>
        </a:p>
      </dgm:t>
    </dgm:pt>
    <dgm:pt modelId="{5CA52075-35BA-4C95-BFCA-BA5E4405D60C}" type="pres">
      <dgm:prSet presAssocID="{9444DC57-FAC0-40FB-AD3E-024FB95527E1}" presName="connTx" presStyleLbl="parChTrans1D2" presStyleIdx="11" presStyleCnt="17"/>
      <dgm:spPr/>
      <dgm:t>
        <a:bodyPr/>
        <a:lstStyle/>
        <a:p>
          <a:endParaRPr lang="tr-TR"/>
        </a:p>
      </dgm:t>
    </dgm:pt>
    <dgm:pt modelId="{1F662159-92AD-4EDF-AECB-4D2FA1B5EC54}" type="pres">
      <dgm:prSet presAssocID="{ECA174A8-3582-4447-AF90-E4D0D1F16A9A}" presName="root2" presStyleCnt="0"/>
      <dgm:spPr/>
      <dgm:t>
        <a:bodyPr/>
        <a:lstStyle/>
        <a:p>
          <a:endParaRPr lang="tr-TR"/>
        </a:p>
      </dgm:t>
    </dgm:pt>
    <dgm:pt modelId="{50B0ACBB-3692-4A03-A792-2940357373D3}" type="pres">
      <dgm:prSet presAssocID="{ECA174A8-3582-4447-AF90-E4D0D1F16A9A}" presName="LevelTwoTextNode" presStyleLbl="node2" presStyleIdx="11" presStyleCnt="17">
        <dgm:presLayoutVars>
          <dgm:chPref val="3"/>
        </dgm:presLayoutVars>
      </dgm:prSet>
      <dgm:spPr>
        <a:prstGeom prst="roundRect">
          <a:avLst>
            <a:gd name="adj" fmla="val 10000"/>
          </a:avLst>
        </a:prstGeom>
      </dgm:spPr>
      <dgm:t>
        <a:bodyPr/>
        <a:lstStyle/>
        <a:p>
          <a:endParaRPr lang="tr-TR"/>
        </a:p>
      </dgm:t>
    </dgm:pt>
    <dgm:pt modelId="{3A126D82-C475-4479-AC19-2F690309FCCD}" type="pres">
      <dgm:prSet presAssocID="{ECA174A8-3582-4447-AF90-E4D0D1F16A9A}" presName="level3hierChild" presStyleCnt="0"/>
      <dgm:spPr/>
      <dgm:t>
        <a:bodyPr/>
        <a:lstStyle/>
        <a:p>
          <a:endParaRPr lang="tr-TR"/>
        </a:p>
      </dgm:t>
    </dgm:pt>
    <dgm:pt modelId="{1A3BC542-2838-49E8-AEA2-95674C4F5AFC}" type="pres">
      <dgm:prSet presAssocID="{07D80ACA-1D4E-41C2-8F66-2C7189BBD088}" presName="root1" presStyleCnt="0"/>
      <dgm:spPr/>
      <dgm:t>
        <a:bodyPr/>
        <a:lstStyle/>
        <a:p>
          <a:endParaRPr lang="tr-TR"/>
        </a:p>
      </dgm:t>
    </dgm:pt>
    <dgm:pt modelId="{251CC94D-FE6A-4261-9494-C2A997B4510E}" type="pres">
      <dgm:prSet presAssocID="{07D80ACA-1D4E-41C2-8F66-2C7189BBD088}" presName="LevelOneTextNode" presStyleLbl="node0" presStyleIdx="12" presStyleCnt="17" custScaleX="463859">
        <dgm:presLayoutVars>
          <dgm:chPref val="3"/>
        </dgm:presLayoutVars>
      </dgm:prSet>
      <dgm:spPr>
        <a:xfrm>
          <a:off x="377382" y="4012599"/>
          <a:ext cx="2694452" cy="290438"/>
        </a:xfrm>
        <a:prstGeom prst="frame">
          <a:avLst/>
        </a:prstGeom>
      </dgm:spPr>
      <dgm:t>
        <a:bodyPr/>
        <a:lstStyle/>
        <a:p>
          <a:endParaRPr lang="tr-TR"/>
        </a:p>
      </dgm:t>
    </dgm:pt>
    <dgm:pt modelId="{1537F3AB-A153-4346-B34F-E714593F7EF5}" type="pres">
      <dgm:prSet presAssocID="{07D80ACA-1D4E-41C2-8F66-2C7189BBD088}" presName="level2hierChild" presStyleCnt="0"/>
      <dgm:spPr/>
      <dgm:t>
        <a:bodyPr/>
        <a:lstStyle/>
        <a:p>
          <a:endParaRPr lang="tr-TR"/>
        </a:p>
      </dgm:t>
    </dgm:pt>
    <dgm:pt modelId="{26DA1661-B102-4064-AD95-A711CDEC2F4C}" type="pres">
      <dgm:prSet presAssocID="{C3C68424-CFDB-4DC9-A425-2E9C6AAA37D3}" presName="conn2-1" presStyleLbl="parChTrans1D2" presStyleIdx="12" presStyleCnt="17"/>
      <dgm:spPr>
        <a:custGeom>
          <a:avLst/>
          <a:gdLst/>
          <a:ahLst/>
          <a:cxnLst/>
          <a:rect l="0" t="0" r="0" b="0"/>
          <a:pathLst>
            <a:path>
              <a:moveTo>
                <a:pt x="0" y="4631"/>
              </a:moveTo>
              <a:lnTo>
                <a:pt x="232351" y="4631"/>
              </a:lnTo>
            </a:path>
          </a:pathLst>
        </a:custGeom>
      </dgm:spPr>
      <dgm:t>
        <a:bodyPr/>
        <a:lstStyle/>
        <a:p>
          <a:endParaRPr lang="tr-TR"/>
        </a:p>
      </dgm:t>
    </dgm:pt>
    <dgm:pt modelId="{67BD0996-8AED-4468-9AB3-3CBBC63F1E81}" type="pres">
      <dgm:prSet presAssocID="{C3C68424-CFDB-4DC9-A425-2E9C6AAA37D3}" presName="connTx" presStyleLbl="parChTrans1D2" presStyleIdx="12" presStyleCnt="17"/>
      <dgm:spPr/>
      <dgm:t>
        <a:bodyPr/>
        <a:lstStyle/>
        <a:p>
          <a:endParaRPr lang="tr-TR"/>
        </a:p>
      </dgm:t>
    </dgm:pt>
    <dgm:pt modelId="{BA61B7D7-9482-4ADB-AD35-4E49F3695019}" type="pres">
      <dgm:prSet presAssocID="{AB24E4C1-950F-45F2-A0D0-E13E7A77E2E2}" presName="root2" presStyleCnt="0"/>
      <dgm:spPr/>
      <dgm:t>
        <a:bodyPr/>
        <a:lstStyle/>
        <a:p>
          <a:endParaRPr lang="tr-TR"/>
        </a:p>
      </dgm:t>
    </dgm:pt>
    <dgm:pt modelId="{21B7DD65-AAE7-4616-B93E-93E09F200ADC}" type="pres">
      <dgm:prSet presAssocID="{AB24E4C1-950F-45F2-A0D0-E13E7A77E2E2}" presName="LevelTwoTextNode" presStyleLbl="node2" presStyleIdx="12" presStyleCnt="17">
        <dgm:presLayoutVars>
          <dgm:chPref val="3"/>
        </dgm:presLayoutVars>
      </dgm:prSet>
      <dgm:spPr>
        <a:prstGeom prst="roundRect">
          <a:avLst>
            <a:gd name="adj" fmla="val 10000"/>
          </a:avLst>
        </a:prstGeom>
      </dgm:spPr>
      <dgm:t>
        <a:bodyPr/>
        <a:lstStyle/>
        <a:p>
          <a:endParaRPr lang="tr-TR"/>
        </a:p>
      </dgm:t>
    </dgm:pt>
    <dgm:pt modelId="{420DC4D7-FC70-440A-9C42-540433FC6D6A}" type="pres">
      <dgm:prSet presAssocID="{AB24E4C1-950F-45F2-A0D0-E13E7A77E2E2}" presName="level3hierChild" presStyleCnt="0"/>
      <dgm:spPr/>
      <dgm:t>
        <a:bodyPr/>
        <a:lstStyle/>
        <a:p>
          <a:endParaRPr lang="tr-TR"/>
        </a:p>
      </dgm:t>
    </dgm:pt>
    <dgm:pt modelId="{CB69A164-B6F2-40ED-A16A-44824FDD69EE}" type="pres">
      <dgm:prSet presAssocID="{3107869B-7B25-464F-AEB7-B0E0D54C2443}" presName="root1" presStyleCnt="0"/>
      <dgm:spPr/>
      <dgm:t>
        <a:bodyPr/>
        <a:lstStyle/>
        <a:p>
          <a:endParaRPr lang="tr-TR"/>
        </a:p>
      </dgm:t>
    </dgm:pt>
    <dgm:pt modelId="{B8CCEA86-144F-4D07-BBC5-99BB1DCE76F6}" type="pres">
      <dgm:prSet presAssocID="{3107869B-7B25-464F-AEB7-B0E0D54C2443}" presName="LevelOneTextNode" presStyleLbl="node0" presStyleIdx="13" presStyleCnt="17" custScaleX="463859">
        <dgm:presLayoutVars>
          <dgm:chPref val="3"/>
        </dgm:presLayoutVars>
      </dgm:prSet>
      <dgm:spPr>
        <a:xfrm>
          <a:off x="377382" y="4346604"/>
          <a:ext cx="2694452" cy="290438"/>
        </a:xfrm>
        <a:prstGeom prst="frame">
          <a:avLst/>
        </a:prstGeom>
      </dgm:spPr>
      <dgm:t>
        <a:bodyPr/>
        <a:lstStyle/>
        <a:p>
          <a:endParaRPr lang="tr-TR"/>
        </a:p>
      </dgm:t>
    </dgm:pt>
    <dgm:pt modelId="{77D82453-6DB0-4ADD-9941-B3CFE6CEDE11}" type="pres">
      <dgm:prSet presAssocID="{3107869B-7B25-464F-AEB7-B0E0D54C2443}" presName="level2hierChild" presStyleCnt="0"/>
      <dgm:spPr/>
      <dgm:t>
        <a:bodyPr/>
        <a:lstStyle/>
        <a:p>
          <a:endParaRPr lang="tr-TR"/>
        </a:p>
      </dgm:t>
    </dgm:pt>
    <dgm:pt modelId="{A7838C74-7843-4953-B641-18C2C3DF7B78}" type="pres">
      <dgm:prSet presAssocID="{ED0E375C-B2F9-4BEC-821B-397B0ECB627B}" presName="conn2-1" presStyleLbl="parChTrans1D2" presStyleIdx="13" presStyleCnt="17"/>
      <dgm:spPr>
        <a:custGeom>
          <a:avLst/>
          <a:gdLst/>
          <a:ahLst/>
          <a:cxnLst/>
          <a:rect l="0" t="0" r="0" b="0"/>
          <a:pathLst>
            <a:path>
              <a:moveTo>
                <a:pt x="0" y="4631"/>
              </a:moveTo>
              <a:lnTo>
                <a:pt x="232351" y="4631"/>
              </a:lnTo>
            </a:path>
          </a:pathLst>
        </a:custGeom>
      </dgm:spPr>
      <dgm:t>
        <a:bodyPr/>
        <a:lstStyle/>
        <a:p>
          <a:endParaRPr lang="tr-TR"/>
        </a:p>
      </dgm:t>
    </dgm:pt>
    <dgm:pt modelId="{AF061804-3299-4463-B0E3-59BE46ADFDE3}" type="pres">
      <dgm:prSet presAssocID="{ED0E375C-B2F9-4BEC-821B-397B0ECB627B}" presName="connTx" presStyleLbl="parChTrans1D2" presStyleIdx="13" presStyleCnt="17"/>
      <dgm:spPr/>
      <dgm:t>
        <a:bodyPr/>
        <a:lstStyle/>
        <a:p>
          <a:endParaRPr lang="tr-TR"/>
        </a:p>
      </dgm:t>
    </dgm:pt>
    <dgm:pt modelId="{9E5B2D62-8004-4BB0-99AA-71F5752B416A}" type="pres">
      <dgm:prSet presAssocID="{6DE9A3C9-2F24-4DB1-84F5-340E491A5A84}" presName="root2" presStyleCnt="0"/>
      <dgm:spPr/>
      <dgm:t>
        <a:bodyPr/>
        <a:lstStyle/>
        <a:p>
          <a:endParaRPr lang="tr-TR"/>
        </a:p>
      </dgm:t>
    </dgm:pt>
    <dgm:pt modelId="{D1D0B127-CB1A-4A2B-A9F7-8E5432358A77}" type="pres">
      <dgm:prSet presAssocID="{6DE9A3C9-2F24-4DB1-84F5-340E491A5A84}" presName="LevelTwoTextNode" presStyleLbl="node2" presStyleIdx="13" presStyleCnt="17">
        <dgm:presLayoutVars>
          <dgm:chPref val="3"/>
        </dgm:presLayoutVars>
      </dgm:prSet>
      <dgm:spPr>
        <a:prstGeom prst="roundRect">
          <a:avLst>
            <a:gd name="adj" fmla="val 10000"/>
          </a:avLst>
        </a:prstGeom>
      </dgm:spPr>
      <dgm:t>
        <a:bodyPr/>
        <a:lstStyle/>
        <a:p>
          <a:endParaRPr lang="tr-TR"/>
        </a:p>
      </dgm:t>
    </dgm:pt>
    <dgm:pt modelId="{2174290A-DE65-4E14-B8F7-D1FBDC10E82D}" type="pres">
      <dgm:prSet presAssocID="{6DE9A3C9-2F24-4DB1-84F5-340E491A5A84}" presName="level3hierChild" presStyleCnt="0"/>
      <dgm:spPr/>
      <dgm:t>
        <a:bodyPr/>
        <a:lstStyle/>
        <a:p>
          <a:endParaRPr lang="tr-TR"/>
        </a:p>
      </dgm:t>
    </dgm:pt>
    <dgm:pt modelId="{2EA082E5-995A-4DD9-AD40-578D0E52AAEE}" type="pres">
      <dgm:prSet presAssocID="{069A118E-CB3C-4AD1-BDB2-4F376D4F0A52}" presName="root1" presStyleCnt="0"/>
      <dgm:spPr/>
      <dgm:t>
        <a:bodyPr/>
        <a:lstStyle/>
        <a:p>
          <a:endParaRPr lang="tr-TR"/>
        </a:p>
      </dgm:t>
    </dgm:pt>
    <dgm:pt modelId="{7FEA00EF-A648-4C77-ABB7-03DB0BB9F591}" type="pres">
      <dgm:prSet presAssocID="{069A118E-CB3C-4AD1-BDB2-4F376D4F0A52}" presName="LevelOneTextNode" presStyleLbl="node0" presStyleIdx="14" presStyleCnt="17" custScaleX="463859">
        <dgm:presLayoutVars>
          <dgm:chPref val="3"/>
        </dgm:presLayoutVars>
      </dgm:prSet>
      <dgm:spPr>
        <a:xfrm>
          <a:off x="377382" y="4680609"/>
          <a:ext cx="2694452" cy="290438"/>
        </a:xfrm>
        <a:prstGeom prst="frame">
          <a:avLst/>
        </a:prstGeom>
      </dgm:spPr>
      <dgm:t>
        <a:bodyPr/>
        <a:lstStyle/>
        <a:p>
          <a:endParaRPr lang="tr-TR"/>
        </a:p>
      </dgm:t>
    </dgm:pt>
    <dgm:pt modelId="{C4D105CA-243E-4FE6-9934-02442E1124D7}" type="pres">
      <dgm:prSet presAssocID="{069A118E-CB3C-4AD1-BDB2-4F376D4F0A52}" presName="level2hierChild" presStyleCnt="0"/>
      <dgm:spPr/>
      <dgm:t>
        <a:bodyPr/>
        <a:lstStyle/>
        <a:p>
          <a:endParaRPr lang="tr-TR"/>
        </a:p>
      </dgm:t>
    </dgm:pt>
    <dgm:pt modelId="{2A9DE185-DC88-4A87-BC9C-3B9C7BA734F3}" type="pres">
      <dgm:prSet presAssocID="{3526B9F3-4DAA-48EB-8D68-0D9E1FE9AA0C}" presName="conn2-1" presStyleLbl="parChTrans1D2" presStyleIdx="14" presStyleCnt="17"/>
      <dgm:spPr>
        <a:custGeom>
          <a:avLst/>
          <a:gdLst/>
          <a:ahLst/>
          <a:cxnLst/>
          <a:rect l="0" t="0" r="0" b="0"/>
          <a:pathLst>
            <a:path>
              <a:moveTo>
                <a:pt x="0" y="4631"/>
              </a:moveTo>
              <a:lnTo>
                <a:pt x="232351" y="4631"/>
              </a:lnTo>
            </a:path>
          </a:pathLst>
        </a:custGeom>
      </dgm:spPr>
      <dgm:t>
        <a:bodyPr/>
        <a:lstStyle/>
        <a:p>
          <a:endParaRPr lang="tr-TR"/>
        </a:p>
      </dgm:t>
    </dgm:pt>
    <dgm:pt modelId="{71F0D88B-A8F8-4A09-87DB-1EB490D3D405}" type="pres">
      <dgm:prSet presAssocID="{3526B9F3-4DAA-48EB-8D68-0D9E1FE9AA0C}" presName="connTx" presStyleLbl="parChTrans1D2" presStyleIdx="14" presStyleCnt="17"/>
      <dgm:spPr/>
      <dgm:t>
        <a:bodyPr/>
        <a:lstStyle/>
        <a:p>
          <a:endParaRPr lang="tr-TR"/>
        </a:p>
      </dgm:t>
    </dgm:pt>
    <dgm:pt modelId="{2BA32D3F-1CF0-4A22-A576-6DDD82B246BA}" type="pres">
      <dgm:prSet presAssocID="{EB020066-3903-4473-A6A0-B4C85B761952}" presName="root2" presStyleCnt="0"/>
      <dgm:spPr/>
      <dgm:t>
        <a:bodyPr/>
        <a:lstStyle/>
        <a:p>
          <a:endParaRPr lang="tr-TR"/>
        </a:p>
      </dgm:t>
    </dgm:pt>
    <dgm:pt modelId="{71D14CA5-2F71-4478-B7DE-A41ED9A33032}" type="pres">
      <dgm:prSet presAssocID="{EB020066-3903-4473-A6A0-B4C85B761952}" presName="LevelTwoTextNode" presStyleLbl="node2" presStyleIdx="14" presStyleCnt="17">
        <dgm:presLayoutVars>
          <dgm:chPref val="3"/>
        </dgm:presLayoutVars>
      </dgm:prSet>
      <dgm:spPr>
        <a:prstGeom prst="roundRect">
          <a:avLst>
            <a:gd name="adj" fmla="val 10000"/>
          </a:avLst>
        </a:prstGeom>
      </dgm:spPr>
      <dgm:t>
        <a:bodyPr/>
        <a:lstStyle/>
        <a:p>
          <a:endParaRPr lang="tr-TR"/>
        </a:p>
      </dgm:t>
    </dgm:pt>
    <dgm:pt modelId="{F82C5428-07EE-443E-9197-A8B222481F30}" type="pres">
      <dgm:prSet presAssocID="{EB020066-3903-4473-A6A0-B4C85B761952}" presName="level3hierChild" presStyleCnt="0"/>
      <dgm:spPr/>
      <dgm:t>
        <a:bodyPr/>
        <a:lstStyle/>
        <a:p>
          <a:endParaRPr lang="tr-TR"/>
        </a:p>
      </dgm:t>
    </dgm:pt>
    <dgm:pt modelId="{D75EF642-0125-4B1B-A42E-27D338F58C84}" type="pres">
      <dgm:prSet presAssocID="{6687BA61-EC84-4657-8D15-06CA9D65290C}" presName="root1" presStyleCnt="0"/>
      <dgm:spPr/>
      <dgm:t>
        <a:bodyPr/>
        <a:lstStyle/>
        <a:p>
          <a:endParaRPr lang="tr-TR"/>
        </a:p>
      </dgm:t>
    </dgm:pt>
    <dgm:pt modelId="{21513E7A-6FBF-4E09-82EC-DF53FF5D75EC}" type="pres">
      <dgm:prSet presAssocID="{6687BA61-EC84-4657-8D15-06CA9D65290C}" presName="LevelOneTextNode" presStyleLbl="node0" presStyleIdx="15" presStyleCnt="17" custScaleX="463859">
        <dgm:presLayoutVars>
          <dgm:chPref val="3"/>
        </dgm:presLayoutVars>
      </dgm:prSet>
      <dgm:spPr>
        <a:xfrm>
          <a:off x="377382" y="5014613"/>
          <a:ext cx="2694452" cy="290438"/>
        </a:xfrm>
        <a:prstGeom prst="frame">
          <a:avLst/>
        </a:prstGeom>
      </dgm:spPr>
      <dgm:t>
        <a:bodyPr/>
        <a:lstStyle/>
        <a:p>
          <a:endParaRPr lang="tr-TR"/>
        </a:p>
      </dgm:t>
    </dgm:pt>
    <dgm:pt modelId="{F718CD36-390E-48E5-B395-48B7B3A2997E}" type="pres">
      <dgm:prSet presAssocID="{6687BA61-EC84-4657-8D15-06CA9D65290C}" presName="level2hierChild" presStyleCnt="0"/>
      <dgm:spPr/>
      <dgm:t>
        <a:bodyPr/>
        <a:lstStyle/>
        <a:p>
          <a:endParaRPr lang="tr-TR"/>
        </a:p>
      </dgm:t>
    </dgm:pt>
    <dgm:pt modelId="{9EEF40F9-CCF1-4D23-87FE-AC1779EFC5C4}" type="pres">
      <dgm:prSet presAssocID="{BE1B6C65-0104-4013-A1CA-36AB4E171D40}" presName="conn2-1" presStyleLbl="parChTrans1D2" presStyleIdx="15" presStyleCnt="17"/>
      <dgm:spPr>
        <a:custGeom>
          <a:avLst/>
          <a:gdLst/>
          <a:ahLst/>
          <a:cxnLst/>
          <a:rect l="0" t="0" r="0" b="0"/>
          <a:pathLst>
            <a:path>
              <a:moveTo>
                <a:pt x="0" y="4631"/>
              </a:moveTo>
              <a:lnTo>
                <a:pt x="232351" y="4631"/>
              </a:lnTo>
            </a:path>
          </a:pathLst>
        </a:custGeom>
      </dgm:spPr>
      <dgm:t>
        <a:bodyPr/>
        <a:lstStyle/>
        <a:p>
          <a:endParaRPr lang="tr-TR"/>
        </a:p>
      </dgm:t>
    </dgm:pt>
    <dgm:pt modelId="{A957A908-1E84-44AD-8A7E-A1FC125CED25}" type="pres">
      <dgm:prSet presAssocID="{BE1B6C65-0104-4013-A1CA-36AB4E171D40}" presName="connTx" presStyleLbl="parChTrans1D2" presStyleIdx="15" presStyleCnt="17"/>
      <dgm:spPr/>
      <dgm:t>
        <a:bodyPr/>
        <a:lstStyle/>
        <a:p>
          <a:endParaRPr lang="tr-TR"/>
        </a:p>
      </dgm:t>
    </dgm:pt>
    <dgm:pt modelId="{D72F3C4D-6661-4279-AA62-5DD4AAF54DF8}" type="pres">
      <dgm:prSet presAssocID="{AC60B6DF-05C5-41B5-BD83-1469B481F58C}" presName="root2" presStyleCnt="0"/>
      <dgm:spPr/>
      <dgm:t>
        <a:bodyPr/>
        <a:lstStyle/>
        <a:p>
          <a:endParaRPr lang="tr-TR"/>
        </a:p>
      </dgm:t>
    </dgm:pt>
    <dgm:pt modelId="{49C502F3-2DE1-4A4B-822C-E1F3298515E4}" type="pres">
      <dgm:prSet presAssocID="{AC60B6DF-05C5-41B5-BD83-1469B481F58C}" presName="LevelTwoTextNode" presStyleLbl="node2" presStyleIdx="15" presStyleCnt="17">
        <dgm:presLayoutVars>
          <dgm:chPref val="3"/>
        </dgm:presLayoutVars>
      </dgm:prSet>
      <dgm:spPr>
        <a:prstGeom prst="roundRect">
          <a:avLst>
            <a:gd name="adj" fmla="val 10000"/>
          </a:avLst>
        </a:prstGeom>
      </dgm:spPr>
      <dgm:t>
        <a:bodyPr/>
        <a:lstStyle/>
        <a:p>
          <a:endParaRPr lang="tr-TR"/>
        </a:p>
      </dgm:t>
    </dgm:pt>
    <dgm:pt modelId="{2EE0B56D-C5FE-4833-ACE4-8B1796D7DF59}" type="pres">
      <dgm:prSet presAssocID="{AC60B6DF-05C5-41B5-BD83-1469B481F58C}" presName="level3hierChild" presStyleCnt="0"/>
      <dgm:spPr/>
      <dgm:t>
        <a:bodyPr/>
        <a:lstStyle/>
        <a:p>
          <a:endParaRPr lang="tr-TR"/>
        </a:p>
      </dgm:t>
    </dgm:pt>
    <dgm:pt modelId="{B0A8B7D4-3138-4392-A648-222066DEC87C}" type="pres">
      <dgm:prSet presAssocID="{6C1C14B8-BFE3-4448-BB45-B0F24699CCFD}" presName="root1" presStyleCnt="0"/>
      <dgm:spPr/>
      <dgm:t>
        <a:bodyPr/>
        <a:lstStyle/>
        <a:p>
          <a:endParaRPr lang="tr-TR"/>
        </a:p>
      </dgm:t>
    </dgm:pt>
    <dgm:pt modelId="{57B9614E-722C-4D6C-AF17-743C006A3B32}" type="pres">
      <dgm:prSet presAssocID="{6C1C14B8-BFE3-4448-BB45-B0F24699CCFD}" presName="LevelOneTextNode" presStyleLbl="node0" presStyleIdx="16" presStyleCnt="17" custScaleX="463859" custLinFactNeighborY="6136">
        <dgm:presLayoutVars>
          <dgm:chPref val="3"/>
        </dgm:presLayoutVars>
      </dgm:prSet>
      <dgm:spPr>
        <a:xfrm>
          <a:off x="377382" y="5348618"/>
          <a:ext cx="2694452" cy="290438"/>
        </a:xfrm>
        <a:prstGeom prst="frame">
          <a:avLst/>
        </a:prstGeom>
      </dgm:spPr>
      <dgm:t>
        <a:bodyPr/>
        <a:lstStyle/>
        <a:p>
          <a:endParaRPr lang="tr-TR"/>
        </a:p>
      </dgm:t>
    </dgm:pt>
    <dgm:pt modelId="{C93047FC-837B-428D-A7EE-0C93286E9082}" type="pres">
      <dgm:prSet presAssocID="{6C1C14B8-BFE3-4448-BB45-B0F24699CCFD}" presName="level2hierChild" presStyleCnt="0"/>
      <dgm:spPr/>
      <dgm:t>
        <a:bodyPr/>
        <a:lstStyle/>
        <a:p>
          <a:endParaRPr lang="tr-TR"/>
        </a:p>
      </dgm:t>
    </dgm:pt>
    <dgm:pt modelId="{5C08AFF2-B0FF-4EA4-8280-F97E18CC00FA}" type="pres">
      <dgm:prSet presAssocID="{08B4E346-FFB8-411D-AA5E-28F6A1D0B924}" presName="conn2-1" presStyleLbl="parChTrans1D2" presStyleIdx="16" presStyleCnt="17"/>
      <dgm:spPr>
        <a:custGeom>
          <a:avLst/>
          <a:gdLst/>
          <a:ahLst/>
          <a:cxnLst/>
          <a:rect l="0" t="0" r="0" b="0"/>
          <a:pathLst>
            <a:path>
              <a:moveTo>
                <a:pt x="0" y="4631"/>
              </a:moveTo>
              <a:lnTo>
                <a:pt x="232351" y="4631"/>
              </a:lnTo>
            </a:path>
          </a:pathLst>
        </a:custGeom>
      </dgm:spPr>
      <dgm:t>
        <a:bodyPr/>
        <a:lstStyle/>
        <a:p>
          <a:endParaRPr lang="tr-TR"/>
        </a:p>
      </dgm:t>
    </dgm:pt>
    <dgm:pt modelId="{3187ADFA-F88D-4375-891D-E6CC57D9EB96}" type="pres">
      <dgm:prSet presAssocID="{08B4E346-FFB8-411D-AA5E-28F6A1D0B924}" presName="connTx" presStyleLbl="parChTrans1D2" presStyleIdx="16" presStyleCnt="17"/>
      <dgm:spPr/>
      <dgm:t>
        <a:bodyPr/>
        <a:lstStyle/>
        <a:p>
          <a:endParaRPr lang="tr-TR"/>
        </a:p>
      </dgm:t>
    </dgm:pt>
    <dgm:pt modelId="{CFD40394-2562-4335-85E6-8D1B0E19E857}" type="pres">
      <dgm:prSet presAssocID="{2A63CD49-3A83-4343-9A8C-BD50BA48BE5C}" presName="root2" presStyleCnt="0"/>
      <dgm:spPr/>
      <dgm:t>
        <a:bodyPr/>
        <a:lstStyle/>
        <a:p>
          <a:endParaRPr lang="tr-TR"/>
        </a:p>
      </dgm:t>
    </dgm:pt>
    <dgm:pt modelId="{345B31F3-CA7A-4064-BE0F-60065014A10B}" type="pres">
      <dgm:prSet presAssocID="{2A63CD49-3A83-4343-9A8C-BD50BA48BE5C}" presName="LevelTwoTextNode" presStyleLbl="node2" presStyleIdx="16" presStyleCnt="17">
        <dgm:presLayoutVars>
          <dgm:chPref val="3"/>
        </dgm:presLayoutVars>
      </dgm:prSet>
      <dgm:spPr>
        <a:prstGeom prst="roundRect">
          <a:avLst>
            <a:gd name="adj" fmla="val 10000"/>
          </a:avLst>
        </a:prstGeom>
      </dgm:spPr>
      <dgm:t>
        <a:bodyPr/>
        <a:lstStyle/>
        <a:p>
          <a:endParaRPr lang="tr-TR"/>
        </a:p>
      </dgm:t>
    </dgm:pt>
    <dgm:pt modelId="{83A1349B-9DC4-4ADF-9D77-3109D7CC9743}" type="pres">
      <dgm:prSet presAssocID="{2A63CD49-3A83-4343-9A8C-BD50BA48BE5C}" presName="level3hierChild" presStyleCnt="0"/>
      <dgm:spPr/>
      <dgm:t>
        <a:bodyPr/>
        <a:lstStyle/>
        <a:p>
          <a:endParaRPr lang="tr-TR"/>
        </a:p>
      </dgm:t>
    </dgm:pt>
  </dgm:ptLst>
  <dgm:cxnLst>
    <dgm:cxn modelId="{D545C50C-205A-4A45-A6F3-A87AC479B892}" srcId="{C0AC858C-896C-4D7E-A8B9-55D2E7DDCEE1}" destId="{AE210902-9C98-4488-B560-55D76F8C75F2}" srcOrd="4" destOrd="0" parTransId="{14172E7A-8106-4C17-A125-BB926889D923}" sibTransId="{F0E70131-093C-4D83-9583-F846E837AE0F}"/>
    <dgm:cxn modelId="{48F13BA8-8DC3-4B9E-A217-EF3BC455E902}" type="presOf" srcId="{005642D4-DF94-4A0C-AB4E-4473BB0D8600}" destId="{DF15EA5F-45AD-4647-9657-41444D0E50CE}" srcOrd="1" destOrd="0" presId="urn:microsoft.com/office/officeart/2005/8/layout/hierarchy2"/>
    <dgm:cxn modelId="{4164DA12-C093-49F8-BA03-50F5E7EE3D1F}" srcId="{C0AC858C-896C-4D7E-A8B9-55D2E7DDCEE1}" destId="{069A118E-CB3C-4AD1-BDB2-4F376D4F0A52}" srcOrd="14" destOrd="0" parTransId="{BF274163-F3DB-4919-A79D-3E53483316D4}" sibTransId="{E5B36BAA-7826-45AD-8452-2D7E46A679D4}"/>
    <dgm:cxn modelId="{349D8691-6F88-48BF-AC74-44A34A18C7FE}" type="presOf" srcId="{3526B9F3-4DAA-48EB-8D68-0D9E1FE9AA0C}" destId="{71F0D88B-A8F8-4A09-87DB-1EB490D3D405}" srcOrd="1" destOrd="0" presId="urn:microsoft.com/office/officeart/2005/8/layout/hierarchy2"/>
    <dgm:cxn modelId="{DC030DCA-BEC2-4A9F-A6D0-A79121FC8E05}" type="presOf" srcId="{078DEBC1-8486-41FA-AD57-A1270AE0346A}" destId="{EF265E4B-19E9-4F8D-B1F1-84093E7BC1FD}" srcOrd="0" destOrd="0" presId="urn:microsoft.com/office/officeart/2005/8/layout/hierarchy2"/>
    <dgm:cxn modelId="{64747FEF-CEF4-4DE0-8120-4EFFF410B17E}" srcId="{FD9930DF-D332-4517-80AB-5986DFE263E1}" destId="{A675138D-C656-4F3A-9E5C-01B391E0B1D1}" srcOrd="0" destOrd="0" parTransId="{B49292DE-2188-44EF-B5B3-9C4B272371D5}" sibTransId="{B0BC4616-DDE8-4457-A5BD-E18241071EC3}"/>
    <dgm:cxn modelId="{4CD2C2B8-D2C7-4FBF-9734-DE3FAE7C44A4}" type="presOf" srcId="{AE210902-9C98-4488-B560-55D76F8C75F2}" destId="{DA3B4570-1F8B-42D0-B4F7-46D2E6D9853E}" srcOrd="0" destOrd="0" presId="urn:microsoft.com/office/officeart/2005/8/layout/hierarchy2"/>
    <dgm:cxn modelId="{9B3687CB-E0F7-4207-94B8-35DF28E28DA9}" type="presOf" srcId="{C3C68424-CFDB-4DC9-A425-2E9C6AAA37D3}" destId="{67BD0996-8AED-4468-9AB3-3CBBC63F1E81}" srcOrd="1" destOrd="0" presId="urn:microsoft.com/office/officeart/2005/8/layout/hierarchy2"/>
    <dgm:cxn modelId="{9CC1E03E-41AF-4353-9763-4DDFE134B2B3}" type="presOf" srcId="{EB020066-3903-4473-A6A0-B4C85B761952}" destId="{71D14CA5-2F71-4478-B7DE-A41ED9A33032}" srcOrd="0" destOrd="0" presId="urn:microsoft.com/office/officeart/2005/8/layout/hierarchy2"/>
    <dgm:cxn modelId="{DF105503-48E5-453F-9D53-D0C48433C3C8}" type="presOf" srcId="{8BF1F0F6-C346-44B7-904F-9CA89FADA92B}" destId="{DEB750B3-30B0-4178-B1B7-F7966B794288}" srcOrd="0" destOrd="0" presId="urn:microsoft.com/office/officeart/2005/8/layout/hierarchy2"/>
    <dgm:cxn modelId="{DABC34AF-742D-40FF-9F8C-E13513FF3D20}" srcId="{6687BA61-EC84-4657-8D15-06CA9D65290C}" destId="{AC60B6DF-05C5-41B5-BD83-1469B481F58C}" srcOrd="0" destOrd="0" parTransId="{BE1B6C65-0104-4013-A1CA-36AB4E171D40}" sibTransId="{F31FAA65-DFDF-475F-8783-7E6708BAB9CE}"/>
    <dgm:cxn modelId="{D9F5727C-F82D-4365-A926-B1B7CEDFA8D8}" type="presOf" srcId="{08B4E346-FFB8-411D-AA5E-28F6A1D0B924}" destId="{3187ADFA-F88D-4375-891D-E6CC57D9EB96}" srcOrd="1" destOrd="0" presId="urn:microsoft.com/office/officeart/2005/8/layout/hierarchy2"/>
    <dgm:cxn modelId="{50B31BA3-9D17-4811-B470-4108A8B642C1}" srcId="{46E73A03-7118-47E4-81E6-FFE157591D57}" destId="{2A8726F1-3257-4E41-83C3-F8ED71916283}" srcOrd="0" destOrd="0" parTransId="{F3C812C4-1318-4B90-9FAB-DC23AEDE096F}" sibTransId="{5F480393-5F5D-4339-B052-D7A7C8A97AFD}"/>
    <dgm:cxn modelId="{E403BCC4-EF9F-47F9-91EA-64724B8BF21D}" type="presOf" srcId="{AB24E4C1-950F-45F2-A0D0-E13E7A77E2E2}" destId="{21B7DD65-AAE7-4616-B93E-93E09F200ADC}" srcOrd="0" destOrd="0" presId="urn:microsoft.com/office/officeart/2005/8/layout/hierarchy2"/>
    <dgm:cxn modelId="{3FA438E0-E6AD-4BBD-8C96-C4BAAC7CD413}" srcId="{9207E088-12D0-472A-9C6A-6DF895EFBB8B}" destId="{B2E0B390-556C-4E6D-BF26-867F7D02C9EB}" srcOrd="0" destOrd="0" parTransId="{63FBBEEC-E641-4284-9152-DFCA3B7B0340}" sibTransId="{B1B92141-7EB8-45A3-ABF6-0A87C57F1999}"/>
    <dgm:cxn modelId="{37E26E26-0926-42F3-8A5C-420C724E2E32}" srcId="{C0AC858C-896C-4D7E-A8B9-55D2E7DDCEE1}" destId="{B31D53FF-12FA-4358-BEDF-C5CB1AB554C0}" srcOrd="5" destOrd="0" parTransId="{284BE62C-4D8F-40F7-82D0-E4664AF06832}" sibTransId="{3641E0EA-302F-4660-A5F7-F105E4141BD4}"/>
    <dgm:cxn modelId="{5031E7F7-B8EF-4517-89E3-3F451AE6C26B}" type="presOf" srcId="{BC4CA6FC-34C7-4EA7-AFB2-BA0C67A7DFC5}" destId="{5F39EC56-63C8-4CD3-9C79-2FAC642F1D83}" srcOrd="0" destOrd="0" presId="urn:microsoft.com/office/officeart/2005/8/layout/hierarchy2"/>
    <dgm:cxn modelId="{3613E87C-2163-4593-8C74-6F9DAE88AC26}" type="presOf" srcId="{63FBBEEC-E641-4284-9152-DFCA3B7B0340}" destId="{1DABBC89-244B-4C7C-985E-0D824FB4C89A}" srcOrd="0" destOrd="0" presId="urn:microsoft.com/office/officeart/2005/8/layout/hierarchy2"/>
    <dgm:cxn modelId="{2F779E2D-BF2D-48BD-AD60-749E366294D1}" srcId="{C0AC858C-896C-4D7E-A8B9-55D2E7DDCEE1}" destId="{F737EB56-6E32-4BB2-B0C7-423820F90AC3}" srcOrd="0" destOrd="0" parTransId="{FBA2655E-F592-461A-8AC3-1BF15A315FB8}" sibTransId="{393E27F7-2EEB-4740-9600-A650AC8E1035}"/>
    <dgm:cxn modelId="{84B9A049-3D50-4E6B-A9D0-395E4A58E3E0}" type="presOf" srcId="{2A8726F1-3257-4E41-83C3-F8ED71916283}" destId="{DE86E4B0-5F29-481C-8011-5C4B57EF9354}" srcOrd="0" destOrd="0" presId="urn:microsoft.com/office/officeart/2005/8/layout/hierarchy2"/>
    <dgm:cxn modelId="{D671E008-C8A1-444B-82E4-1E42D0B1E84D}" srcId="{C0AC858C-896C-4D7E-A8B9-55D2E7DDCEE1}" destId="{3107869B-7B25-464F-AEB7-B0E0D54C2443}" srcOrd="13" destOrd="0" parTransId="{8A6FEA43-DBA2-4758-A429-E32301FEFDAF}" sibTransId="{891A6B1C-C9A0-49A1-A0BA-41A30AB33B9B}"/>
    <dgm:cxn modelId="{35C9449B-2E87-44A0-A9FE-510DA5BB399C}" srcId="{FD0C6D51-908A-41A1-B3B8-DD949FAC7F81}" destId="{3787ACA3-DD5A-496D-B185-7004F2DAD024}" srcOrd="0" destOrd="0" parTransId="{6B7F886E-8279-4732-ACEC-579756FFC21C}" sibTransId="{AFAEBB53-6FAC-4B38-950A-7D1E45AF743B}"/>
    <dgm:cxn modelId="{80B82F2C-C38E-44AE-8BE0-DE13F94B33C0}" type="presOf" srcId="{FD9930DF-D332-4517-80AB-5986DFE263E1}" destId="{D28BA274-A5AE-4F4E-98D0-8B6AB74F363F}" srcOrd="0" destOrd="0" presId="urn:microsoft.com/office/officeart/2005/8/layout/hierarchy2"/>
    <dgm:cxn modelId="{E8A21CD7-8D21-48B5-A7A6-C70D98A9AF59}" type="presOf" srcId="{6DE9A3C9-2F24-4DB1-84F5-340E491A5A84}" destId="{D1D0B127-CB1A-4A2B-A9F7-8E5432358A77}" srcOrd="0" destOrd="0" presId="urn:microsoft.com/office/officeart/2005/8/layout/hierarchy2"/>
    <dgm:cxn modelId="{D3DBC1F2-FA49-46DB-8618-973AD72E0128}" type="presOf" srcId="{6C1C14B8-BFE3-4448-BB45-B0F24699CCFD}" destId="{57B9614E-722C-4D6C-AF17-743C006A3B32}" srcOrd="0" destOrd="0" presId="urn:microsoft.com/office/officeart/2005/8/layout/hierarchy2"/>
    <dgm:cxn modelId="{7196E886-4873-4A54-88BA-0B87BA380F75}" srcId="{07D80ACA-1D4E-41C2-8F66-2C7189BBD088}" destId="{AB24E4C1-950F-45F2-A0D0-E13E7A77E2E2}" srcOrd="0" destOrd="0" parTransId="{C3C68424-CFDB-4DC9-A425-2E9C6AAA37D3}" sibTransId="{4390E0AF-8357-4F0A-B80D-AC97A7162370}"/>
    <dgm:cxn modelId="{CEA4BECF-87B2-40F2-B244-D300ECB3DCC6}" type="presOf" srcId="{213F708A-571F-4A74-82C3-D6376E1F78BB}" destId="{5380A607-B0C4-4CB1-9268-1AC066D98E05}" srcOrd="1" destOrd="0" presId="urn:microsoft.com/office/officeart/2005/8/layout/hierarchy2"/>
    <dgm:cxn modelId="{8018E2E2-8D0F-467B-93DE-1CF45309DFFB}" type="presOf" srcId="{ED0E375C-B2F9-4BEC-821B-397B0ECB627B}" destId="{A7838C74-7843-4953-B641-18C2C3DF7B78}" srcOrd="0" destOrd="0" presId="urn:microsoft.com/office/officeart/2005/8/layout/hierarchy2"/>
    <dgm:cxn modelId="{436D3DA6-6EE6-46CE-9584-11A278A04DF3}" type="presOf" srcId="{FD0C6D51-908A-41A1-B3B8-DD949FAC7F81}" destId="{57E273EA-B45C-4CDF-B437-05240CC9D081}" srcOrd="0" destOrd="0" presId="urn:microsoft.com/office/officeart/2005/8/layout/hierarchy2"/>
    <dgm:cxn modelId="{927EB1B0-0930-4C02-9E62-1EA49E7E3AC7}" type="presOf" srcId="{6B7F886E-8279-4732-ACEC-579756FFC21C}" destId="{FD321855-82E7-44FD-B779-D810BDBF1903}" srcOrd="1" destOrd="0" presId="urn:microsoft.com/office/officeart/2005/8/layout/hierarchy2"/>
    <dgm:cxn modelId="{2B6CEED5-FD9D-4750-83E7-916F4946E87C}" srcId="{F737EB56-6E32-4BB2-B0C7-423820F90AC3}" destId="{8BF1F0F6-C346-44B7-904F-9CA89FADA92B}" srcOrd="0" destOrd="0" parTransId="{31D9784E-EDFB-4DB6-A457-14738A7A278E}" sibTransId="{7EA14E94-CC5B-4E89-B789-8F1A6B9EEF74}"/>
    <dgm:cxn modelId="{9AD82BBB-E670-4C1C-A05B-985AE2AE99E0}" type="presOf" srcId="{9207E088-12D0-472A-9C6A-6DF895EFBB8B}" destId="{08FDD7AF-308A-44A4-81DD-72E6EBE44830}" srcOrd="0" destOrd="0" presId="urn:microsoft.com/office/officeart/2005/8/layout/hierarchy2"/>
    <dgm:cxn modelId="{6E64F390-113E-4609-B33F-1D1188FF582D}" srcId="{C0AC858C-896C-4D7E-A8B9-55D2E7DDCEE1}" destId="{4EAB06D7-7561-4EB6-9C78-A550BFD7DCED}" srcOrd="1" destOrd="0" parTransId="{2F747154-5702-4C11-B15F-792E31AFDFF9}" sibTransId="{8ADFECF0-FBB6-4831-8220-0166F2472CDF}"/>
    <dgm:cxn modelId="{DDFD52DA-20A4-4DA0-B7D6-CA04D6F2A899}" type="presOf" srcId="{B49292DE-2188-44EF-B5B3-9C4B272371D5}" destId="{6EED0521-A9E5-4D2E-AF27-0479FDB8AC1F}" srcOrd="1" destOrd="0" presId="urn:microsoft.com/office/officeart/2005/8/layout/hierarchy2"/>
    <dgm:cxn modelId="{ACAC2BBC-678A-4ABE-8324-63C501CC2C98}" type="presOf" srcId="{6B7F886E-8279-4732-ACEC-579756FFC21C}" destId="{66C19182-20C8-4AF6-96E4-026D9BE07A17}" srcOrd="0" destOrd="0" presId="urn:microsoft.com/office/officeart/2005/8/layout/hierarchy2"/>
    <dgm:cxn modelId="{639748C0-DC6D-45AA-A136-2395E996468F}" type="presOf" srcId="{058E284D-C7B5-4860-A925-ECE44B08292C}" destId="{B0F25409-35CA-4C94-8ED9-CB85252EDCA7}" srcOrd="0" destOrd="0" presId="urn:microsoft.com/office/officeart/2005/8/layout/hierarchy2"/>
    <dgm:cxn modelId="{3119042C-D02C-43B2-97FF-CF0A3067090C}" srcId="{B31D53FF-12FA-4358-BEDF-C5CB1AB554C0}" destId="{078DEBC1-8486-41FA-AD57-A1270AE0346A}" srcOrd="0" destOrd="0" parTransId="{49201887-82D0-426F-A406-3704CDB3E954}" sibTransId="{4783AF8A-9240-4578-BD47-01F96065D76D}"/>
    <dgm:cxn modelId="{0BF167D6-A1D8-4455-A1E2-FA10A2FDAE22}" srcId="{3107869B-7B25-464F-AEB7-B0E0D54C2443}" destId="{6DE9A3C9-2F24-4DB1-84F5-340E491A5A84}" srcOrd="0" destOrd="0" parTransId="{ED0E375C-B2F9-4BEC-821B-397B0ECB627B}" sibTransId="{6335C849-1305-49B5-A6A9-C43867856F65}"/>
    <dgm:cxn modelId="{0A0CDEBE-8B56-4032-9BF3-54804D7B37C8}" type="presOf" srcId="{6687BA61-EC84-4657-8D15-06CA9D65290C}" destId="{21513E7A-6FBF-4E09-82EC-DF53FF5D75EC}" srcOrd="0" destOrd="0" presId="urn:microsoft.com/office/officeart/2005/8/layout/hierarchy2"/>
    <dgm:cxn modelId="{166E845C-9000-4500-8687-141B0A0CBB05}" type="presOf" srcId="{E6C6B1D0-B948-412F-82FC-D49F16BB30C9}" destId="{DA605DFB-4406-4DB2-99D8-630B48D06E5C}" srcOrd="0" destOrd="0" presId="urn:microsoft.com/office/officeart/2005/8/layout/hierarchy2"/>
    <dgm:cxn modelId="{518DF60E-BD2B-4109-BFFF-5F375BA13371}" type="presOf" srcId="{45BC3F70-A9D2-4853-AC5D-2488FB903D21}" destId="{AEFE585C-E298-4A13-9CEF-A040DF494008}" srcOrd="1" destOrd="0" presId="urn:microsoft.com/office/officeart/2005/8/layout/hierarchy2"/>
    <dgm:cxn modelId="{4B038C6F-105E-4FEC-B8A9-DA31E6A8608D}" srcId="{A260A7C0-7676-4ECC-90EE-4032BF56C312}" destId="{FBD8DC67-9D27-408E-BEDD-BFAD1DA388D8}" srcOrd="0" destOrd="0" parTransId="{45BC3F70-A9D2-4853-AC5D-2488FB903D21}" sibTransId="{FE652BC3-EE15-4DEC-BA39-BD6862554DC3}"/>
    <dgm:cxn modelId="{6F6DAD9C-B040-43DC-BFC7-1E0605789489}" type="presOf" srcId="{069A118E-CB3C-4AD1-BDB2-4F376D4F0A52}" destId="{7FEA00EF-A648-4C77-ABB7-03DB0BB9F591}" srcOrd="0" destOrd="0" presId="urn:microsoft.com/office/officeart/2005/8/layout/hierarchy2"/>
    <dgm:cxn modelId="{A7D2E6A7-1FFD-4B8C-A4DF-89D4BD1FC57C}" type="presOf" srcId="{F3C812C4-1318-4B90-9FAB-DC23AEDE096F}" destId="{1040A43D-CE6B-4A84-B914-D2DC8FFF2752}" srcOrd="0" destOrd="0" presId="urn:microsoft.com/office/officeart/2005/8/layout/hierarchy2"/>
    <dgm:cxn modelId="{56FE0454-F10E-4698-AD31-6E657E4AAA88}" srcId="{C0AC858C-896C-4D7E-A8B9-55D2E7DDCEE1}" destId="{A260A7C0-7676-4ECC-90EE-4032BF56C312}" srcOrd="8" destOrd="0" parTransId="{CBD559B0-67CE-4C60-9203-732FA56143BD}" sibTransId="{429FDE3B-7BF5-43BD-BF6E-95422ED27ECE}"/>
    <dgm:cxn modelId="{018E755C-1887-43BB-9BA4-39264828DA21}" type="presOf" srcId="{3A5641EE-A696-46D5-9258-78E78CDBFE73}" destId="{25CDBDC7-BFD1-44A6-8F59-882E4143E6E9}" srcOrd="0" destOrd="0" presId="urn:microsoft.com/office/officeart/2005/8/layout/hierarchy2"/>
    <dgm:cxn modelId="{9049464E-7F48-4013-9D97-FC218CDEB3DB}" type="presOf" srcId="{07D80ACA-1D4E-41C2-8F66-2C7189BBD088}" destId="{251CC94D-FE6A-4261-9494-C2A997B4510E}" srcOrd="0" destOrd="0" presId="urn:microsoft.com/office/officeart/2005/8/layout/hierarchy2"/>
    <dgm:cxn modelId="{79ADAB46-D0AC-442E-A2D1-356BDAF34CCE}" srcId="{E26D535F-AF41-456E-9BEA-91E3E3D0D203}" destId="{FB83D101-A48A-48EA-A543-C06736296E8D}" srcOrd="0" destOrd="0" parTransId="{005642D4-DF94-4A0C-AB4E-4473BB0D8600}" sibTransId="{BD561E9A-54C7-4F39-8B03-300CE377D939}"/>
    <dgm:cxn modelId="{13832333-A12B-46C9-A963-17C487A37152}" type="presOf" srcId="{31D9784E-EDFB-4DB6-A457-14738A7A278E}" destId="{0459968D-A3F7-4055-87C3-436B8AFCEDF2}" srcOrd="1" destOrd="0" presId="urn:microsoft.com/office/officeart/2005/8/layout/hierarchy2"/>
    <dgm:cxn modelId="{BF6120B4-7445-4BB2-8AF4-061113269678}" srcId="{C0AC858C-896C-4D7E-A8B9-55D2E7DDCEE1}" destId="{058E284D-C7B5-4860-A925-ECE44B08292C}" srcOrd="3" destOrd="0" parTransId="{0E32E5D8-BF5D-4859-B963-B1BF362A8B42}" sibTransId="{59A35268-0BA7-44E1-BE67-72351E6A4F81}"/>
    <dgm:cxn modelId="{740BFC54-64B3-413D-BB5E-5A5B880E8483}" type="presOf" srcId="{9444DC57-FAC0-40FB-AD3E-024FB95527E1}" destId="{5CA52075-35BA-4C95-BFCA-BA5E4405D60C}" srcOrd="1" destOrd="0" presId="urn:microsoft.com/office/officeart/2005/8/layout/hierarchy2"/>
    <dgm:cxn modelId="{6C7B2B2F-2D89-4113-9985-5A0A6364E8E2}" type="presOf" srcId="{08B4E346-FFB8-411D-AA5E-28F6A1D0B924}" destId="{5C08AFF2-B0FF-4EA4-8280-F97E18CC00FA}" srcOrd="0" destOrd="0" presId="urn:microsoft.com/office/officeart/2005/8/layout/hierarchy2"/>
    <dgm:cxn modelId="{6F54DAE2-EDC1-4988-87F7-F705302CE733}" type="presOf" srcId="{9444DC57-FAC0-40FB-AD3E-024FB95527E1}" destId="{D9BC99D3-1A67-4C8B-8195-DD1BB049C51F}" srcOrd="0" destOrd="0" presId="urn:microsoft.com/office/officeart/2005/8/layout/hierarchy2"/>
    <dgm:cxn modelId="{50C6D99B-314F-444B-AC8A-27C1081C5BFD}" type="presOf" srcId="{B49292DE-2188-44EF-B5B3-9C4B272371D5}" destId="{A42DF715-8B6B-42C1-94DF-00291F75EE3C}" srcOrd="0" destOrd="0" presId="urn:microsoft.com/office/officeart/2005/8/layout/hierarchy2"/>
    <dgm:cxn modelId="{BDE2E195-AD30-4632-A4A5-6581AAD32DBE}" srcId="{058E284D-C7B5-4860-A925-ECE44B08292C}" destId="{931F4B14-35ED-475E-9731-90D733E9398F}" srcOrd="0" destOrd="0" parTransId="{BC4CA6FC-34C7-4EA7-AFB2-BA0C67A7DFC5}" sibTransId="{45B34C66-72A5-4F53-8F63-4DC32D74D471}"/>
    <dgm:cxn modelId="{56533C71-7B70-4A68-B857-117696F85554}" type="presOf" srcId="{BE1B6C65-0104-4013-A1CA-36AB4E171D40}" destId="{A957A908-1E84-44AD-8A7E-A1FC125CED25}" srcOrd="1" destOrd="0" presId="urn:microsoft.com/office/officeart/2005/8/layout/hierarchy2"/>
    <dgm:cxn modelId="{08B3B339-B2FE-431D-AC28-F119FAF6691C}" type="presOf" srcId="{C3C68424-CFDB-4DC9-A425-2E9C6AAA37D3}" destId="{26DA1661-B102-4064-AD95-A711CDEC2F4C}" srcOrd="0" destOrd="0" presId="urn:microsoft.com/office/officeart/2005/8/layout/hierarchy2"/>
    <dgm:cxn modelId="{52C5F0EC-C53F-4FE1-AF1F-0210090F32AE}" type="presOf" srcId="{AC60B6DF-05C5-41B5-BD83-1469B481F58C}" destId="{49C502F3-2DE1-4A4B-822C-E1F3298515E4}" srcOrd="0" destOrd="0" presId="urn:microsoft.com/office/officeart/2005/8/layout/hierarchy2"/>
    <dgm:cxn modelId="{EC1D86E8-82F8-4091-A712-E0CF7891AF77}" type="presOf" srcId="{FBD8DC67-9D27-408E-BEDD-BFAD1DA388D8}" destId="{2811D63C-A63B-4BA7-B77F-8E8404F7620B}" srcOrd="0" destOrd="0" presId="urn:microsoft.com/office/officeart/2005/8/layout/hierarchy2"/>
    <dgm:cxn modelId="{C4DD0DBF-4FDE-4446-93A4-E0A117A304F4}" type="presOf" srcId="{F737EB56-6E32-4BB2-B0C7-423820F90AC3}" destId="{BA2061B4-E81E-428B-B82C-C5CA49E97727}" srcOrd="0" destOrd="0" presId="urn:microsoft.com/office/officeart/2005/8/layout/hierarchy2"/>
    <dgm:cxn modelId="{B623E654-149E-4833-B909-CB92BC1D926F}" srcId="{C0AC858C-896C-4D7E-A8B9-55D2E7DDCEE1}" destId="{6687BA61-EC84-4657-8D15-06CA9D65290C}" srcOrd="15" destOrd="0" parTransId="{0BD2FDF0-F5F8-4394-A5EC-F89AFF91C67A}" sibTransId="{A416511D-513A-4ABC-949D-D90996A8B407}"/>
    <dgm:cxn modelId="{62ECC53B-37F7-4180-9FAF-00A3F8CAD31A}" srcId="{069A118E-CB3C-4AD1-BDB2-4F376D4F0A52}" destId="{EB020066-3903-4473-A6A0-B4C85B761952}" srcOrd="0" destOrd="0" parTransId="{3526B9F3-4DAA-48EB-8D68-0D9E1FE9AA0C}" sibTransId="{37C9B49C-9F56-47F2-A394-97A0932427F7}"/>
    <dgm:cxn modelId="{29086F68-60C2-46AE-BCBF-24BEAD58D8D8}" type="presOf" srcId="{63FBBEEC-E641-4284-9152-DFCA3B7B0340}" destId="{CC4682A7-508B-408A-8887-A46395898B5C}" srcOrd="1" destOrd="0" presId="urn:microsoft.com/office/officeart/2005/8/layout/hierarchy2"/>
    <dgm:cxn modelId="{7C18764B-9741-4337-87C3-220292566002}" type="presOf" srcId="{F1DCBE1A-24A0-4B4B-A12B-173C21D62575}" destId="{EFCDADEA-0974-4FC6-9859-9088305F0D6A}" srcOrd="0" destOrd="0" presId="urn:microsoft.com/office/officeart/2005/8/layout/hierarchy2"/>
    <dgm:cxn modelId="{B133C3CA-DA14-4D5C-BAF1-3E6E318D8157}" type="presOf" srcId="{45BC3F70-A9D2-4853-AC5D-2488FB903D21}" destId="{4047DCFB-5A1C-4402-AF33-FE19DA997C81}" srcOrd="0" destOrd="0" presId="urn:microsoft.com/office/officeart/2005/8/layout/hierarchy2"/>
    <dgm:cxn modelId="{03BDEF61-DA7A-4B1F-9942-45493533E0DE}" type="presOf" srcId="{E26D535F-AF41-456E-9BEA-91E3E3D0D203}" destId="{B3C81582-CD9D-4001-9B34-289BE2DC4D8C}" srcOrd="0" destOrd="0" presId="urn:microsoft.com/office/officeart/2005/8/layout/hierarchy2"/>
    <dgm:cxn modelId="{A8FA1014-8163-4941-9701-2C4A4E1C9DB9}" type="presOf" srcId="{ECA174A8-3582-4447-AF90-E4D0D1F16A9A}" destId="{50B0ACBB-3692-4A03-A792-2940357373D3}" srcOrd="0" destOrd="0" presId="urn:microsoft.com/office/officeart/2005/8/layout/hierarchy2"/>
    <dgm:cxn modelId="{7F8E06DE-E526-4C77-B05F-A7D3F49737A8}" type="presOf" srcId="{3787ACA3-DD5A-496D-B185-7004F2DAD024}" destId="{00FD5FC3-E688-4A9A-828C-47EDC200A037}" srcOrd="0" destOrd="0" presId="urn:microsoft.com/office/officeart/2005/8/layout/hierarchy2"/>
    <dgm:cxn modelId="{12455ADC-54C6-40DF-AD2D-9E9B5C5A1E1F}" srcId="{C0AC858C-896C-4D7E-A8B9-55D2E7DDCEE1}" destId="{89A9FD68-5AB0-44E8-94C5-4A458D1BFD2A}" srcOrd="11" destOrd="0" parTransId="{91101FC0-84E0-40A0-B229-2B168B998545}" sibTransId="{BEEED898-BE82-490A-9DB3-0ADA49E3B692}"/>
    <dgm:cxn modelId="{DF5D4EA1-DF23-4452-8695-DA580346D8AF}" srcId="{4EAB06D7-7561-4EB6-9C78-A550BFD7DCED}" destId="{3A5641EE-A696-46D5-9258-78E78CDBFE73}" srcOrd="0" destOrd="0" parTransId="{E6C6B1D0-B948-412F-82FC-D49F16BB30C9}" sibTransId="{608DCFB0-5F05-41AD-A1A9-D8EDFA0B6D11}"/>
    <dgm:cxn modelId="{9C80B47F-114D-4810-A7AD-DBA87D54BE71}" srcId="{C0AC858C-896C-4D7E-A8B9-55D2E7DDCEE1}" destId="{FD9930DF-D332-4517-80AB-5986DFE263E1}" srcOrd="7" destOrd="0" parTransId="{D3637E64-E9E3-45D4-85D5-99B21A1A463D}" sibTransId="{81CCAEDF-2248-438E-B56C-BF5958C78DBC}"/>
    <dgm:cxn modelId="{73C51229-DB13-4B76-BC3F-32C267E70069}" type="presOf" srcId="{BE1B6C65-0104-4013-A1CA-36AB4E171D40}" destId="{9EEF40F9-CCF1-4D23-87FE-AC1779EFC5C4}" srcOrd="0" destOrd="0" presId="urn:microsoft.com/office/officeart/2005/8/layout/hierarchy2"/>
    <dgm:cxn modelId="{031DACBF-C9BF-4345-BE81-3ABE3DBED419}" srcId="{C0AC858C-896C-4D7E-A8B9-55D2E7DDCEE1}" destId="{6C1C14B8-BFE3-4448-BB45-B0F24699CCFD}" srcOrd="16" destOrd="0" parTransId="{CB18060A-2416-4D6C-9934-CF3D40AFDA72}" sibTransId="{C672E0C9-5EEB-44B3-BA50-20A0A097FD20}"/>
    <dgm:cxn modelId="{E912DA22-3EB1-48C2-B025-DD25F66A3909}" type="presOf" srcId="{49201887-82D0-426F-A406-3704CDB3E954}" destId="{64448EC3-C657-4CC0-9C5A-1EB688B15A58}" srcOrd="0" destOrd="0" presId="urn:microsoft.com/office/officeart/2005/8/layout/hierarchy2"/>
    <dgm:cxn modelId="{ED6A672A-C91A-4E08-A649-7D02513CA236}" type="presOf" srcId="{F3C812C4-1318-4B90-9FAB-DC23AEDE096F}" destId="{BF625B6C-0062-4268-94A8-18D8EEA9CA32}" srcOrd="1" destOrd="0" presId="urn:microsoft.com/office/officeart/2005/8/layout/hierarchy2"/>
    <dgm:cxn modelId="{300D0BE5-AD49-4710-9F67-204768AF0762}" type="presOf" srcId="{005642D4-DF94-4A0C-AB4E-4473BB0D8600}" destId="{F62D64F4-CEE8-4D3E-B188-8A8DC0CBB6E5}" srcOrd="0" destOrd="0" presId="urn:microsoft.com/office/officeart/2005/8/layout/hierarchy2"/>
    <dgm:cxn modelId="{62BB5139-9A5F-4CEF-A079-9F51E4B98824}" type="presOf" srcId="{213F708A-571F-4A74-82C3-D6376E1F78BB}" destId="{A0A6A282-1267-41ED-AFD4-9005969E52D6}" srcOrd="0" destOrd="0" presId="urn:microsoft.com/office/officeart/2005/8/layout/hierarchy2"/>
    <dgm:cxn modelId="{815D43EF-5B12-43DA-9DC9-49EA48ADCF32}" srcId="{89A9FD68-5AB0-44E8-94C5-4A458D1BFD2A}" destId="{ECA174A8-3582-4447-AF90-E4D0D1F16A9A}" srcOrd="0" destOrd="0" parTransId="{9444DC57-FAC0-40FB-AD3E-024FB95527E1}" sibTransId="{4244C947-4A5E-4CF2-8551-3A3ADF1C962F}"/>
    <dgm:cxn modelId="{227F390D-1C92-454B-91F3-AB358E1CE448}" type="presOf" srcId="{4EAB06D7-7561-4EB6-9C78-A550BFD7DCED}" destId="{7BA818BD-32E5-49C3-9117-DF71ED50914D}" srcOrd="0" destOrd="0" presId="urn:microsoft.com/office/officeart/2005/8/layout/hierarchy2"/>
    <dgm:cxn modelId="{4F1DC5C0-7F82-437A-A532-732D48A8387E}" srcId="{C0AC858C-896C-4D7E-A8B9-55D2E7DDCEE1}" destId="{FD0C6D51-908A-41A1-B3B8-DD949FAC7F81}" srcOrd="2" destOrd="0" parTransId="{92ACB335-B904-4352-9EEA-62470C65DDCF}" sibTransId="{634BD662-2B41-451E-8718-DF33ABD1A7E8}"/>
    <dgm:cxn modelId="{774FD26B-61A1-433B-A86B-F4C035B1DBAC}" srcId="{6C1C14B8-BFE3-4448-BB45-B0F24699CCFD}" destId="{2A63CD49-3A83-4343-9A8C-BD50BA48BE5C}" srcOrd="0" destOrd="0" parTransId="{08B4E346-FFB8-411D-AA5E-28F6A1D0B924}" sibTransId="{8E135373-8037-46DF-ADDC-B9B0347E3689}"/>
    <dgm:cxn modelId="{B992497E-3552-41D1-BBDE-AE7848B40782}" type="presOf" srcId="{31D9784E-EDFB-4DB6-A457-14738A7A278E}" destId="{20C6E313-27CD-43BB-9E44-CDDCD871C4B5}" srcOrd="0" destOrd="0" presId="urn:microsoft.com/office/officeart/2005/8/layout/hierarchy2"/>
    <dgm:cxn modelId="{785D54FE-114E-4B5D-9A20-84201B491F11}" type="presOf" srcId="{49201887-82D0-426F-A406-3704CDB3E954}" destId="{3F1832D5-D8AD-4311-BE22-CB995DC47EBD}" srcOrd="1" destOrd="0" presId="urn:microsoft.com/office/officeart/2005/8/layout/hierarchy2"/>
    <dgm:cxn modelId="{3B3408E2-3277-4108-A250-796D6C13FFB9}" type="presOf" srcId="{3107869B-7B25-464F-AEB7-B0E0D54C2443}" destId="{B8CCEA86-144F-4D07-BBC5-99BB1DCE76F6}" srcOrd="0" destOrd="0" presId="urn:microsoft.com/office/officeart/2005/8/layout/hierarchy2"/>
    <dgm:cxn modelId="{EB3E57A9-CF52-47E9-A02E-34645A0A824E}" type="presOf" srcId="{A260A7C0-7676-4ECC-90EE-4032BF56C312}" destId="{CB9127F5-3EED-43E0-BBEC-EE47E2541833}" srcOrd="0" destOrd="0" presId="urn:microsoft.com/office/officeart/2005/8/layout/hierarchy2"/>
    <dgm:cxn modelId="{91647995-9E16-40D2-85CB-2A9256872965}" srcId="{C0AC858C-896C-4D7E-A8B9-55D2E7DDCEE1}" destId="{E26D535F-AF41-456E-9BEA-91E3E3D0D203}" srcOrd="9" destOrd="0" parTransId="{A0F084C2-01A5-49E1-8B41-6F45FFFF946C}" sibTransId="{A79196B3-EFA0-4B03-9E8A-D634361839C3}"/>
    <dgm:cxn modelId="{1101A931-8C90-460C-A2AB-B3258C19452B}" srcId="{C0AC858C-896C-4D7E-A8B9-55D2E7DDCEE1}" destId="{46E73A03-7118-47E4-81E6-FFE157591D57}" srcOrd="10" destOrd="0" parTransId="{FF5F009D-37B9-4879-B7E1-F33384A52B7E}" sibTransId="{90E99994-8A87-47E7-8EBE-7BE07F5E3DBE}"/>
    <dgm:cxn modelId="{24223012-90CC-40E3-B098-AB98F449AF67}" type="presOf" srcId="{931F4B14-35ED-475E-9731-90D733E9398F}" destId="{AD86E5D7-8553-46DF-8B46-286D992665AB}" srcOrd="0" destOrd="0" presId="urn:microsoft.com/office/officeart/2005/8/layout/hierarchy2"/>
    <dgm:cxn modelId="{EE7565E5-4C8C-44B4-A134-7A739AD9D59B}" srcId="{C0AC858C-896C-4D7E-A8B9-55D2E7DDCEE1}" destId="{9207E088-12D0-472A-9C6A-6DF895EFBB8B}" srcOrd="6" destOrd="0" parTransId="{405E68D7-9FCE-4A49-8EFF-F70D68F14816}" sibTransId="{8B8514EF-1C44-455C-AF7A-0E994A3A50DA}"/>
    <dgm:cxn modelId="{FA42A509-83E8-4A6A-974D-B3F07F8604B7}" type="presOf" srcId="{46E73A03-7118-47E4-81E6-FFE157591D57}" destId="{93FEBD1B-9293-4CF4-886F-45BD49F35F01}" srcOrd="0" destOrd="0" presId="urn:microsoft.com/office/officeart/2005/8/layout/hierarchy2"/>
    <dgm:cxn modelId="{9F3ED707-74D6-4E8C-9922-69E59FF0E9FC}" type="presOf" srcId="{2A63CD49-3A83-4343-9A8C-BD50BA48BE5C}" destId="{345B31F3-CA7A-4064-BE0F-60065014A10B}" srcOrd="0" destOrd="0" presId="urn:microsoft.com/office/officeart/2005/8/layout/hierarchy2"/>
    <dgm:cxn modelId="{42C042ED-D42F-48E6-866C-28017E274E18}" type="presOf" srcId="{C0AC858C-896C-4D7E-A8B9-55D2E7DDCEE1}" destId="{FB9DFE7C-A8FC-4DA0-8A40-11446B59C7CA}" srcOrd="0" destOrd="0" presId="urn:microsoft.com/office/officeart/2005/8/layout/hierarchy2"/>
    <dgm:cxn modelId="{6B720C23-8EA1-4D85-A924-3B6279BAE8A9}" type="presOf" srcId="{ED0E375C-B2F9-4BEC-821B-397B0ECB627B}" destId="{AF061804-3299-4463-B0E3-59BE46ADFDE3}" srcOrd="1" destOrd="0" presId="urn:microsoft.com/office/officeart/2005/8/layout/hierarchy2"/>
    <dgm:cxn modelId="{DB96ADE0-A2A5-4C84-B982-124113EDA2BB}" type="presOf" srcId="{3526B9F3-4DAA-48EB-8D68-0D9E1FE9AA0C}" destId="{2A9DE185-DC88-4A87-BC9C-3B9C7BA734F3}" srcOrd="0" destOrd="0" presId="urn:microsoft.com/office/officeart/2005/8/layout/hierarchy2"/>
    <dgm:cxn modelId="{B547A443-F721-4F6A-9A54-E35F84AD8348}" type="presOf" srcId="{B2E0B390-556C-4E6D-BF26-867F7D02C9EB}" destId="{2686357A-0801-4267-A6AB-04D4EBEF18BD}" srcOrd="0" destOrd="0" presId="urn:microsoft.com/office/officeart/2005/8/layout/hierarchy2"/>
    <dgm:cxn modelId="{7322BB18-72B5-4598-B4BE-EE17D03B8C65}" type="presOf" srcId="{BC4CA6FC-34C7-4EA7-AFB2-BA0C67A7DFC5}" destId="{DE97AEDD-3201-4EE4-B717-DD485B6ECC0C}" srcOrd="1" destOrd="0" presId="urn:microsoft.com/office/officeart/2005/8/layout/hierarchy2"/>
    <dgm:cxn modelId="{AE2784A0-45B2-4570-9D57-8A31E0810AA9}" type="presOf" srcId="{A675138D-C656-4F3A-9E5C-01B391E0B1D1}" destId="{B82BB65B-3423-4143-A95F-8CBA8CE747C4}" srcOrd="0" destOrd="0" presId="urn:microsoft.com/office/officeart/2005/8/layout/hierarchy2"/>
    <dgm:cxn modelId="{33D471D3-0EC9-42F5-B42C-5EA14DDAF1AD}" type="presOf" srcId="{B31D53FF-12FA-4358-BEDF-C5CB1AB554C0}" destId="{8BA45B0E-01A9-4CD8-A88C-853167FB73C4}" srcOrd="0" destOrd="0" presId="urn:microsoft.com/office/officeart/2005/8/layout/hierarchy2"/>
    <dgm:cxn modelId="{CC152930-DBEF-4A89-8047-89DFEE8C3625}" type="presOf" srcId="{89A9FD68-5AB0-44E8-94C5-4A458D1BFD2A}" destId="{90017BEF-4C94-4C12-BA22-E58727FFE35D}" srcOrd="0" destOrd="0" presId="urn:microsoft.com/office/officeart/2005/8/layout/hierarchy2"/>
    <dgm:cxn modelId="{67EF15A6-EB1F-4B28-AD05-F9C9CD07E90E}" srcId="{C0AC858C-896C-4D7E-A8B9-55D2E7DDCEE1}" destId="{07D80ACA-1D4E-41C2-8F66-2C7189BBD088}" srcOrd="12" destOrd="0" parTransId="{B63FA6E9-FE22-453C-B485-ED5B9CE81D88}" sibTransId="{455471A3-D773-4F7A-A3DD-F5FD87C3CB98}"/>
    <dgm:cxn modelId="{D29684C4-B267-4C34-8ABA-D3CA5CC795D6}" type="presOf" srcId="{FB83D101-A48A-48EA-A543-C06736296E8D}" destId="{07CC3C1B-4362-411D-B529-E5CA6B08DB97}" srcOrd="0" destOrd="0" presId="urn:microsoft.com/office/officeart/2005/8/layout/hierarchy2"/>
    <dgm:cxn modelId="{7DBF9DEE-07C5-43F9-A177-E58144A200B3}" type="presOf" srcId="{E6C6B1D0-B948-412F-82FC-D49F16BB30C9}" destId="{6E3A7E03-08C0-44EC-87D9-795CF5D752E4}" srcOrd="1" destOrd="0" presId="urn:microsoft.com/office/officeart/2005/8/layout/hierarchy2"/>
    <dgm:cxn modelId="{2331959C-D025-43AA-B69A-33EF29248987}" srcId="{AE210902-9C98-4488-B560-55D76F8C75F2}" destId="{F1DCBE1A-24A0-4B4B-A12B-173C21D62575}" srcOrd="0" destOrd="0" parTransId="{213F708A-571F-4A74-82C3-D6376E1F78BB}" sibTransId="{DBB78E4C-8177-453F-BE94-AA2CABE4AB90}"/>
    <dgm:cxn modelId="{488F3392-5A3B-4690-80F8-8FD2A3F1881E}" type="presParOf" srcId="{FB9DFE7C-A8FC-4DA0-8A40-11446B59C7CA}" destId="{F6FC3EB7-D1BA-4A97-AFAB-7AB6D2939DEE}" srcOrd="0" destOrd="0" presId="urn:microsoft.com/office/officeart/2005/8/layout/hierarchy2"/>
    <dgm:cxn modelId="{4ED10784-EF76-4C5E-ADBB-FAE73735ADBD}" type="presParOf" srcId="{F6FC3EB7-D1BA-4A97-AFAB-7AB6D2939DEE}" destId="{BA2061B4-E81E-428B-B82C-C5CA49E97727}" srcOrd="0" destOrd="0" presId="urn:microsoft.com/office/officeart/2005/8/layout/hierarchy2"/>
    <dgm:cxn modelId="{794FCFF8-9E74-4204-9B3F-AAE6AAF91655}" type="presParOf" srcId="{F6FC3EB7-D1BA-4A97-AFAB-7AB6D2939DEE}" destId="{14FA4747-B886-44BA-805C-312F17600020}" srcOrd="1" destOrd="0" presId="urn:microsoft.com/office/officeart/2005/8/layout/hierarchy2"/>
    <dgm:cxn modelId="{05217C07-CCF5-4A84-AAC6-0DA630E52D2B}" type="presParOf" srcId="{14FA4747-B886-44BA-805C-312F17600020}" destId="{20C6E313-27CD-43BB-9E44-CDDCD871C4B5}" srcOrd="0" destOrd="0" presId="urn:microsoft.com/office/officeart/2005/8/layout/hierarchy2"/>
    <dgm:cxn modelId="{F4E9F47D-86D8-4B05-A7B3-E548B9956748}" type="presParOf" srcId="{20C6E313-27CD-43BB-9E44-CDDCD871C4B5}" destId="{0459968D-A3F7-4055-87C3-436B8AFCEDF2}" srcOrd="0" destOrd="0" presId="urn:microsoft.com/office/officeart/2005/8/layout/hierarchy2"/>
    <dgm:cxn modelId="{C2D8C57E-533E-4017-B24F-D9C980A65B97}" type="presParOf" srcId="{14FA4747-B886-44BA-805C-312F17600020}" destId="{8F81384A-6AF7-4A46-810A-D0203301E5A6}" srcOrd="1" destOrd="0" presId="urn:microsoft.com/office/officeart/2005/8/layout/hierarchy2"/>
    <dgm:cxn modelId="{655DF4FA-B6DE-49F5-9E52-527E9F46DF05}" type="presParOf" srcId="{8F81384A-6AF7-4A46-810A-D0203301E5A6}" destId="{DEB750B3-30B0-4178-B1B7-F7966B794288}" srcOrd="0" destOrd="0" presId="urn:microsoft.com/office/officeart/2005/8/layout/hierarchy2"/>
    <dgm:cxn modelId="{A94AD1E7-9B9E-495C-80E4-7EE7AF328B49}" type="presParOf" srcId="{8F81384A-6AF7-4A46-810A-D0203301E5A6}" destId="{6FA91EB5-D3B6-4FFB-97B8-BAA517ADB8D5}" srcOrd="1" destOrd="0" presId="urn:microsoft.com/office/officeart/2005/8/layout/hierarchy2"/>
    <dgm:cxn modelId="{656523E5-B80E-4321-A27D-EEC9A07170BB}" type="presParOf" srcId="{FB9DFE7C-A8FC-4DA0-8A40-11446B59C7CA}" destId="{D4940BC0-E234-4DBF-A52D-BE504E8FAB0B}" srcOrd="1" destOrd="0" presId="urn:microsoft.com/office/officeart/2005/8/layout/hierarchy2"/>
    <dgm:cxn modelId="{41806079-80B3-4CCC-B147-16027C252501}" type="presParOf" srcId="{D4940BC0-E234-4DBF-A52D-BE504E8FAB0B}" destId="{7BA818BD-32E5-49C3-9117-DF71ED50914D}" srcOrd="0" destOrd="0" presId="urn:microsoft.com/office/officeart/2005/8/layout/hierarchy2"/>
    <dgm:cxn modelId="{842CA01E-BBC1-48F4-A9B4-378D12AEFEA8}" type="presParOf" srcId="{D4940BC0-E234-4DBF-A52D-BE504E8FAB0B}" destId="{B6EB9444-1D47-4C9D-A0F0-BAC7C68A4C06}" srcOrd="1" destOrd="0" presId="urn:microsoft.com/office/officeart/2005/8/layout/hierarchy2"/>
    <dgm:cxn modelId="{16BCB5EF-7D9B-4F08-9D22-763922413331}" type="presParOf" srcId="{B6EB9444-1D47-4C9D-A0F0-BAC7C68A4C06}" destId="{DA605DFB-4406-4DB2-99D8-630B48D06E5C}" srcOrd="0" destOrd="0" presId="urn:microsoft.com/office/officeart/2005/8/layout/hierarchy2"/>
    <dgm:cxn modelId="{BEC40C5E-2BE6-42CD-899A-4981967EC006}" type="presParOf" srcId="{DA605DFB-4406-4DB2-99D8-630B48D06E5C}" destId="{6E3A7E03-08C0-44EC-87D9-795CF5D752E4}" srcOrd="0" destOrd="0" presId="urn:microsoft.com/office/officeart/2005/8/layout/hierarchy2"/>
    <dgm:cxn modelId="{F883D995-5779-4D93-8212-23C5926255D0}" type="presParOf" srcId="{B6EB9444-1D47-4C9D-A0F0-BAC7C68A4C06}" destId="{768899C0-6E5B-49BF-A33C-64B07CB07149}" srcOrd="1" destOrd="0" presId="urn:microsoft.com/office/officeart/2005/8/layout/hierarchy2"/>
    <dgm:cxn modelId="{7DEEF55A-66CA-49F1-8860-11C60E441B07}" type="presParOf" srcId="{768899C0-6E5B-49BF-A33C-64B07CB07149}" destId="{25CDBDC7-BFD1-44A6-8F59-882E4143E6E9}" srcOrd="0" destOrd="0" presId="urn:microsoft.com/office/officeart/2005/8/layout/hierarchy2"/>
    <dgm:cxn modelId="{4E52E590-FE99-425C-9017-695279714710}" type="presParOf" srcId="{768899C0-6E5B-49BF-A33C-64B07CB07149}" destId="{17B088A8-3086-4255-BE9C-C3C160133BA9}" srcOrd="1" destOrd="0" presId="urn:microsoft.com/office/officeart/2005/8/layout/hierarchy2"/>
    <dgm:cxn modelId="{DA2E6CF8-2C06-494C-AF24-AAEF0D569356}" type="presParOf" srcId="{FB9DFE7C-A8FC-4DA0-8A40-11446B59C7CA}" destId="{AF88B872-246E-4F70-8D96-F3AC42F06E27}" srcOrd="2" destOrd="0" presId="urn:microsoft.com/office/officeart/2005/8/layout/hierarchy2"/>
    <dgm:cxn modelId="{1CF1A5CB-B3C3-43E6-A9C7-7E07263DBF42}" type="presParOf" srcId="{AF88B872-246E-4F70-8D96-F3AC42F06E27}" destId="{57E273EA-B45C-4CDF-B437-05240CC9D081}" srcOrd="0" destOrd="0" presId="urn:microsoft.com/office/officeart/2005/8/layout/hierarchy2"/>
    <dgm:cxn modelId="{3485D966-FAEB-4A30-8D09-E5EB09107A8C}" type="presParOf" srcId="{AF88B872-246E-4F70-8D96-F3AC42F06E27}" destId="{315F52DA-9488-4F22-821D-43D0843DB07E}" srcOrd="1" destOrd="0" presId="urn:microsoft.com/office/officeart/2005/8/layout/hierarchy2"/>
    <dgm:cxn modelId="{66AB080C-4D52-42C1-9294-33F64629BDE0}" type="presParOf" srcId="{315F52DA-9488-4F22-821D-43D0843DB07E}" destId="{66C19182-20C8-4AF6-96E4-026D9BE07A17}" srcOrd="0" destOrd="0" presId="urn:microsoft.com/office/officeart/2005/8/layout/hierarchy2"/>
    <dgm:cxn modelId="{7D98ECD7-7A35-4EAB-95CA-00FB7B0DCC53}" type="presParOf" srcId="{66C19182-20C8-4AF6-96E4-026D9BE07A17}" destId="{FD321855-82E7-44FD-B779-D810BDBF1903}" srcOrd="0" destOrd="0" presId="urn:microsoft.com/office/officeart/2005/8/layout/hierarchy2"/>
    <dgm:cxn modelId="{710E8C17-AD18-43FC-8039-D3DED7BD777E}" type="presParOf" srcId="{315F52DA-9488-4F22-821D-43D0843DB07E}" destId="{B7516752-46F9-4321-811C-C842752BEA92}" srcOrd="1" destOrd="0" presId="urn:microsoft.com/office/officeart/2005/8/layout/hierarchy2"/>
    <dgm:cxn modelId="{71D9D6A5-240C-46F7-8CDB-596276256E44}" type="presParOf" srcId="{B7516752-46F9-4321-811C-C842752BEA92}" destId="{00FD5FC3-E688-4A9A-828C-47EDC200A037}" srcOrd="0" destOrd="0" presId="urn:microsoft.com/office/officeart/2005/8/layout/hierarchy2"/>
    <dgm:cxn modelId="{761CEA97-9037-464F-99B9-4F92DB6394DA}" type="presParOf" srcId="{B7516752-46F9-4321-811C-C842752BEA92}" destId="{60ACFF1D-4EE1-46B7-9E10-5F235ABE7EE9}" srcOrd="1" destOrd="0" presId="urn:microsoft.com/office/officeart/2005/8/layout/hierarchy2"/>
    <dgm:cxn modelId="{497E3C7E-962B-40AA-807D-D2BD49D15FC4}" type="presParOf" srcId="{FB9DFE7C-A8FC-4DA0-8A40-11446B59C7CA}" destId="{B85B87D2-CE10-4E8C-9528-E8D499C5B557}" srcOrd="3" destOrd="0" presId="urn:microsoft.com/office/officeart/2005/8/layout/hierarchy2"/>
    <dgm:cxn modelId="{22B9EE1B-2D54-4D0E-A170-15743372A905}" type="presParOf" srcId="{B85B87D2-CE10-4E8C-9528-E8D499C5B557}" destId="{B0F25409-35CA-4C94-8ED9-CB85252EDCA7}" srcOrd="0" destOrd="0" presId="urn:microsoft.com/office/officeart/2005/8/layout/hierarchy2"/>
    <dgm:cxn modelId="{EC8D22C1-A653-4493-B79C-5C690AD27E10}" type="presParOf" srcId="{B85B87D2-CE10-4E8C-9528-E8D499C5B557}" destId="{202EB3D0-0AD0-4E29-A4B8-AEE9FFCAC899}" srcOrd="1" destOrd="0" presId="urn:microsoft.com/office/officeart/2005/8/layout/hierarchy2"/>
    <dgm:cxn modelId="{D69AD474-F897-4A98-856E-88541B938059}" type="presParOf" srcId="{202EB3D0-0AD0-4E29-A4B8-AEE9FFCAC899}" destId="{5F39EC56-63C8-4CD3-9C79-2FAC642F1D83}" srcOrd="0" destOrd="0" presId="urn:microsoft.com/office/officeart/2005/8/layout/hierarchy2"/>
    <dgm:cxn modelId="{5C50FC8B-C697-4AF9-9C99-8692929CA26B}" type="presParOf" srcId="{5F39EC56-63C8-4CD3-9C79-2FAC642F1D83}" destId="{DE97AEDD-3201-4EE4-B717-DD485B6ECC0C}" srcOrd="0" destOrd="0" presId="urn:microsoft.com/office/officeart/2005/8/layout/hierarchy2"/>
    <dgm:cxn modelId="{E72327E7-0BA9-4451-B5AE-DC7C96AD13C3}" type="presParOf" srcId="{202EB3D0-0AD0-4E29-A4B8-AEE9FFCAC899}" destId="{CDD4174D-27AE-459C-8FCE-61BA520C34A1}" srcOrd="1" destOrd="0" presId="urn:microsoft.com/office/officeart/2005/8/layout/hierarchy2"/>
    <dgm:cxn modelId="{C5F043D0-7982-4C25-A44F-721D09F3B974}" type="presParOf" srcId="{CDD4174D-27AE-459C-8FCE-61BA520C34A1}" destId="{AD86E5D7-8553-46DF-8B46-286D992665AB}" srcOrd="0" destOrd="0" presId="urn:microsoft.com/office/officeart/2005/8/layout/hierarchy2"/>
    <dgm:cxn modelId="{3CB66D6D-64DA-4523-9F1B-6436B692CB42}" type="presParOf" srcId="{CDD4174D-27AE-459C-8FCE-61BA520C34A1}" destId="{B5573B49-CD78-4829-BF55-ADBD3C15BB14}" srcOrd="1" destOrd="0" presId="urn:microsoft.com/office/officeart/2005/8/layout/hierarchy2"/>
    <dgm:cxn modelId="{B205FD53-AE9B-441D-9689-67A9F60F467D}" type="presParOf" srcId="{FB9DFE7C-A8FC-4DA0-8A40-11446B59C7CA}" destId="{1FEF9275-78EE-47D3-9A62-62A860F82346}" srcOrd="4" destOrd="0" presId="urn:microsoft.com/office/officeart/2005/8/layout/hierarchy2"/>
    <dgm:cxn modelId="{197E9041-E95D-4072-B2B5-6D5C4E8DDFD9}" type="presParOf" srcId="{1FEF9275-78EE-47D3-9A62-62A860F82346}" destId="{DA3B4570-1F8B-42D0-B4F7-46D2E6D9853E}" srcOrd="0" destOrd="0" presId="urn:microsoft.com/office/officeart/2005/8/layout/hierarchy2"/>
    <dgm:cxn modelId="{6EEC2D7E-3851-4C66-A3E5-13CE78173D04}" type="presParOf" srcId="{1FEF9275-78EE-47D3-9A62-62A860F82346}" destId="{FAC19318-4937-4D45-BB3D-2BE0FCF86774}" srcOrd="1" destOrd="0" presId="urn:microsoft.com/office/officeart/2005/8/layout/hierarchy2"/>
    <dgm:cxn modelId="{22B26EB9-A6C7-40CA-B02A-816FF1C85BD8}" type="presParOf" srcId="{FAC19318-4937-4D45-BB3D-2BE0FCF86774}" destId="{A0A6A282-1267-41ED-AFD4-9005969E52D6}" srcOrd="0" destOrd="0" presId="urn:microsoft.com/office/officeart/2005/8/layout/hierarchy2"/>
    <dgm:cxn modelId="{1F807419-BD4D-42C0-B39E-5CFE8C58503D}" type="presParOf" srcId="{A0A6A282-1267-41ED-AFD4-9005969E52D6}" destId="{5380A607-B0C4-4CB1-9268-1AC066D98E05}" srcOrd="0" destOrd="0" presId="urn:microsoft.com/office/officeart/2005/8/layout/hierarchy2"/>
    <dgm:cxn modelId="{C33D5C87-F9D7-47FD-975D-E4E1269A1AC8}" type="presParOf" srcId="{FAC19318-4937-4D45-BB3D-2BE0FCF86774}" destId="{2EF70DFC-85AE-46CC-8727-EE60F6F20C97}" srcOrd="1" destOrd="0" presId="urn:microsoft.com/office/officeart/2005/8/layout/hierarchy2"/>
    <dgm:cxn modelId="{D119B5D0-08F2-4AA3-8453-94E6F16E9DE8}" type="presParOf" srcId="{2EF70DFC-85AE-46CC-8727-EE60F6F20C97}" destId="{EFCDADEA-0974-4FC6-9859-9088305F0D6A}" srcOrd="0" destOrd="0" presId="urn:microsoft.com/office/officeart/2005/8/layout/hierarchy2"/>
    <dgm:cxn modelId="{4CA60480-1477-45C1-B711-D17B8D978C1B}" type="presParOf" srcId="{2EF70DFC-85AE-46CC-8727-EE60F6F20C97}" destId="{E1FDF7E8-EE30-4AFE-909A-54CD6A52360B}" srcOrd="1" destOrd="0" presId="urn:microsoft.com/office/officeart/2005/8/layout/hierarchy2"/>
    <dgm:cxn modelId="{99DE817F-CB0C-4001-84B3-0FC51BC2117C}" type="presParOf" srcId="{FB9DFE7C-A8FC-4DA0-8A40-11446B59C7CA}" destId="{9E74A36B-528D-4DE3-A039-E1A601274B2B}" srcOrd="5" destOrd="0" presId="urn:microsoft.com/office/officeart/2005/8/layout/hierarchy2"/>
    <dgm:cxn modelId="{2E8E6594-2D53-400A-8143-4E0EA0F81377}" type="presParOf" srcId="{9E74A36B-528D-4DE3-A039-E1A601274B2B}" destId="{8BA45B0E-01A9-4CD8-A88C-853167FB73C4}" srcOrd="0" destOrd="0" presId="urn:microsoft.com/office/officeart/2005/8/layout/hierarchy2"/>
    <dgm:cxn modelId="{6445976E-0FA7-4EE8-B8FE-F315ABDCED07}" type="presParOf" srcId="{9E74A36B-528D-4DE3-A039-E1A601274B2B}" destId="{79B86B62-1212-410A-92ED-112404C43E13}" srcOrd="1" destOrd="0" presId="urn:microsoft.com/office/officeart/2005/8/layout/hierarchy2"/>
    <dgm:cxn modelId="{0E9DA1A3-06B5-45F1-85FA-5F41000C48C6}" type="presParOf" srcId="{79B86B62-1212-410A-92ED-112404C43E13}" destId="{64448EC3-C657-4CC0-9C5A-1EB688B15A58}" srcOrd="0" destOrd="0" presId="urn:microsoft.com/office/officeart/2005/8/layout/hierarchy2"/>
    <dgm:cxn modelId="{BDDCE0ED-EAF7-4B00-8739-5D35D0EB4277}" type="presParOf" srcId="{64448EC3-C657-4CC0-9C5A-1EB688B15A58}" destId="{3F1832D5-D8AD-4311-BE22-CB995DC47EBD}" srcOrd="0" destOrd="0" presId="urn:microsoft.com/office/officeart/2005/8/layout/hierarchy2"/>
    <dgm:cxn modelId="{6D9C771C-AFBB-419F-8F49-D87CB64CEBEF}" type="presParOf" srcId="{79B86B62-1212-410A-92ED-112404C43E13}" destId="{3F9545A5-1638-4312-A728-C5CE96689579}" srcOrd="1" destOrd="0" presId="urn:microsoft.com/office/officeart/2005/8/layout/hierarchy2"/>
    <dgm:cxn modelId="{7E12E8E8-A386-4B65-A512-A0C7E6D4E693}" type="presParOf" srcId="{3F9545A5-1638-4312-A728-C5CE96689579}" destId="{EF265E4B-19E9-4F8D-B1F1-84093E7BC1FD}" srcOrd="0" destOrd="0" presId="urn:microsoft.com/office/officeart/2005/8/layout/hierarchy2"/>
    <dgm:cxn modelId="{FE39E69B-F025-44BF-BEDA-181EB1006AE6}" type="presParOf" srcId="{3F9545A5-1638-4312-A728-C5CE96689579}" destId="{CA4F4D0F-AC43-44C9-85E4-ED9A24A22699}" srcOrd="1" destOrd="0" presId="urn:microsoft.com/office/officeart/2005/8/layout/hierarchy2"/>
    <dgm:cxn modelId="{F5AB132C-A83C-404D-99CB-0AC7F8552FBE}" type="presParOf" srcId="{FB9DFE7C-A8FC-4DA0-8A40-11446B59C7CA}" destId="{1731E95E-150E-462C-B0A6-DB2FAD5AA831}" srcOrd="6" destOrd="0" presId="urn:microsoft.com/office/officeart/2005/8/layout/hierarchy2"/>
    <dgm:cxn modelId="{23458CA0-A6C2-418C-B886-8B2D235EDA16}" type="presParOf" srcId="{1731E95E-150E-462C-B0A6-DB2FAD5AA831}" destId="{08FDD7AF-308A-44A4-81DD-72E6EBE44830}" srcOrd="0" destOrd="0" presId="urn:microsoft.com/office/officeart/2005/8/layout/hierarchy2"/>
    <dgm:cxn modelId="{FB386123-BB1E-476E-A5E4-003873E3591E}" type="presParOf" srcId="{1731E95E-150E-462C-B0A6-DB2FAD5AA831}" destId="{A552767D-BCC3-4CDC-8DB7-3D097280B6D0}" srcOrd="1" destOrd="0" presId="urn:microsoft.com/office/officeart/2005/8/layout/hierarchy2"/>
    <dgm:cxn modelId="{6CF5001F-A5CB-456C-B8AA-4ACD96410F06}" type="presParOf" srcId="{A552767D-BCC3-4CDC-8DB7-3D097280B6D0}" destId="{1DABBC89-244B-4C7C-985E-0D824FB4C89A}" srcOrd="0" destOrd="0" presId="urn:microsoft.com/office/officeart/2005/8/layout/hierarchy2"/>
    <dgm:cxn modelId="{3503965D-0515-4617-98D6-ED912206A401}" type="presParOf" srcId="{1DABBC89-244B-4C7C-985E-0D824FB4C89A}" destId="{CC4682A7-508B-408A-8887-A46395898B5C}" srcOrd="0" destOrd="0" presId="urn:microsoft.com/office/officeart/2005/8/layout/hierarchy2"/>
    <dgm:cxn modelId="{B673AEE3-5028-433E-806C-B7CFD3F96781}" type="presParOf" srcId="{A552767D-BCC3-4CDC-8DB7-3D097280B6D0}" destId="{E0294DC3-99B6-455E-A127-4E2D2A0B517C}" srcOrd="1" destOrd="0" presId="urn:microsoft.com/office/officeart/2005/8/layout/hierarchy2"/>
    <dgm:cxn modelId="{E07774B7-A1DA-44DF-B235-E0725061A421}" type="presParOf" srcId="{E0294DC3-99B6-455E-A127-4E2D2A0B517C}" destId="{2686357A-0801-4267-A6AB-04D4EBEF18BD}" srcOrd="0" destOrd="0" presId="urn:microsoft.com/office/officeart/2005/8/layout/hierarchy2"/>
    <dgm:cxn modelId="{1EE27C49-305B-4609-BB02-B61B35702171}" type="presParOf" srcId="{E0294DC3-99B6-455E-A127-4E2D2A0B517C}" destId="{D241EBA0-29F2-473D-83F5-8BFAFED42BB0}" srcOrd="1" destOrd="0" presId="urn:microsoft.com/office/officeart/2005/8/layout/hierarchy2"/>
    <dgm:cxn modelId="{D6AB6528-2AAE-4547-B9E5-3CDB1617F495}" type="presParOf" srcId="{FB9DFE7C-A8FC-4DA0-8A40-11446B59C7CA}" destId="{05A494D0-AE57-4AD1-98B6-48EBBD18569C}" srcOrd="7" destOrd="0" presId="urn:microsoft.com/office/officeart/2005/8/layout/hierarchy2"/>
    <dgm:cxn modelId="{7EEB9F38-5AB9-4011-8AE1-48A4BC3D20ED}" type="presParOf" srcId="{05A494D0-AE57-4AD1-98B6-48EBBD18569C}" destId="{D28BA274-A5AE-4F4E-98D0-8B6AB74F363F}" srcOrd="0" destOrd="0" presId="urn:microsoft.com/office/officeart/2005/8/layout/hierarchy2"/>
    <dgm:cxn modelId="{F71EB59E-4ADF-4770-8383-26D31F091D54}" type="presParOf" srcId="{05A494D0-AE57-4AD1-98B6-48EBBD18569C}" destId="{E06276B7-5FF4-4DD2-8EFA-0A212DA1CCFF}" srcOrd="1" destOrd="0" presId="urn:microsoft.com/office/officeart/2005/8/layout/hierarchy2"/>
    <dgm:cxn modelId="{2E908837-FA3A-4103-91BD-2D97E1398936}" type="presParOf" srcId="{E06276B7-5FF4-4DD2-8EFA-0A212DA1CCFF}" destId="{A42DF715-8B6B-42C1-94DF-00291F75EE3C}" srcOrd="0" destOrd="0" presId="urn:microsoft.com/office/officeart/2005/8/layout/hierarchy2"/>
    <dgm:cxn modelId="{F0B8DE92-4F8B-47CD-9BDE-3C2EDCD7F06D}" type="presParOf" srcId="{A42DF715-8B6B-42C1-94DF-00291F75EE3C}" destId="{6EED0521-A9E5-4D2E-AF27-0479FDB8AC1F}" srcOrd="0" destOrd="0" presId="urn:microsoft.com/office/officeart/2005/8/layout/hierarchy2"/>
    <dgm:cxn modelId="{BE08D0DE-C296-494E-8210-3DBCAEE29E6C}" type="presParOf" srcId="{E06276B7-5FF4-4DD2-8EFA-0A212DA1CCFF}" destId="{AE7B066B-0250-4330-A669-06E36F5060EA}" srcOrd="1" destOrd="0" presId="urn:microsoft.com/office/officeart/2005/8/layout/hierarchy2"/>
    <dgm:cxn modelId="{8A10B4D0-33A3-4E7E-A5BE-58F71AEE3D56}" type="presParOf" srcId="{AE7B066B-0250-4330-A669-06E36F5060EA}" destId="{B82BB65B-3423-4143-A95F-8CBA8CE747C4}" srcOrd="0" destOrd="0" presId="urn:microsoft.com/office/officeart/2005/8/layout/hierarchy2"/>
    <dgm:cxn modelId="{3B0B42FC-FE3E-47E4-BDCD-8F8AF1E008F5}" type="presParOf" srcId="{AE7B066B-0250-4330-A669-06E36F5060EA}" destId="{4C47DB7E-1930-400F-82C2-AD471DF8792F}" srcOrd="1" destOrd="0" presId="urn:microsoft.com/office/officeart/2005/8/layout/hierarchy2"/>
    <dgm:cxn modelId="{43059565-2C14-4335-81E2-26CD75AF56DC}" type="presParOf" srcId="{FB9DFE7C-A8FC-4DA0-8A40-11446B59C7CA}" destId="{3D3B34AE-4D6F-4A05-9049-E2E55AA6C3CA}" srcOrd="8" destOrd="0" presId="urn:microsoft.com/office/officeart/2005/8/layout/hierarchy2"/>
    <dgm:cxn modelId="{754DBF2F-A00A-466A-9558-B855630A254C}" type="presParOf" srcId="{3D3B34AE-4D6F-4A05-9049-E2E55AA6C3CA}" destId="{CB9127F5-3EED-43E0-BBEC-EE47E2541833}" srcOrd="0" destOrd="0" presId="urn:microsoft.com/office/officeart/2005/8/layout/hierarchy2"/>
    <dgm:cxn modelId="{46C984B2-FAB5-4773-A628-5A8AD6C0E4B1}" type="presParOf" srcId="{3D3B34AE-4D6F-4A05-9049-E2E55AA6C3CA}" destId="{435598C5-D38E-4E0C-80E5-5DB967EF18CD}" srcOrd="1" destOrd="0" presId="urn:microsoft.com/office/officeart/2005/8/layout/hierarchy2"/>
    <dgm:cxn modelId="{EBD8F232-F615-497A-AEE1-B14962138D1F}" type="presParOf" srcId="{435598C5-D38E-4E0C-80E5-5DB967EF18CD}" destId="{4047DCFB-5A1C-4402-AF33-FE19DA997C81}" srcOrd="0" destOrd="0" presId="urn:microsoft.com/office/officeart/2005/8/layout/hierarchy2"/>
    <dgm:cxn modelId="{E332A253-AB43-4F44-A671-D01221F62BA8}" type="presParOf" srcId="{4047DCFB-5A1C-4402-AF33-FE19DA997C81}" destId="{AEFE585C-E298-4A13-9CEF-A040DF494008}" srcOrd="0" destOrd="0" presId="urn:microsoft.com/office/officeart/2005/8/layout/hierarchy2"/>
    <dgm:cxn modelId="{CA5F4D06-75EA-4D52-95EC-981F56F07E48}" type="presParOf" srcId="{435598C5-D38E-4E0C-80E5-5DB967EF18CD}" destId="{B7C7B689-8579-4E9A-881F-D6387BA962AC}" srcOrd="1" destOrd="0" presId="urn:microsoft.com/office/officeart/2005/8/layout/hierarchy2"/>
    <dgm:cxn modelId="{285C47DD-FF0E-4CDD-947A-22F13B3BAE57}" type="presParOf" srcId="{B7C7B689-8579-4E9A-881F-D6387BA962AC}" destId="{2811D63C-A63B-4BA7-B77F-8E8404F7620B}" srcOrd="0" destOrd="0" presId="urn:microsoft.com/office/officeart/2005/8/layout/hierarchy2"/>
    <dgm:cxn modelId="{DFEDB19C-ACBF-48B8-9FE4-83F804DF1C78}" type="presParOf" srcId="{B7C7B689-8579-4E9A-881F-D6387BA962AC}" destId="{F3A28690-7529-4ADB-8DF5-92B44066B47B}" srcOrd="1" destOrd="0" presId="urn:microsoft.com/office/officeart/2005/8/layout/hierarchy2"/>
    <dgm:cxn modelId="{9B3DE4EC-22CB-43D0-863C-8229FAB05E0D}" type="presParOf" srcId="{FB9DFE7C-A8FC-4DA0-8A40-11446B59C7CA}" destId="{BCDC43F3-9141-4B70-B802-810C9543E261}" srcOrd="9" destOrd="0" presId="urn:microsoft.com/office/officeart/2005/8/layout/hierarchy2"/>
    <dgm:cxn modelId="{E1BCF9B5-9C22-450B-A34F-5E3783EB76A9}" type="presParOf" srcId="{BCDC43F3-9141-4B70-B802-810C9543E261}" destId="{B3C81582-CD9D-4001-9B34-289BE2DC4D8C}" srcOrd="0" destOrd="0" presId="urn:microsoft.com/office/officeart/2005/8/layout/hierarchy2"/>
    <dgm:cxn modelId="{9A8EB2E8-6591-4986-B878-4A59EFD07A73}" type="presParOf" srcId="{BCDC43F3-9141-4B70-B802-810C9543E261}" destId="{1A325194-F10B-4522-8D5D-277D7CC2FD6F}" srcOrd="1" destOrd="0" presId="urn:microsoft.com/office/officeart/2005/8/layout/hierarchy2"/>
    <dgm:cxn modelId="{9C70DC8E-33CF-47FD-804F-DD5353DEF13B}" type="presParOf" srcId="{1A325194-F10B-4522-8D5D-277D7CC2FD6F}" destId="{F62D64F4-CEE8-4D3E-B188-8A8DC0CBB6E5}" srcOrd="0" destOrd="0" presId="urn:microsoft.com/office/officeart/2005/8/layout/hierarchy2"/>
    <dgm:cxn modelId="{F32A44E2-B9F9-465A-BE03-A62ECAEC9C42}" type="presParOf" srcId="{F62D64F4-CEE8-4D3E-B188-8A8DC0CBB6E5}" destId="{DF15EA5F-45AD-4647-9657-41444D0E50CE}" srcOrd="0" destOrd="0" presId="urn:microsoft.com/office/officeart/2005/8/layout/hierarchy2"/>
    <dgm:cxn modelId="{EE43F68A-D518-4F32-9CE5-84B0ECE234B9}" type="presParOf" srcId="{1A325194-F10B-4522-8D5D-277D7CC2FD6F}" destId="{2CBF6BE2-2506-40F5-B835-636C0337C054}" srcOrd="1" destOrd="0" presId="urn:microsoft.com/office/officeart/2005/8/layout/hierarchy2"/>
    <dgm:cxn modelId="{7C872D5F-CAA1-461C-B711-D42DEC1DB155}" type="presParOf" srcId="{2CBF6BE2-2506-40F5-B835-636C0337C054}" destId="{07CC3C1B-4362-411D-B529-E5CA6B08DB97}" srcOrd="0" destOrd="0" presId="urn:microsoft.com/office/officeart/2005/8/layout/hierarchy2"/>
    <dgm:cxn modelId="{F5559880-3D28-479A-9158-D49D28650975}" type="presParOf" srcId="{2CBF6BE2-2506-40F5-B835-636C0337C054}" destId="{3034FA45-99E3-4B46-9C2E-A93BB00EE862}" srcOrd="1" destOrd="0" presId="urn:microsoft.com/office/officeart/2005/8/layout/hierarchy2"/>
    <dgm:cxn modelId="{371B82AB-F5D1-4805-9999-7F11C5D23BDB}" type="presParOf" srcId="{FB9DFE7C-A8FC-4DA0-8A40-11446B59C7CA}" destId="{0E8EE5F1-95BD-4DD0-A48D-EA0FF5FC0019}" srcOrd="10" destOrd="0" presId="urn:microsoft.com/office/officeart/2005/8/layout/hierarchy2"/>
    <dgm:cxn modelId="{44D7D5FB-430A-48AE-930F-064EF94438A3}" type="presParOf" srcId="{0E8EE5F1-95BD-4DD0-A48D-EA0FF5FC0019}" destId="{93FEBD1B-9293-4CF4-886F-45BD49F35F01}" srcOrd="0" destOrd="0" presId="urn:microsoft.com/office/officeart/2005/8/layout/hierarchy2"/>
    <dgm:cxn modelId="{AC2EF8F0-7E87-4E87-B5D0-2AE5AD3EC5B4}" type="presParOf" srcId="{0E8EE5F1-95BD-4DD0-A48D-EA0FF5FC0019}" destId="{BCE386B8-4186-482A-AC6F-83DCE01825DA}" srcOrd="1" destOrd="0" presId="urn:microsoft.com/office/officeart/2005/8/layout/hierarchy2"/>
    <dgm:cxn modelId="{7F59529A-422A-4AEB-B0A7-AC7C28E8C5C8}" type="presParOf" srcId="{BCE386B8-4186-482A-AC6F-83DCE01825DA}" destId="{1040A43D-CE6B-4A84-B914-D2DC8FFF2752}" srcOrd="0" destOrd="0" presId="urn:microsoft.com/office/officeart/2005/8/layout/hierarchy2"/>
    <dgm:cxn modelId="{40DF8D53-2A73-4671-98C1-4595E594425B}" type="presParOf" srcId="{1040A43D-CE6B-4A84-B914-D2DC8FFF2752}" destId="{BF625B6C-0062-4268-94A8-18D8EEA9CA32}" srcOrd="0" destOrd="0" presId="urn:microsoft.com/office/officeart/2005/8/layout/hierarchy2"/>
    <dgm:cxn modelId="{8336CF7A-D13A-4891-A3D0-81551CA061B1}" type="presParOf" srcId="{BCE386B8-4186-482A-AC6F-83DCE01825DA}" destId="{385DEA16-B92B-4D35-A3D9-AB5CA7736406}" srcOrd="1" destOrd="0" presId="urn:microsoft.com/office/officeart/2005/8/layout/hierarchy2"/>
    <dgm:cxn modelId="{76386771-CF1A-42DA-9279-DBEDEC7EB028}" type="presParOf" srcId="{385DEA16-B92B-4D35-A3D9-AB5CA7736406}" destId="{DE86E4B0-5F29-481C-8011-5C4B57EF9354}" srcOrd="0" destOrd="0" presId="urn:microsoft.com/office/officeart/2005/8/layout/hierarchy2"/>
    <dgm:cxn modelId="{629000D1-B339-4937-9633-0DC816740E8F}" type="presParOf" srcId="{385DEA16-B92B-4D35-A3D9-AB5CA7736406}" destId="{E65AD248-BD4B-444F-83CE-8699AFA3D41A}" srcOrd="1" destOrd="0" presId="urn:microsoft.com/office/officeart/2005/8/layout/hierarchy2"/>
    <dgm:cxn modelId="{7B2D2746-1229-4CCC-96E4-048C8E51BAFF}" type="presParOf" srcId="{FB9DFE7C-A8FC-4DA0-8A40-11446B59C7CA}" destId="{B944109D-76FA-4D50-B0EC-D869BF86525F}" srcOrd="11" destOrd="0" presId="urn:microsoft.com/office/officeart/2005/8/layout/hierarchy2"/>
    <dgm:cxn modelId="{44AFEB56-D5F4-4F3B-A22C-280C25C0A80D}" type="presParOf" srcId="{B944109D-76FA-4D50-B0EC-D869BF86525F}" destId="{90017BEF-4C94-4C12-BA22-E58727FFE35D}" srcOrd="0" destOrd="0" presId="urn:microsoft.com/office/officeart/2005/8/layout/hierarchy2"/>
    <dgm:cxn modelId="{7E97350B-8DAF-4AAE-95FA-81A452E235FB}" type="presParOf" srcId="{B944109D-76FA-4D50-B0EC-D869BF86525F}" destId="{863D0473-A89B-4E9E-B471-2C2C65C8C2E1}" srcOrd="1" destOrd="0" presId="urn:microsoft.com/office/officeart/2005/8/layout/hierarchy2"/>
    <dgm:cxn modelId="{8C49D1B8-DA19-4AE1-BA96-52527B6C4DD2}" type="presParOf" srcId="{863D0473-A89B-4E9E-B471-2C2C65C8C2E1}" destId="{D9BC99D3-1A67-4C8B-8195-DD1BB049C51F}" srcOrd="0" destOrd="0" presId="urn:microsoft.com/office/officeart/2005/8/layout/hierarchy2"/>
    <dgm:cxn modelId="{49F55B08-3D4D-4E51-8FF0-5F05359FEE78}" type="presParOf" srcId="{D9BC99D3-1A67-4C8B-8195-DD1BB049C51F}" destId="{5CA52075-35BA-4C95-BFCA-BA5E4405D60C}" srcOrd="0" destOrd="0" presId="urn:microsoft.com/office/officeart/2005/8/layout/hierarchy2"/>
    <dgm:cxn modelId="{49A39C99-0B38-4242-ABD9-446A53153783}" type="presParOf" srcId="{863D0473-A89B-4E9E-B471-2C2C65C8C2E1}" destId="{1F662159-92AD-4EDF-AECB-4D2FA1B5EC54}" srcOrd="1" destOrd="0" presId="urn:microsoft.com/office/officeart/2005/8/layout/hierarchy2"/>
    <dgm:cxn modelId="{25D8E663-9DDA-432E-A8FE-AAD2712D5506}" type="presParOf" srcId="{1F662159-92AD-4EDF-AECB-4D2FA1B5EC54}" destId="{50B0ACBB-3692-4A03-A792-2940357373D3}" srcOrd="0" destOrd="0" presId="urn:microsoft.com/office/officeart/2005/8/layout/hierarchy2"/>
    <dgm:cxn modelId="{77CF8DF5-67B0-4D94-BCCC-B616F4E6AD42}" type="presParOf" srcId="{1F662159-92AD-4EDF-AECB-4D2FA1B5EC54}" destId="{3A126D82-C475-4479-AC19-2F690309FCCD}" srcOrd="1" destOrd="0" presId="urn:microsoft.com/office/officeart/2005/8/layout/hierarchy2"/>
    <dgm:cxn modelId="{F0DFEE98-43EC-4D95-B98C-B68C566F1BE4}" type="presParOf" srcId="{FB9DFE7C-A8FC-4DA0-8A40-11446B59C7CA}" destId="{1A3BC542-2838-49E8-AEA2-95674C4F5AFC}" srcOrd="12" destOrd="0" presId="urn:microsoft.com/office/officeart/2005/8/layout/hierarchy2"/>
    <dgm:cxn modelId="{7FEDA2EA-D671-4D6B-B707-DA9E7A63A3D9}" type="presParOf" srcId="{1A3BC542-2838-49E8-AEA2-95674C4F5AFC}" destId="{251CC94D-FE6A-4261-9494-C2A997B4510E}" srcOrd="0" destOrd="0" presId="urn:microsoft.com/office/officeart/2005/8/layout/hierarchy2"/>
    <dgm:cxn modelId="{884CC398-A79F-4712-8648-42E6ABCE115D}" type="presParOf" srcId="{1A3BC542-2838-49E8-AEA2-95674C4F5AFC}" destId="{1537F3AB-A153-4346-B34F-E714593F7EF5}" srcOrd="1" destOrd="0" presId="urn:microsoft.com/office/officeart/2005/8/layout/hierarchy2"/>
    <dgm:cxn modelId="{8A49BF6D-C687-4493-BB19-C8F9ECF2FF58}" type="presParOf" srcId="{1537F3AB-A153-4346-B34F-E714593F7EF5}" destId="{26DA1661-B102-4064-AD95-A711CDEC2F4C}" srcOrd="0" destOrd="0" presId="urn:microsoft.com/office/officeart/2005/8/layout/hierarchy2"/>
    <dgm:cxn modelId="{678185DD-1CFC-4AD9-9B57-1C01C8A929C1}" type="presParOf" srcId="{26DA1661-B102-4064-AD95-A711CDEC2F4C}" destId="{67BD0996-8AED-4468-9AB3-3CBBC63F1E81}" srcOrd="0" destOrd="0" presId="urn:microsoft.com/office/officeart/2005/8/layout/hierarchy2"/>
    <dgm:cxn modelId="{5872CDE4-A111-489E-BB1C-4283F0467AE9}" type="presParOf" srcId="{1537F3AB-A153-4346-B34F-E714593F7EF5}" destId="{BA61B7D7-9482-4ADB-AD35-4E49F3695019}" srcOrd="1" destOrd="0" presId="urn:microsoft.com/office/officeart/2005/8/layout/hierarchy2"/>
    <dgm:cxn modelId="{68BD665C-569A-44D8-95C6-7592128AC7B3}" type="presParOf" srcId="{BA61B7D7-9482-4ADB-AD35-4E49F3695019}" destId="{21B7DD65-AAE7-4616-B93E-93E09F200ADC}" srcOrd="0" destOrd="0" presId="urn:microsoft.com/office/officeart/2005/8/layout/hierarchy2"/>
    <dgm:cxn modelId="{6716015E-5C76-4FB7-B3CF-956AAD67C7D1}" type="presParOf" srcId="{BA61B7D7-9482-4ADB-AD35-4E49F3695019}" destId="{420DC4D7-FC70-440A-9C42-540433FC6D6A}" srcOrd="1" destOrd="0" presId="urn:microsoft.com/office/officeart/2005/8/layout/hierarchy2"/>
    <dgm:cxn modelId="{CE1B386B-6286-47AF-8064-FB35BA6D5AC0}" type="presParOf" srcId="{FB9DFE7C-A8FC-4DA0-8A40-11446B59C7CA}" destId="{CB69A164-B6F2-40ED-A16A-44824FDD69EE}" srcOrd="13" destOrd="0" presId="urn:microsoft.com/office/officeart/2005/8/layout/hierarchy2"/>
    <dgm:cxn modelId="{FE8B9450-9D68-42B2-99DE-951EB3B76DB1}" type="presParOf" srcId="{CB69A164-B6F2-40ED-A16A-44824FDD69EE}" destId="{B8CCEA86-144F-4D07-BBC5-99BB1DCE76F6}" srcOrd="0" destOrd="0" presId="urn:microsoft.com/office/officeart/2005/8/layout/hierarchy2"/>
    <dgm:cxn modelId="{CF8A352D-1AD9-4078-85FE-7A6E5B972628}" type="presParOf" srcId="{CB69A164-B6F2-40ED-A16A-44824FDD69EE}" destId="{77D82453-6DB0-4ADD-9941-B3CFE6CEDE11}" srcOrd="1" destOrd="0" presId="urn:microsoft.com/office/officeart/2005/8/layout/hierarchy2"/>
    <dgm:cxn modelId="{BF893E01-6C9B-4905-AC22-6ECBEC1C9B09}" type="presParOf" srcId="{77D82453-6DB0-4ADD-9941-B3CFE6CEDE11}" destId="{A7838C74-7843-4953-B641-18C2C3DF7B78}" srcOrd="0" destOrd="0" presId="urn:microsoft.com/office/officeart/2005/8/layout/hierarchy2"/>
    <dgm:cxn modelId="{5173A7C6-5CC6-4C54-BE62-FA891366CBB8}" type="presParOf" srcId="{A7838C74-7843-4953-B641-18C2C3DF7B78}" destId="{AF061804-3299-4463-B0E3-59BE46ADFDE3}" srcOrd="0" destOrd="0" presId="urn:microsoft.com/office/officeart/2005/8/layout/hierarchy2"/>
    <dgm:cxn modelId="{81F11A3E-3D63-4CEF-8B9C-54B2F5D11665}" type="presParOf" srcId="{77D82453-6DB0-4ADD-9941-B3CFE6CEDE11}" destId="{9E5B2D62-8004-4BB0-99AA-71F5752B416A}" srcOrd="1" destOrd="0" presId="urn:microsoft.com/office/officeart/2005/8/layout/hierarchy2"/>
    <dgm:cxn modelId="{AE9C02F6-393A-4B5F-A3EF-ECE27835C4F7}" type="presParOf" srcId="{9E5B2D62-8004-4BB0-99AA-71F5752B416A}" destId="{D1D0B127-CB1A-4A2B-A9F7-8E5432358A77}" srcOrd="0" destOrd="0" presId="urn:microsoft.com/office/officeart/2005/8/layout/hierarchy2"/>
    <dgm:cxn modelId="{853CEA50-08FC-412A-ADAB-6F00CFAE2E21}" type="presParOf" srcId="{9E5B2D62-8004-4BB0-99AA-71F5752B416A}" destId="{2174290A-DE65-4E14-B8F7-D1FBDC10E82D}" srcOrd="1" destOrd="0" presId="urn:microsoft.com/office/officeart/2005/8/layout/hierarchy2"/>
    <dgm:cxn modelId="{DA0D5431-F6A4-44D0-A1F0-6744600B9276}" type="presParOf" srcId="{FB9DFE7C-A8FC-4DA0-8A40-11446B59C7CA}" destId="{2EA082E5-995A-4DD9-AD40-578D0E52AAEE}" srcOrd="14" destOrd="0" presId="urn:microsoft.com/office/officeart/2005/8/layout/hierarchy2"/>
    <dgm:cxn modelId="{5DCF242F-D697-4096-B8C9-E3A35E6C7381}" type="presParOf" srcId="{2EA082E5-995A-4DD9-AD40-578D0E52AAEE}" destId="{7FEA00EF-A648-4C77-ABB7-03DB0BB9F591}" srcOrd="0" destOrd="0" presId="urn:microsoft.com/office/officeart/2005/8/layout/hierarchy2"/>
    <dgm:cxn modelId="{7FB92451-2025-4FE5-9AA1-FD4FB78435DC}" type="presParOf" srcId="{2EA082E5-995A-4DD9-AD40-578D0E52AAEE}" destId="{C4D105CA-243E-4FE6-9934-02442E1124D7}" srcOrd="1" destOrd="0" presId="urn:microsoft.com/office/officeart/2005/8/layout/hierarchy2"/>
    <dgm:cxn modelId="{A491E3A6-9FEC-4967-BF4A-5D1562B62F33}" type="presParOf" srcId="{C4D105CA-243E-4FE6-9934-02442E1124D7}" destId="{2A9DE185-DC88-4A87-BC9C-3B9C7BA734F3}" srcOrd="0" destOrd="0" presId="urn:microsoft.com/office/officeart/2005/8/layout/hierarchy2"/>
    <dgm:cxn modelId="{519C87E4-9253-42DF-9C23-200F200955A4}" type="presParOf" srcId="{2A9DE185-DC88-4A87-BC9C-3B9C7BA734F3}" destId="{71F0D88B-A8F8-4A09-87DB-1EB490D3D405}" srcOrd="0" destOrd="0" presId="urn:microsoft.com/office/officeart/2005/8/layout/hierarchy2"/>
    <dgm:cxn modelId="{51758A12-A75F-49F9-9629-2AA8D3A1A1F5}" type="presParOf" srcId="{C4D105CA-243E-4FE6-9934-02442E1124D7}" destId="{2BA32D3F-1CF0-4A22-A576-6DDD82B246BA}" srcOrd="1" destOrd="0" presId="urn:microsoft.com/office/officeart/2005/8/layout/hierarchy2"/>
    <dgm:cxn modelId="{06067B3F-A6CF-46BD-A789-62E87F7480A3}" type="presParOf" srcId="{2BA32D3F-1CF0-4A22-A576-6DDD82B246BA}" destId="{71D14CA5-2F71-4478-B7DE-A41ED9A33032}" srcOrd="0" destOrd="0" presId="urn:microsoft.com/office/officeart/2005/8/layout/hierarchy2"/>
    <dgm:cxn modelId="{87F4254B-4C92-4954-A1D9-02C00C7E8462}" type="presParOf" srcId="{2BA32D3F-1CF0-4A22-A576-6DDD82B246BA}" destId="{F82C5428-07EE-443E-9197-A8B222481F30}" srcOrd="1" destOrd="0" presId="urn:microsoft.com/office/officeart/2005/8/layout/hierarchy2"/>
    <dgm:cxn modelId="{8800DD2A-0517-47D1-B8CF-84120883797E}" type="presParOf" srcId="{FB9DFE7C-A8FC-4DA0-8A40-11446B59C7CA}" destId="{D75EF642-0125-4B1B-A42E-27D338F58C84}" srcOrd="15" destOrd="0" presId="urn:microsoft.com/office/officeart/2005/8/layout/hierarchy2"/>
    <dgm:cxn modelId="{5B10FE68-8A0E-499D-9C32-6FEB0A68B54B}" type="presParOf" srcId="{D75EF642-0125-4B1B-A42E-27D338F58C84}" destId="{21513E7A-6FBF-4E09-82EC-DF53FF5D75EC}" srcOrd="0" destOrd="0" presId="urn:microsoft.com/office/officeart/2005/8/layout/hierarchy2"/>
    <dgm:cxn modelId="{55D97485-625B-4007-A254-1E4F5B20E795}" type="presParOf" srcId="{D75EF642-0125-4B1B-A42E-27D338F58C84}" destId="{F718CD36-390E-48E5-B395-48B7B3A2997E}" srcOrd="1" destOrd="0" presId="urn:microsoft.com/office/officeart/2005/8/layout/hierarchy2"/>
    <dgm:cxn modelId="{D46BDDB1-A8B4-4931-8F7A-CF53C81266B4}" type="presParOf" srcId="{F718CD36-390E-48E5-B395-48B7B3A2997E}" destId="{9EEF40F9-CCF1-4D23-87FE-AC1779EFC5C4}" srcOrd="0" destOrd="0" presId="urn:microsoft.com/office/officeart/2005/8/layout/hierarchy2"/>
    <dgm:cxn modelId="{9D9721D9-C6B5-4E66-99A8-98FCDD18FA10}" type="presParOf" srcId="{9EEF40F9-CCF1-4D23-87FE-AC1779EFC5C4}" destId="{A957A908-1E84-44AD-8A7E-A1FC125CED25}" srcOrd="0" destOrd="0" presId="urn:microsoft.com/office/officeart/2005/8/layout/hierarchy2"/>
    <dgm:cxn modelId="{F00E0EF5-ADDF-40D7-A76D-16CAB138A837}" type="presParOf" srcId="{F718CD36-390E-48E5-B395-48B7B3A2997E}" destId="{D72F3C4D-6661-4279-AA62-5DD4AAF54DF8}" srcOrd="1" destOrd="0" presId="urn:microsoft.com/office/officeart/2005/8/layout/hierarchy2"/>
    <dgm:cxn modelId="{9FFA289B-7EA6-4DBD-9FEE-6B97A39A0F4C}" type="presParOf" srcId="{D72F3C4D-6661-4279-AA62-5DD4AAF54DF8}" destId="{49C502F3-2DE1-4A4B-822C-E1F3298515E4}" srcOrd="0" destOrd="0" presId="urn:microsoft.com/office/officeart/2005/8/layout/hierarchy2"/>
    <dgm:cxn modelId="{CEF338AF-805A-41A4-B4F1-76CC877CED23}" type="presParOf" srcId="{D72F3C4D-6661-4279-AA62-5DD4AAF54DF8}" destId="{2EE0B56D-C5FE-4833-ACE4-8B1796D7DF59}" srcOrd="1" destOrd="0" presId="urn:microsoft.com/office/officeart/2005/8/layout/hierarchy2"/>
    <dgm:cxn modelId="{2A6580C7-5476-49B7-88A9-89B1E46FF6D8}" type="presParOf" srcId="{FB9DFE7C-A8FC-4DA0-8A40-11446B59C7CA}" destId="{B0A8B7D4-3138-4392-A648-222066DEC87C}" srcOrd="16" destOrd="0" presId="urn:microsoft.com/office/officeart/2005/8/layout/hierarchy2"/>
    <dgm:cxn modelId="{AEAF7B82-C861-4868-9ED1-ED1FF51FB2C1}" type="presParOf" srcId="{B0A8B7D4-3138-4392-A648-222066DEC87C}" destId="{57B9614E-722C-4D6C-AF17-743C006A3B32}" srcOrd="0" destOrd="0" presId="urn:microsoft.com/office/officeart/2005/8/layout/hierarchy2"/>
    <dgm:cxn modelId="{61745A58-CFFE-4B44-A808-83B7CCC6A39E}" type="presParOf" srcId="{B0A8B7D4-3138-4392-A648-222066DEC87C}" destId="{C93047FC-837B-428D-A7EE-0C93286E9082}" srcOrd="1" destOrd="0" presId="urn:microsoft.com/office/officeart/2005/8/layout/hierarchy2"/>
    <dgm:cxn modelId="{10A5B041-402C-4155-AA01-5D94F90DA682}" type="presParOf" srcId="{C93047FC-837B-428D-A7EE-0C93286E9082}" destId="{5C08AFF2-B0FF-4EA4-8280-F97E18CC00FA}" srcOrd="0" destOrd="0" presId="urn:microsoft.com/office/officeart/2005/8/layout/hierarchy2"/>
    <dgm:cxn modelId="{22553149-3B3D-43EF-AE6D-F94C0C3012A6}" type="presParOf" srcId="{5C08AFF2-B0FF-4EA4-8280-F97E18CC00FA}" destId="{3187ADFA-F88D-4375-891D-E6CC57D9EB96}" srcOrd="0" destOrd="0" presId="urn:microsoft.com/office/officeart/2005/8/layout/hierarchy2"/>
    <dgm:cxn modelId="{29EC3B76-CC42-43BE-B59F-D26D8C7DAFF9}" type="presParOf" srcId="{C93047FC-837B-428D-A7EE-0C93286E9082}" destId="{CFD40394-2562-4335-85E6-8D1B0E19E857}" srcOrd="1" destOrd="0" presId="urn:microsoft.com/office/officeart/2005/8/layout/hierarchy2"/>
    <dgm:cxn modelId="{D9D3D970-6E14-40E0-8094-E35A89D01585}" type="presParOf" srcId="{CFD40394-2562-4335-85E6-8D1B0E19E857}" destId="{345B31F3-CA7A-4064-BE0F-60065014A10B}" srcOrd="0" destOrd="0" presId="urn:microsoft.com/office/officeart/2005/8/layout/hierarchy2"/>
    <dgm:cxn modelId="{C0A6E627-0F47-43D6-8801-24C2606C67FA}" type="presParOf" srcId="{CFD40394-2562-4335-85E6-8D1B0E19E857}" destId="{83A1349B-9DC4-4ADF-9D77-3109D7CC9743}" srcOrd="1" destOrd="0" presId="urn:microsoft.com/office/officeart/2005/8/layout/hierarchy2"/>
  </dgm:cxnLst>
  <dgm:bg>
    <a:noFill/>
    <a:effect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AC858C-896C-4D7E-A8B9-55D2E7DDCEE1}" type="doc">
      <dgm:prSet loTypeId="urn:microsoft.com/office/officeart/2005/8/layout/hierarchy2" loCatId="hierarchy" qsTypeId="urn:microsoft.com/office/officeart/2005/8/quickstyle/simple5" qsCatId="simple" csTypeId="urn:microsoft.com/office/officeart/2005/8/colors/accent0_1" csCatId="mainScheme" phldr="1"/>
      <dgm:spPr/>
      <dgm:t>
        <a:bodyPr/>
        <a:lstStyle/>
        <a:p>
          <a:endParaRPr lang="tr-TR"/>
        </a:p>
      </dgm:t>
    </dgm:pt>
    <dgm:pt modelId="{FD0C6D51-908A-41A1-B3B8-DD949FAC7F81}">
      <dgm:prSet phldrT="[Metin]" custT="1"/>
      <dgm:spPr>
        <a:xfrm>
          <a:off x="457699" y="643848"/>
          <a:ext cx="2714617" cy="278085"/>
        </a:xfrm>
        <a:solidFill>
          <a:srgbClr val="0070C0"/>
        </a:solidFill>
        <a:effectLst>
          <a:innerShdw blurRad="63500" dist="50800" dir="13500000">
            <a:srgbClr val="0070C0">
              <a:alpha val="50000"/>
            </a:srgbClr>
          </a:innerShdw>
        </a:effectLst>
      </dgm:spPr>
      <dgm:t>
        <a:bodyPr/>
        <a:lstStyle/>
        <a:p>
          <a:pPr algn="l"/>
          <a:r>
            <a:rPr lang="tr-TR" sz="1100" b="1" dirty="0" smtClean="0">
              <a:solidFill>
                <a:srgbClr val="C00000"/>
              </a:solidFill>
              <a:latin typeface="Tahoma"/>
              <a:ea typeface="+mn-ea"/>
              <a:cs typeface="+mn-cs"/>
            </a:rPr>
            <a:t>   ÇİM BİÇME KENDİ YÜRÜR</a:t>
          </a:r>
          <a:endParaRPr lang="tr-TR" sz="1000" b="1" dirty="0">
            <a:solidFill>
              <a:srgbClr val="C00000"/>
            </a:solidFill>
            <a:latin typeface="Tahoma"/>
            <a:ea typeface="+mn-ea"/>
            <a:cs typeface="+mn-cs"/>
          </a:endParaRPr>
        </a:p>
      </dgm:t>
    </dgm:pt>
    <dgm:pt modelId="{92ACB335-B904-4352-9EEA-62470C65DDCF}" type="parTrans" cxnId="{4F1DC5C0-7F82-437A-A532-732D48A8387E}">
      <dgm:prSet/>
      <dgm:spPr/>
      <dgm:t>
        <a:bodyPr/>
        <a:lstStyle/>
        <a:p>
          <a:pPr algn="ctr"/>
          <a:endParaRPr lang="tr-TR">
            <a:solidFill>
              <a:schemeClr val="bg1"/>
            </a:solidFill>
          </a:endParaRPr>
        </a:p>
      </dgm:t>
    </dgm:pt>
    <dgm:pt modelId="{634BD662-2B41-451E-8718-DF33ABD1A7E8}" type="sibTrans" cxnId="{4F1DC5C0-7F82-437A-A532-732D48A8387E}">
      <dgm:prSet/>
      <dgm:spPr/>
      <dgm:t>
        <a:bodyPr/>
        <a:lstStyle/>
        <a:p>
          <a:pPr algn="ctr"/>
          <a:endParaRPr lang="tr-TR">
            <a:solidFill>
              <a:schemeClr val="bg1"/>
            </a:solidFill>
          </a:endParaRPr>
        </a:p>
      </dgm:t>
    </dgm:pt>
    <dgm:pt modelId="{3787ACA3-DD5A-496D-B185-7004F2DAD024}">
      <dgm:prSet phldrT="[Metin]" custT="1"/>
      <dgm:spPr>
        <a:xfrm>
          <a:off x="3394785" y="643848"/>
          <a:ext cx="556170" cy="278085"/>
        </a:xfrm>
        <a:solidFill>
          <a:srgbClr val="002060"/>
        </a:solidFill>
      </dgm:spPr>
      <dgm:t>
        <a:bodyPr/>
        <a:lstStyle/>
        <a:p>
          <a:pPr algn="ctr"/>
          <a:r>
            <a:rPr lang="tr-TR" sz="1600" b="1" dirty="0" smtClean="0">
              <a:solidFill>
                <a:srgbClr val="FFFF00"/>
              </a:solidFill>
              <a:latin typeface="Tahoma"/>
              <a:ea typeface="+mn-ea"/>
              <a:cs typeface="+mn-cs"/>
            </a:rPr>
            <a:t>3</a:t>
          </a:r>
          <a:endParaRPr lang="tr-TR" sz="1600" b="1" dirty="0">
            <a:solidFill>
              <a:srgbClr val="FFFF00"/>
            </a:solidFill>
            <a:latin typeface="Tahoma"/>
            <a:ea typeface="+mn-ea"/>
            <a:cs typeface="+mn-cs"/>
          </a:endParaRPr>
        </a:p>
      </dgm:t>
    </dgm:pt>
    <dgm:pt modelId="{6B7F886E-8279-4732-ACEC-579756FFC21C}" type="parTrans" cxnId="{35C9449B-2E87-44A0-A9FE-510DA5BB399C}">
      <dgm:prSet/>
      <dgm:spPr>
        <a:xfrm>
          <a:off x="3172317" y="778511"/>
          <a:ext cx="222468"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AFAEBB53-6FAC-4B38-950A-7D1E45AF743B}" type="sibTrans" cxnId="{35C9449B-2E87-44A0-A9FE-510DA5BB399C}">
      <dgm:prSet/>
      <dgm:spPr/>
      <dgm:t>
        <a:bodyPr/>
        <a:lstStyle/>
        <a:p>
          <a:pPr algn="ctr"/>
          <a:endParaRPr lang="tr-TR">
            <a:solidFill>
              <a:schemeClr val="bg1"/>
            </a:solidFill>
          </a:endParaRPr>
        </a:p>
      </dgm:t>
    </dgm:pt>
    <dgm:pt modelId="{F737EB56-6E32-4BB2-B0C7-423820F90AC3}">
      <dgm:prSet custT="1"/>
      <dgm:spPr>
        <a:xfrm>
          <a:off x="448940" y="0"/>
          <a:ext cx="2723294" cy="278085"/>
        </a:xfrm>
        <a:solidFill>
          <a:srgbClr val="0070C0"/>
        </a:solidFill>
        <a:effectLst>
          <a:innerShdw blurRad="63500" dist="50800" dir="13500000">
            <a:srgbClr val="0070C0">
              <a:alpha val="50000"/>
            </a:srgbClr>
          </a:innerShdw>
        </a:effectLst>
      </dgm:spPr>
      <dgm:t>
        <a:bodyPr/>
        <a:lstStyle/>
        <a:p>
          <a:pPr algn="l"/>
          <a:r>
            <a:rPr lang="tr-TR" sz="1200" b="1" dirty="0" smtClean="0">
              <a:solidFill>
                <a:srgbClr val="C00000"/>
              </a:solidFill>
              <a:latin typeface="Tahoma"/>
              <a:ea typeface="+mn-ea"/>
              <a:cs typeface="+mn-cs"/>
            </a:rPr>
            <a:t>   </a:t>
          </a:r>
          <a:r>
            <a:rPr lang="tr-TR" sz="1100" b="1" dirty="0" smtClean="0">
              <a:solidFill>
                <a:srgbClr val="C00000"/>
              </a:solidFill>
              <a:latin typeface="Tahoma"/>
              <a:ea typeface="+mn-ea"/>
              <a:cs typeface="+mn-cs"/>
            </a:rPr>
            <a:t>MICIR YAYICI </a:t>
          </a:r>
          <a:r>
            <a:rPr lang="tr-TR" sz="800" b="1" dirty="0" smtClean="0">
              <a:solidFill>
                <a:srgbClr val="C00000"/>
              </a:solidFill>
              <a:latin typeface="Tahoma"/>
              <a:ea typeface="+mn-ea"/>
              <a:cs typeface="+mn-cs"/>
            </a:rPr>
            <a:t>(KENDİ YÜRÜR)</a:t>
          </a:r>
          <a:endParaRPr lang="tr-TR" sz="1200" b="1" dirty="0">
            <a:solidFill>
              <a:srgbClr val="C00000"/>
            </a:solidFill>
            <a:latin typeface="Tahoma"/>
            <a:ea typeface="+mn-ea"/>
            <a:cs typeface="+mn-cs"/>
          </a:endParaRPr>
        </a:p>
      </dgm:t>
    </dgm:pt>
    <dgm:pt modelId="{FBA2655E-F592-461A-8AC3-1BF15A315FB8}" type="parTrans" cxnId="{2F779E2D-BF2D-48BD-AD60-749E366294D1}">
      <dgm:prSet/>
      <dgm:spPr/>
      <dgm:t>
        <a:bodyPr/>
        <a:lstStyle/>
        <a:p>
          <a:pPr algn="ctr"/>
          <a:endParaRPr lang="tr-TR">
            <a:solidFill>
              <a:schemeClr val="bg1"/>
            </a:solidFill>
          </a:endParaRPr>
        </a:p>
      </dgm:t>
    </dgm:pt>
    <dgm:pt modelId="{393E27F7-2EEB-4740-9600-A650AC8E1035}" type="sibTrans" cxnId="{2F779E2D-BF2D-48BD-AD60-749E366294D1}">
      <dgm:prSet/>
      <dgm:spPr/>
      <dgm:t>
        <a:bodyPr/>
        <a:lstStyle/>
        <a:p>
          <a:pPr algn="ctr"/>
          <a:endParaRPr lang="tr-TR">
            <a:solidFill>
              <a:schemeClr val="bg1"/>
            </a:solidFill>
          </a:endParaRPr>
        </a:p>
      </dgm:t>
    </dgm:pt>
    <dgm:pt modelId="{3A5641EE-A696-46D5-9258-78E78CDBFE73}">
      <dgm:prSet custT="1"/>
      <dgm:spPr>
        <a:xfrm>
          <a:off x="3394785" y="315413"/>
          <a:ext cx="556170" cy="278085"/>
        </a:xfrm>
        <a:solidFill>
          <a:srgbClr val="002060"/>
        </a:solidFill>
      </dgm:spPr>
      <dgm:t>
        <a:bodyPr/>
        <a:lstStyle/>
        <a:p>
          <a:pPr algn="ctr"/>
          <a:r>
            <a:rPr lang="tr-TR" sz="1600" b="1" dirty="0" smtClean="0">
              <a:solidFill>
                <a:srgbClr val="FFFF00"/>
              </a:solidFill>
              <a:latin typeface="Tahoma"/>
              <a:ea typeface="+mn-ea"/>
              <a:cs typeface="+mn-cs"/>
            </a:rPr>
            <a:t>5</a:t>
          </a:r>
          <a:endParaRPr lang="tr-TR" sz="1600" b="1" dirty="0">
            <a:solidFill>
              <a:srgbClr val="FFFF00"/>
            </a:solidFill>
            <a:latin typeface="Tahoma"/>
            <a:ea typeface="+mn-ea"/>
            <a:cs typeface="+mn-cs"/>
          </a:endParaRPr>
        </a:p>
      </dgm:t>
    </dgm:pt>
    <dgm:pt modelId="{E6C6B1D0-B948-412F-82FC-D49F16BB30C9}" type="parTrans" cxnId="{DF5D4EA1-DF23-4452-8695-DA580346D8AF}">
      <dgm:prSet/>
      <dgm:spPr>
        <a:xfrm rot="1891">
          <a:off x="3172317" y="450015"/>
          <a:ext cx="222468"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608DCFB0-5F05-41AD-A1A9-D8EDFA0B6D11}" type="sibTrans" cxnId="{DF5D4EA1-DF23-4452-8695-DA580346D8AF}">
      <dgm:prSet/>
      <dgm:spPr/>
      <dgm:t>
        <a:bodyPr/>
        <a:lstStyle/>
        <a:p>
          <a:pPr algn="ctr"/>
          <a:endParaRPr lang="tr-TR">
            <a:solidFill>
              <a:schemeClr val="bg1"/>
            </a:solidFill>
          </a:endParaRPr>
        </a:p>
      </dgm:t>
    </dgm:pt>
    <dgm:pt modelId="{8BF1F0F6-C346-44B7-904F-9CA89FADA92B}">
      <dgm:prSet custT="1"/>
      <dgm:spPr>
        <a:xfrm>
          <a:off x="3403462" y="0"/>
          <a:ext cx="556170" cy="278085"/>
        </a:xfrm>
        <a:solidFill>
          <a:srgbClr val="002060"/>
        </a:solidFill>
      </dgm:spPr>
      <dgm:t>
        <a:bodyPr/>
        <a:lstStyle/>
        <a:p>
          <a:pPr algn="ctr"/>
          <a:r>
            <a:rPr lang="tr-TR" sz="1600" b="1" dirty="0" smtClean="0">
              <a:solidFill>
                <a:srgbClr val="FFFF00"/>
              </a:solidFill>
              <a:latin typeface="Tahoma"/>
              <a:ea typeface="+mn-ea"/>
              <a:cs typeface="+mn-cs"/>
            </a:rPr>
            <a:t>2</a:t>
          </a:r>
          <a:endParaRPr lang="tr-TR" sz="1600" b="1" dirty="0">
            <a:solidFill>
              <a:srgbClr val="FFFF00"/>
            </a:solidFill>
            <a:latin typeface="Tahoma"/>
            <a:ea typeface="+mn-ea"/>
            <a:cs typeface="+mn-cs"/>
          </a:endParaRPr>
        </a:p>
      </dgm:t>
    </dgm:pt>
    <dgm:pt modelId="{31D9784E-EDFB-4DB6-A457-14738A7A278E}" type="parTrans" cxnId="{2B6CEED5-FD9D-4750-83E7-916F4946E87C}">
      <dgm:prSet/>
      <dgm:spPr>
        <a:xfrm>
          <a:off x="3172234" y="134663"/>
          <a:ext cx="231227"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7EA14E94-CC5B-4E89-B789-8F1A6B9EEF74}" type="sibTrans" cxnId="{2B6CEED5-FD9D-4750-83E7-916F4946E87C}">
      <dgm:prSet/>
      <dgm:spPr/>
      <dgm:t>
        <a:bodyPr/>
        <a:lstStyle/>
        <a:p>
          <a:pPr algn="ctr"/>
          <a:endParaRPr lang="tr-TR">
            <a:solidFill>
              <a:schemeClr val="bg1"/>
            </a:solidFill>
          </a:endParaRPr>
        </a:p>
      </dgm:t>
    </dgm:pt>
    <dgm:pt modelId="{AE210902-9C98-4488-B560-55D76F8C75F2}">
      <dgm:prSet custT="1"/>
      <dgm:spPr>
        <a:xfrm>
          <a:off x="457699" y="1283444"/>
          <a:ext cx="2723294" cy="278085"/>
        </a:xfrm>
        <a:solidFill>
          <a:srgbClr val="0070C0"/>
        </a:solidFill>
        <a:effectLst>
          <a:innerShdw blurRad="63500" dist="50800" dir="13500000">
            <a:srgbClr val="0070C0">
              <a:alpha val="50000"/>
            </a:srgbClr>
          </a:innerShdw>
        </a:effectLst>
      </dgm:spPr>
      <dgm:t>
        <a:bodyPr/>
        <a:lstStyle/>
        <a:p>
          <a:pPr algn="l"/>
          <a:r>
            <a:rPr lang="tr-TR" sz="1100" b="1" dirty="0" smtClean="0">
              <a:solidFill>
                <a:srgbClr val="C00000"/>
              </a:solidFill>
              <a:latin typeface="Tahoma"/>
              <a:ea typeface="+mn-ea"/>
              <a:cs typeface="+mn-cs"/>
            </a:rPr>
            <a:t>   ASFALT  PLENTİ  30  T / S KADAR  </a:t>
          </a:r>
          <a:r>
            <a:rPr lang="tr-TR" sz="1100" b="1" dirty="0" smtClean="0">
              <a:solidFill>
                <a:schemeClr val="tx1"/>
              </a:solidFill>
              <a:latin typeface="Tahoma"/>
              <a:ea typeface="+mn-ea"/>
              <a:cs typeface="+mn-cs"/>
            </a:rPr>
            <a:t>4</a:t>
          </a:r>
          <a:endParaRPr lang="tr-TR" sz="1100" b="1" dirty="0">
            <a:solidFill>
              <a:schemeClr val="tx1"/>
            </a:solidFill>
            <a:latin typeface="Tahoma"/>
            <a:ea typeface="+mn-ea"/>
            <a:cs typeface="+mn-cs"/>
          </a:endParaRPr>
        </a:p>
      </dgm:t>
    </dgm:pt>
    <dgm:pt modelId="{14172E7A-8106-4C17-A125-BB926889D923}" type="parTrans" cxnId="{D545C50C-205A-4A45-A6F3-A87AC479B892}">
      <dgm:prSet/>
      <dgm:spPr/>
      <dgm:t>
        <a:bodyPr/>
        <a:lstStyle/>
        <a:p>
          <a:pPr algn="ctr"/>
          <a:endParaRPr lang="tr-TR">
            <a:solidFill>
              <a:schemeClr val="bg1"/>
            </a:solidFill>
          </a:endParaRPr>
        </a:p>
      </dgm:t>
    </dgm:pt>
    <dgm:pt modelId="{F0E70131-093C-4D83-9583-F846E837AE0F}" type="sibTrans" cxnId="{D545C50C-205A-4A45-A6F3-A87AC479B892}">
      <dgm:prSet/>
      <dgm:spPr/>
      <dgm:t>
        <a:bodyPr/>
        <a:lstStyle/>
        <a:p>
          <a:pPr algn="ctr"/>
          <a:endParaRPr lang="tr-TR">
            <a:solidFill>
              <a:schemeClr val="bg1"/>
            </a:solidFill>
          </a:endParaRPr>
        </a:p>
      </dgm:t>
    </dgm:pt>
    <dgm:pt modelId="{B31D53FF-12FA-4358-BEDF-C5CB1AB554C0}">
      <dgm:prSet custT="1"/>
      <dgm:spPr>
        <a:xfrm>
          <a:off x="457699" y="1603242"/>
          <a:ext cx="2723294" cy="278085"/>
        </a:xfrm>
        <a:solidFill>
          <a:srgbClr val="0070C0"/>
        </a:solidFill>
        <a:effectLst>
          <a:innerShdw blurRad="63500" dist="50800" dir="13500000">
            <a:srgbClr val="0070C0">
              <a:alpha val="50000"/>
            </a:srgbClr>
          </a:innerShdw>
        </a:effectLst>
      </dgm:spPr>
      <dgm:t>
        <a:bodyPr/>
        <a:lstStyle/>
        <a:p>
          <a:pPr algn="l"/>
          <a:r>
            <a:rPr lang="tr-TR" sz="1100" b="1" dirty="0" smtClean="0">
              <a:solidFill>
                <a:srgbClr val="C00000"/>
              </a:solidFill>
              <a:latin typeface="Tahoma"/>
              <a:ea typeface="+mn-ea"/>
              <a:cs typeface="+mn-cs"/>
            </a:rPr>
            <a:t>   ASFALT  PLENTİ  120  T / S KADAR </a:t>
          </a:r>
          <a:r>
            <a:rPr lang="tr-TR" sz="1100" b="1" dirty="0" smtClean="0">
              <a:solidFill>
                <a:schemeClr val="tx1"/>
              </a:solidFill>
              <a:latin typeface="Tahoma"/>
              <a:ea typeface="+mn-ea"/>
              <a:cs typeface="+mn-cs"/>
            </a:rPr>
            <a:t>4</a:t>
          </a:r>
          <a:endParaRPr lang="tr-TR" sz="1100" b="1" dirty="0">
            <a:solidFill>
              <a:schemeClr val="tx1"/>
            </a:solidFill>
            <a:latin typeface="Tahoma"/>
            <a:ea typeface="+mn-ea"/>
            <a:cs typeface="+mn-cs"/>
          </a:endParaRPr>
        </a:p>
      </dgm:t>
    </dgm:pt>
    <dgm:pt modelId="{284BE62C-4D8F-40F7-82D0-E4664AF06832}" type="parTrans" cxnId="{37E26E26-0926-42F3-8A5C-420C724E2E32}">
      <dgm:prSet/>
      <dgm:spPr/>
      <dgm:t>
        <a:bodyPr/>
        <a:lstStyle/>
        <a:p>
          <a:pPr algn="ctr"/>
          <a:endParaRPr lang="tr-TR">
            <a:solidFill>
              <a:schemeClr val="bg1"/>
            </a:solidFill>
          </a:endParaRPr>
        </a:p>
      </dgm:t>
    </dgm:pt>
    <dgm:pt modelId="{3641E0EA-302F-4660-A5F7-F105E4141BD4}" type="sibTrans" cxnId="{37E26E26-0926-42F3-8A5C-420C724E2E32}">
      <dgm:prSet/>
      <dgm:spPr/>
      <dgm:t>
        <a:bodyPr/>
        <a:lstStyle/>
        <a:p>
          <a:pPr algn="ctr"/>
          <a:endParaRPr lang="tr-TR">
            <a:solidFill>
              <a:schemeClr val="bg1"/>
            </a:solidFill>
          </a:endParaRPr>
        </a:p>
      </dgm:t>
    </dgm:pt>
    <dgm:pt modelId="{9207E088-12D0-472A-9C6A-6DF895EFBB8B}">
      <dgm:prSet custT="1"/>
      <dgm:spPr>
        <a:xfrm>
          <a:off x="457699" y="1923040"/>
          <a:ext cx="2723294" cy="278085"/>
        </a:xfrm>
        <a:solidFill>
          <a:srgbClr val="0070C0"/>
        </a:solidFill>
        <a:effectLst>
          <a:innerShdw blurRad="63500" dist="50800" dir="13500000">
            <a:srgbClr val="0070C0">
              <a:alpha val="50000"/>
            </a:srgbClr>
          </a:innerShdw>
        </a:effectLst>
      </dgm:spPr>
      <dgm:t>
        <a:bodyPr/>
        <a:lstStyle/>
        <a:p>
          <a:pPr algn="l"/>
          <a:r>
            <a:rPr lang="tr-TR" sz="1100" b="1" dirty="0" smtClean="0">
              <a:solidFill>
                <a:srgbClr val="C00000"/>
              </a:solidFill>
              <a:effectLst/>
              <a:latin typeface="Tahoma"/>
              <a:ea typeface="+mn-ea"/>
              <a:cs typeface="+mn-cs"/>
            </a:rPr>
            <a:t>    VİNÇ </a:t>
          </a:r>
          <a:r>
            <a:rPr lang="tr-TR" sz="900" b="1" dirty="0" smtClean="0">
              <a:solidFill>
                <a:srgbClr val="C00000"/>
              </a:solidFill>
              <a:effectLst/>
              <a:latin typeface="Tahoma"/>
              <a:ea typeface="+mn-ea"/>
              <a:cs typeface="+mn-cs"/>
            </a:rPr>
            <a:t>( LASTİK TEKERLEKLİ )</a:t>
          </a:r>
          <a:endParaRPr lang="tr-TR" sz="900" b="1" dirty="0">
            <a:solidFill>
              <a:srgbClr val="C00000"/>
            </a:solidFill>
            <a:latin typeface="Tahoma"/>
            <a:ea typeface="+mn-ea"/>
            <a:cs typeface="+mn-cs"/>
          </a:endParaRPr>
        </a:p>
      </dgm:t>
    </dgm:pt>
    <dgm:pt modelId="{405E68D7-9FCE-4A49-8EFF-F70D68F14816}" type="parTrans" cxnId="{EE7565E5-4C8C-44B4-A134-7A739AD9D59B}">
      <dgm:prSet/>
      <dgm:spPr/>
      <dgm:t>
        <a:bodyPr/>
        <a:lstStyle/>
        <a:p>
          <a:pPr algn="ctr"/>
          <a:endParaRPr lang="tr-TR">
            <a:solidFill>
              <a:schemeClr val="bg1"/>
            </a:solidFill>
          </a:endParaRPr>
        </a:p>
      </dgm:t>
    </dgm:pt>
    <dgm:pt modelId="{8B8514EF-1C44-455C-AF7A-0E994A3A50DA}" type="sibTrans" cxnId="{EE7565E5-4C8C-44B4-A134-7A739AD9D59B}">
      <dgm:prSet/>
      <dgm:spPr/>
      <dgm:t>
        <a:bodyPr/>
        <a:lstStyle/>
        <a:p>
          <a:pPr algn="ctr"/>
          <a:endParaRPr lang="tr-TR">
            <a:solidFill>
              <a:schemeClr val="bg1"/>
            </a:solidFill>
          </a:endParaRPr>
        </a:p>
      </dgm:t>
    </dgm:pt>
    <dgm:pt modelId="{FD9930DF-D332-4517-80AB-5986DFE263E1}">
      <dgm:prSet custT="1"/>
      <dgm:spPr>
        <a:xfrm>
          <a:off x="457699" y="2242838"/>
          <a:ext cx="2723294" cy="278085"/>
        </a:xfrm>
        <a:solidFill>
          <a:srgbClr val="0070C0"/>
        </a:solidFill>
        <a:effectLst>
          <a:innerShdw blurRad="63500" dist="50800" dir="13500000">
            <a:srgbClr val="0070C0">
              <a:alpha val="50000"/>
            </a:srgbClr>
          </a:innerShdw>
        </a:effectLst>
      </dgm:spPr>
      <dgm:t>
        <a:bodyPr/>
        <a:lstStyle/>
        <a:p>
          <a:pPr algn="l"/>
          <a:r>
            <a:rPr lang="tr-TR" sz="1100" b="1" dirty="0" smtClean="0">
              <a:solidFill>
                <a:srgbClr val="C00000"/>
              </a:solidFill>
              <a:latin typeface="Tahoma"/>
              <a:ea typeface="+mn-ea"/>
              <a:cs typeface="+mn-cs"/>
            </a:rPr>
            <a:t>   SERPME DÜZELTME MAK</a:t>
          </a:r>
          <a:endParaRPr lang="tr-TR" sz="1100" b="1" dirty="0">
            <a:solidFill>
              <a:srgbClr val="C00000"/>
            </a:solidFill>
            <a:latin typeface="Tahoma"/>
            <a:ea typeface="+mn-ea"/>
            <a:cs typeface="+mn-cs"/>
          </a:endParaRPr>
        </a:p>
      </dgm:t>
    </dgm:pt>
    <dgm:pt modelId="{D3637E64-E9E3-45D4-85D5-99B21A1A463D}" type="parTrans" cxnId="{9C80B47F-114D-4810-A7AD-DBA87D54BE71}">
      <dgm:prSet/>
      <dgm:spPr/>
      <dgm:t>
        <a:bodyPr/>
        <a:lstStyle/>
        <a:p>
          <a:pPr algn="ctr"/>
          <a:endParaRPr lang="tr-TR">
            <a:solidFill>
              <a:schemeClr val="bg1"/>
            </a:solidFill>
          </a:endParaRPr>
        </a:p>
      </dgm:t>
    </dgm:pt>
    <dgm:pt modelId="{81CCAEDF-2248-438E-B56C-BF5958C78DBC}" type="sibTrans" cxnId="{9C80B47F-114D-4810-A7AD-DBA87D54BE71}">
      <dgm:prSet/>
      <dgm:spPr/>
      <dgm:t>
        <a:bodyPr/>
        <a:lstStyle/>
        <a:p>
          <a:pPr algn="ctr"/>
          <a:endParaRPr lang="tr-TR">
            <a:solidFill>
              <a:schemeClr val="bg1"/>
            </a:solidFill>
          </a:endParaRPr>
        </a:p>
      </dgm:t>
    </dgm:pt>
    <dgm:pt modelId="{E26D535F-AF41-456E-9BEA-91E3E3D0D203}">
      <dgm:prSet custT="1"/>
      <dgm:spPr>
        <a:xfrm>
          <a:off x="457699" y="2562636"/>
          <a:ext cx="2723294" cy="278085"/>
        </a:xfrm>
        <a:solidFill>
          <a:srgbClr val="0070C0"/>
        </a:solidFill>
        <a:effectLst>
          <a:innerShdw blurRad="63500" dist="50800" dir="13500000">
            <a:srgbClr val="0070C0">
              <a:alpha val="50000"/>
            </a:srgbClr>
          </a:innerShdw>
        </a:effectLst>
      </dgm:spPr>
      <dgm:t>
        <a:bodyPr lIns="108000"/>
        <a:lstStyle/>
        <a:p>
          <a:pPr algn="l"/>
          <a:r>
            <a:rPr lang="tr-TR" sz="1100" b="1" dirty="0" smtClean="0">
              <a:solidFill>
                <a:srgbClr val="C00000"/>
              </a:solidFill>
              <a:latin typeface="Tahoma"/>
              <a:ea typeface="+mn-ea"/>
              <a:cs typeface="+mn-cs"/>
            </a:rPr>
            <a:t>KANAL KAZICI </a:t>
          </a:r>
          <a:r>
            <a:rPr lang="tr-TR" sz="800" b="1" dirty="0" smtClean="0">
              <a:solidFill>
                <a:srgbClr val="C00000"/>
              </a:solidFill>
              <a:latin typeface="Tahoma"/>
              <a:ea typeface="+mn-ea"/>
              <a:cs typeface="+mn-cs"/>
            </a:rPr>
            <a:t>(PAL.+LASTİK TEK. + YÜK.)</a:t>
          </a:r>
          <a:endParaRPr lang="tr-TR" sz="1100" b="1" dirty="0">
            <a:solidFill>
              <a:srgbClr val="C00000"/>
            </a:solidFill>
            <a:latin typeface="Tahoma"/>
            <a:ea typeface="+mn-ea"/>
            <a:cs typeface="+mn-cs"/>
          </a:endParaRPr>
        </a:p>
      </dgm:t>
    </dgm:pt>
    <dgm:pt modelId="{A0F084C2-01A5-49E1-8B41-6F45FFFF946C}" type="parTrans" cxnId="{91647995-9E16-40D2-85CB-2A9256872965}">
      <dgm:prSet/>
      <dgm:spPr/>
      <dgm:t>
        <a:bodyPr/>
        <a:lstStyle/>
        <a:p>
          <a:pPr algn="ctr"/>
          <a:endParaRPr lang="tr-TR">
            <a:solidFill>
              <a:schemeClr val="bg1"/>
            </a:solidFill>
          </a:endParaRPr>
        </a:p>
      </dgm:t>
    </dgm:pt>
    <dgm:pt modelId="{A79196B3-EFA0-4B03-9E8A-D634361839C3}" type="sibTrans" cxnId="{91647995-9E16-40D2-85CB-2A9256872965}">
      <dgm:prSet/>
      <dgm:spPr/>
      <dgm:t>
        <a:bodyPr/>
        <a:lstStyle/>
        <a:p>
          <a:pPr algn="ctr"/>
          <a:endParaRPr lang="tr-TR">
            <a:solidFill>
              <a:schemeClr val="bg1"/>
            </a:solidFill>
          </a:endParaRPr>
        </a:p>
      </dgm:t>
    </dgm:pt>
    <dgm:pt modelId="{46E73A03-7118-47E4-81E6-FFE157591D57}">
      <dgm:prSet custT="1"/>
      <dgm:spPr>
        <a:xfrm>
          <a:off x="457699" y="2882434"/>
          <a:ext cx="2723294" cy="278085"/>
        </a:xfrm>
        <a:solidFill>
          <a:srgbClr val="0070C0"/>
        </a:solidFill>
        <a:effectLst>
          <a:innerShdw blurRad="63500" dist="50800" dir="13500000">
            <a:srgbClr val="0070C0">
              <a:alpha val="50000"/>
            </a:srgbClr>
          </a:innerShdw>
        </a:effectLst>
      </dgm:spPr>
      <dgm:t>
        <a:bodyPr/>
        <a:lstStyle/>
        <a:p>
          <a:pPr algn="l"/>
          <a:r>
            <a:rPr lang="tr-TR" sz="1100" b="1" dirty="0" smtClean="0">
              <a:solidFill>
                <a:srgbClr val="C00000"/>
              </a:solidFill>
              <a:latin typeface="Tahoma"/>
              <a:ea typeface="+mn-ea"/>
              <a:cs typeface="+mn-cs"/>
            </a:rPr>
            <a:t>   SİLİNDİR  LASTİK TEKERLEKLİ</a:t>
          </a:r>
          <a:endParaRPr lang="tr-TR" sz="1100" b="1" dirty="0">
            <a:solidFill>
              <a:srgbClr val="C00000"/>
            </a:solidFill>
            <a:latin typeface="Tahoma"/>
            <a:ea typeface="+mn-ea"/>
            <a:cs typeface="+mn-cs"/>
          </a:endParaRPr>
        </a:p>
      </dgm:t>
    </dgm:pt>
    <dgm:pt modelId="{FF5F009D-37B9-4879-B7E1-F33384A52B7E}" type="parTrans" cxnId="{1101A931-8C90-460C-A2AB-B3258C19452B}">
      <dgm:prSet/>
      <dgm:spPr/>
      <dgm:t>
        <a:bodyPr/>
        <a:lstStyle/>
        <a:p>
          <a:pPr algn="ctr"/>
          <a:endParaRPr lang="tr-TR">
            <a:solidFill>
              <a:schemeClr val="bg1"/>
            </a:solidFill>
          </a:endParaRPr>
        </a:p>
      </dgm:t>
    </dgm:pt>
    <dgm:pt modelId="{90E99994-8A87-47E7-8EBE-7BE07F5E3DBE}" type="sibTrans" cxnId="{1101A931-8C90-460C-A2AB-B3258C19452B}">
      <dgm:prSet/>
      <dgm:spPr/>
      <dgm:t>
        <a:bodyPr/>
        <a:lstStyle/>
        <a:p>
          <a:pPr algn="ctr"/>
          <a:endParaRPr lang="tr-TR">
            <a:solidFill>
              <a:schemeClr val="bg1"/>
            </a:solidFill>
          </a:endParaRPr>
        </a:p>
      </dgm:t>
    </dgm:pt>
    <dgm:pt modelId="{3107869B-7B25-464F-AEB7-B0E0D54C2443}">
      <dgm:prSet custT="1"/>
      <dgm:spPr>
        <a:xfrm>
          <a:off x="457699" y="3202232"/>
          <a:ext cx="2723294" cy="278085"/>
        </a:xfrm>
        <a:solidFill>
          <a:srgbClr val="0070C0"/>
        </a:solidFill>
        <a:effectLst>
          <a:innerShdw blurRad="63500" dist="50800" dir="13500000">
            <a:srgbClr val="0070C0">
              <a:alpha val="50000"/>
            </a:srgbClr>
          </a:innerShdw>
        </a:effectLst>
      </dgm:spPr>
      <dgm:t>
        <a:bodyPr/>
        <a:lstStyle/>
        <a:p>
          <a:pPr algn="l"/>
          <a:r>
            <a:rPr lang="tr-TR" sz="1100" b="1" dirty="0" smtClean="0">
              <a:solidFill>
                <a:srgbClr val="C00000"/>
              </a:solidFill>
              <a:latin typeface="Tahoma"/>
              <a:ea typeface="+mn-ea"/>
              <a:cs typeface="+mn-cs"/>
            </a:rPr>
            <a:t>   SİLİNDİR TAN VİBRASYONLU</a:t>
          </a:r>
          <a:endParaRPr lang="tr-TR" sz="1100" b="1" dirty="0">
            <a:solidFill>
              <a:srgbClr val="C00000"/>
            </a:solidFill>
            <a:latin typeface="Tahoma"/>
            <a:ea typeface="+mn-ea"/>
            <a:cs typeface="+mn-cs"/>
          </a:endParaRPr>
        </a:p>
      </dgm:t>
    </dgm:pt>
    <dgm:pt modelId="{8A6FEA43-DBA2-4758-A429-E32301FEFDAF}" type="parTrans" cxnId="{D671E008-C8A1-444B-82E4-1E42D0B1E84D}">
      <dgm:prSet/>
      <dgm:spPr/>
      <dgm:t>
        <a:bodyPr/>
        <a:lstStyle/>
        <a:p>
          <a:pPr algn="ctr"/>
          <a:endParaRPr lang="tr-TR">
            <a:solidFill>
              <a:schemeClr val="bg1"/>
            </a:solidFill>
          </a:endParaRPr>
        </a:p>
      </dgm:t>
    </dgm:pt>
    <dgm:pt modelId="{891A6B1C-C9A0-49A1-A0BA-41A30AB33B9B}" type="sibTrans" cxnId="{D671E008-C8A1-444B-82E4-1E42D0B1E84D}">
      <dgm:prSet/>
      <dgm:spPr/>
      <dgm:t>
        <a:bodyPr/>
        <a:lstStyle/>
        <a:p>
          <a:pPr algn="ctr"/>
          <a:endParaRPr lang="tr-TR">
            <a:solidFill>
              <a:schemeClr val="bg1"/>
            </a:solidFill>
          </a:endParaRPr>
        </a:p>
      </dgm:t>
    </dgm:pt>
    <dgm:pt modelId="{069A118E-CB3C-4AD1-BDB2-4F376D4F0A52}">
      <dgm:prSet custT="1"/>
      <dgm:spPr>
        <a:xfrm>
          <a:off x="457699" y="3522030"/>
          <a:ext cx="2723294" cy="278085"/>
        </a:xfrm>
        <a:solidFill>
          <a:srgbClr val="0070C0"/>
        </a:solidFill>
        <a:effectLst>
          <a:innerShdw blurRad="63500" dist="50800" dir="13500000">
            <a:srgbClr val="0070C0">
              <a:alpha val="50000"/>
            </a:srgbClr>
          </a:innerShdw>
        </a:effectLst>
      </dgm:spPr>
      <dgm:t>
        <a:bodyPr/>
        <a:lstStyle/>
        <a:p>
          <a:pPr algn="l"/>
          <a:r>
            <a:rPr lang="tr-TR" sz="1100" b="1" dirty="0" smtClean="0">
              <a:solidFill>
                <a:srgbClr val="C00000"/>
              </a:solidFill>
              <a:latin typeface="Tahoma"/>
              <a:ea typeface="+mn-ea"/>
              <a:cs typeface="+mn-cs"/>
            </a:rPr>
            <a:t>   SİLİNDİR VİBRASYONLU</a:t>
          </a:r>
          <a:endParaRPr lang="tr-TR" sz="1100" b="1" dirty="0">
            <a:solidFill>
              <a:srgbClr val="C00000"/>
            </a:solidFill>
            <a:latin typeface="Tahoma"/>
            <a:ea typeface="+mn-ea"/>
            <a:cs typeface="+mn-cs"/>
          </a:endParaRPr>
        </a:p>
      </dgm:t>
    </dgm:pt>
    <dgm:pt modelId="{BF274163-F3DB-4919-A79D-3E53483316D4}" type="parTrans" cxnId="{4164DA12-C093-49F8-BA03-50F5E7EE3D1F}">
      <dgm:prSet/>
      <dgm:spPr/>
      <dgm:t>
        <a:bodyPr/>
        <a:lstStyle/>
        <a:p>
          <a:pPr algn="ctr"/>
          <a:endParaRPr lang="tr-TR">
            <a:solidFill>
              <a:schemeClr val="bg1"/>
            </a:solidFill>
          </a:endParaRPr>
        </a:p>
      </dgm:t>
    </dgm:pt>
    <dgm:pt modelId="{E5B36BAA-7826-45AD-8452-2D7E46A679D4}" type="sibTrans" cxnId="{4164DA12-C093-49F8-BA03-50F5E7EE3D1F}">
      <dgm:prSet/>
      <dgm:spPr/>
      <dgm:t>
        <a:bodyPr/>
        <a:lstStyle/>
        <a:p>
          <a:pPr algn="ctr"/>
          <a:endParaRPr lang="tr-TR">
            <a:solidFill>
              <a:schemeClr val="bg1"/>
            </a:solidFill>
          </a:endParaRPr>
        </a:p>
      </dgm:t>
    </dgm:pt>
    <dgm:pt modelId="{F1DCBE1A-24A0-4B4B-A12B-173C21D62575}">
      <dgm:prSet custT="1"/>
      <dgm:spPr>
        <a:xfrm>
          <a:off x="3403462" y="1283444"/>
          <a:ext cx="556170" cy="278085"/>
        </a:xfrm>
        <a:solidFill>
          <a:srgbClr val="002060"/>
        </a:solidFill>
      </dgm:spPr>
      <dgm:t>
        <a:bodyPr/>
        <a:lstStyle/>
        <a:p>
          <a:pPr algn="ctr"/>
          <a:r>
            <a:rPr lang="tr-TR" sz="1600" b="1" dirty="0" smtClean="0">
              <a:solidFill>
                <a:srgbClr val="FFFF00"/>
              </a:solidFill>
              <a:latin typeface="Tahoma"/>
              <a:ea typeface="+mn-ea"/>
              <a:cs typeface="+mn-cs"/>
            </a:rPr>
            <a:t>3</a:t>
          </a:r>
          <a:endParaRPr lang="tr-TR" sz="1600" b="1" dirty="0">
            <a:solidFill>
              <a:srgbClr val="FFFF00"/>
            </a:solidFill>
            <a:latin typeface="Tahoma"/>
            <a:ea typeface="+mn-ea"/>
            <a:cs typeface="+mn-cs"/>
          </a:endParaRPr>
        </a:p>
      </dgm:t>
    </dgm:pt>
    <dgm:pt modelId="{213F708A-571F-4A74-82C3-D6376E1F78BB}" type="parTrans" cxnId="{2331959C-D025-43AA-B69A-33EF29248987}">
      <dgm:prSet/>
      <dgm:spPr>
        <a:xfrm>
          <a:off x="3180994" y="1418107"/>
          <a:ext cx="222468"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DBB78E4C-8177-453F-BE94-AA2CABE4AB90}" type="sibTrans" cxnId="{2331959C-D025-43AA-B69A-33EF29248987}">
      <dgm:prSet/>
      <dgm:spPr/>
      <dgm:t>
        <a:bodyPr/>
        <a:lstStyle/>
        <a:p>
          <a:pPr algn="ctr"/>
          <a:endParaRPr lang="tr-TR">
            <a:solidFill>
              <a:schemeClr val="bg1"/>
            </a:solidFill>
          </a:endParaRPr>
        </a:p>
      </dgm:t>
    </dgm:pt>
    <dgm:pt modelId="{078DEBC1-8486-41FA-AD57-A1270AE0346A}">
      <dgm:prSet custT="1"/>
      <dgm:spPr>
        <a:xfrm>
          <a:off x="3403462" y="1603242"/>
          <a:ext cx="556170" cy="278085"/>
        </a:xfrm>
        <a:solidFill>
          <a:srgbClr val="002060"/>
        </a:solidFill>
      </dgm:spPr>
      <dgm:t>
        <a:bodyPr/>
        <a:lstStyle/>
        <a:p>
          <a:pPr algn="ctr"/>
          <a:r>
            <a:rPr lang="tr-TR" sz="1600" b="1" dirty="0" smtClean="0">
              <a:solidFill>
                <a:srgbClr val="FFFF00"/>
              </a:solidFill>
              <a:latin typeface="Tahoma"/>
              <a:ea typeface="+mn-ea"/>
              <a:cs typeface="+mn-cs"/>
            </a:rPr>
            <a:t>3</a:t>
          </a:r>
          <a:endParaRPr lang="tr-TR" sz="1600" b="1" dirty="0">
            <a:solidFill>
              <a:srgbClr val="FFFF00"/>
            </a:solidFill>
            <a:latin typeface="Tahoma"/>
            <a:ea typeface="+mn-ea"/>
            <a:cs typeface="+mn-cs"/>
          </a:endParaRPr>
        </a:p>
      </dgm:t>
    </dgm:pt>
    <dgm:pt modelId="{49201887-82D0-426F-A406-3704CDB3E954}" type="parTrans" cxnId="{3119042C-D02C-43B2-97FF-CF0A3067090C}">
      <dgm:prSet/>
      <dgm:spPr>
        <a:xfrm>
          <a:off x="3180994" y="1737905"/>
          <a:ext cx="222468"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4783AF8A-9240-4578-BD47-01F96065D76D}" type="sibTrans" cxnId="{3119042C-D02C-43B2-97FF-CF0A3067090C}">
      <dgm:prSet/>
      <dgm:spPr/>
      <dgm:t>
        <a:bodyPr/>
        <a:lstStyle/>
        <a:p>
          <a:pPr algn="ctr"/>
          <a:endParaRPr lang="tr-TR">
            <a:solidFill>
              <a:schemeClr val="bg1"/>
            </a:solidFill>
          </a:endParaRPr>
        </a:p>
      </dgm:t>
    </dgm:pt>
    <dgm:pt modelId="{B2E0B390-556C-4E6D-BF26-867F7D02C9EB}">
      <dgm:prSet custT="1"/>
      <dgm:spPr>
        <a:xfrm>
          <a:off x="3403462" y="1923040"/>
          <a:ext cx="556170" cy="278085"/>
        </a:xfrm>
        <a:solidFill>
          <a:srgbClr val="002060"/>
        </a:solidFill>
      </dgm:spPr>
      <dgm:t>
        <a:bodyPr/>
        <a:lstStyle/>
        <a:p>
          <a:pPr algn="ctr"/>
          <a:r>
            <a:rPr lang="tr-TR" sz="1600" b="1" dirty="0" smtClean="0">
              <a:solidFill>
                <a:srgbClr val="FFFF00"/>
              </a:solidFill>
              <a:latin typeface="Tahoma"/>
              <a:ea typeface="+mn-ea"/>
              <a:cs typeface="+mn-cs"/>
            </a:rPr>
            <a:t>2</a:t>
          </a:r>
          <a:endParaRPr lang="tr-TR" sz="1600" b="1" dirty="0">
            <a:solidFill>
              <a:srgbClr val="FFFF00"/>
            </a:solidFill>
            <a:latin typeface="Tahoma"/>
            <a:ea typeface="+mn-ea"/>
            <a:cs typeface="+mn-cs"/>
          </a:endParaRPr>
        </a:p>
      </dgm:t>
    </dgm:pt>
    <dgm:pt modelId="{63FBBEEC-E641-4284-9152-DFCA3B7B0340}" type="parTrans" cxnId="{3FA438E0-E6AD-4BBD-8C96-C4BAAC7CD413}">
      <dgm:prSet/>
      <dgm:spPr>
        <a:xfrm>
          <a:off x="3180994" y="2057703"/>
          <a:ext cx="222468"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B1B92141-7EB8-45A3-ABF6-0A87C57F1999}" type="sibTrans" cxnId="{3FA438E0-E6AD-4BBD-8C96-C4BAAC7CD413}">
      <dgm:prSet/>
      <dgm:spPr/>
      <dgm:t>
        <a:bodyPr/>
        <a:lstStyle/>
        <a:p>
          <a:pPr algn="ctr"/>
          <a:endParaRPr lang="tr-TR">
            <a:solidFill>
              <a:schemeClr val="bg1"/>
            </a:solidFill>
          </a:endParaRPr>
        </a:p>
      </dgm:t>
    </dgm:pt>
    <dgm:pt modelId="{A675138D-C656-4F3A-9E5C-01B391E0B1D1}">
      <dgm:prSet custT="1"/>
      <dgm:spPr>
        <a:xfrm>
          <a:off x="3403462" y="2242838"/>
          <a:ext cx="556170" cy="278085"/>
        </a:xfrm>
        <a:solidFill>
          <a:srgbClr val="002060"/>
        </a:solidFill>
      </dgm:spPr>
      <dgm:t>
        <a:bodyPr/>
        <a:lstStyle/>
        <a:p>
          <a:pPr algn="ctr"/>
          <a:r>
            <a:rPr lang="tr-TR" sz="1600" b="1" dirty="0" smtClean="0">
              <a:solidFill>
                <a:srgbClr val="FFFF00"/>
              </a:solidFill>
              <a:latin typeface="Tahoma"/>
              <a:ea typeface="+mn-ea"/>
              <a:cs typeface="+mn-cs"/>
            </a:rPr>
            <a:t>3</a:t>
          </a:r>
          <a:endParaRPr lang="tr-TR" sz="1600" b="1" dirty="0">
            <a:solidFill>
              <a:srgbClr val="FFFF00"/>
            </a:solidFill>
            <a:latin typeface="Tahoma"/>
            <a:ea typeface="+mn-ea"/>
            <a:cs typeface="+mn-cs"/>
          </a:endParaRPr>
        </a:p>
      </dgm:t>
    </dgm:pt>
    <dgm:pt modelId="{B49292DE-2188-44EF-B5B3-9C4B272371D5}" type="parTrans" cxnId="{64747FEF-CEF4-4DE0-8120-4EFFF410B17E}">
      <dgm:prSet/>
      <dgm:spPr>
        <a:xfrm>
          <a:off x="3180994" y="2377501"/>
          <a:ext cx="222468"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B0BC4616-DDE8-4457-A5BD-E18241071EC3}" type="sibTrans" cxnId="{64747FEF-CEF4-4DE0-8120-4EFFF410B17E}">
      <dgm:prSet/>
      <dgm:spPr/>
      <dgm:t>
        <a:bodyPr/>
        <a:lstStyle/>
        <a:p>
          <a:pPr algn="ctr"/>
          <a:endParaRPr lang="tr-TR">
            <a:solidFill>
              <a:schemeClr val="bg1"/>
            </a:solidFill>
          </a:endParaRPr>
        </a:p>
      </dgm:t>
    </dgm:pt>
    <dgm:pt modelId="{FB83D101-A48A-48EA-A543-C06736296E8D}">
      <dgm:prSet custT="1"/>
      <dgm:spPr>
        <a:xfrm>
          <a:off x="3403462" y="2562636"/>
          <a:ext cx="556170" cy="278085"/>
        </a:xfrm>
        <a:solidFill>
          <a:srgbClr val="002060"/>
        </a:solidFill>
      </dgm:spPr>
      <dgm:t>
        <a:bodyPr/>
        <a:lstStyle/>
        <a:p>
          <a:pPr algn="ctr"/>
          <a:r>
            <a:rPr lang="tr-TR" sz="1600" b="1" smtClean="0">
              <a:solidFill>
                <a:srgbClr val="FFFF00"/>
              </a:solidFill>
              <a:latin typeface="Tahoma"/>
              <a:ea typeface="+mn-ea"/>
              <a:cs typeface="+mn-cs"/>
            </a:rPr>
            <a:t>11</a:t>
          </a:r>
          <a:endParaRPr lang="tr-TR" sz="1600" b="1" dirty="0">
            <a:solidFill>
              <a:srgbClr val="FFFF00"/>
            </a:solidFill>
            <a:latin typeface="Tahoma"/>
            <a:ea typeface="+mn-ea"/>
            <a:cs typeface="+mn-cs"/>
          </a:endParaRPr>
        </a:p>
      </dgm:t>
    </dgm:pt>
    <dgm:pt modelId="{005642D4-DF94-4A0C-AB4E-4473BB0D8600}" type="parTrans" cxnId="{79ADAB46-D0AC-442E-A2D1-356BDAF34CCE}">
      <dgm:prSet/>
      <dgm:spPr>
        <a:xfrm>
          <a:off x="3180994" y="2697299"/>
          <a:ext cx="222468"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BD561E9A-54C7-4F39-8B03-300CE377D939}" type="sibTrans" cxnId="{79ADAB46-D0AC-442E-A2D1-356BDAF34CCE}">
      <dgm:prSet/>
      <dgm:spPr/>
      <dgm:t>
        <a:bodyPr/>
        <a:lstStyle/>
        <a:p>
          <a:pPr algn="ctr"/>
          <a:endParaRPr lang="tr-TR">
            <a:solidFill>
              <a:schemeClr val="bg1"/>
            </a:solidFill>
          </a:endParaRPr>
        </a:p>
      </dgm:t>
    </dgm:pt>
    <dgm:pt modelId="{2A8726F1-3257-4E41-83C3-F8ED71916283}">
      <dgm:prSet custT="1"/>
      <dgm:spPr>
        <a:xfrm>
          <a:off x="3403462" y="2882434"/>
          <a:ext cx="556170" cy="278085"/>
        </a:xfrm>
        <a:solidFill>
          <a:srgbClr val="002060"/>
        </a:solidFill>
      </dgm:spPr>
      <dgm:t>
        <a:bodyPr/>
        <a:lstStyle/>
        <a:p>
          <a:pPr algn="ctr"/>
          <a:r>
            <a:rPr lang="tr-TR" sz="1600" b="1" dirty="0" smtClean="0">
              <a:solidFill>
                <a:srgbClr val="FFFF00"/>
              </a:solidFill>
              <a:latin typeface="Tahoma"/>
              <a:ea typeface="+mn-ea"/>
              <a:cs typeface="+mn-cs"/>
            </a:rPr>
            <a:t>6</a:t>
          </a:r>
          <a:endParaRPr lang="tr-TR" sz="1600" b="1" dirty="0">
            <a:solidFill>
              <a:srgbClr val="FFFF00"/>
            </a:solidFill>
            <a:latin typeface="Tahoma"/>
            <a:ea typeface="+mn-ea"/>
            <a:cs typeface="+mn-cs"/>
          </a:endParaRPr>
        </a:p>
      </dgm:t>
    </dgm:pt>
    <dgm:pt modelId="{F3C812C4-1318-4B90-9FAB-DC23AEDE096F}" type="parTrans" cxnId="{50B31BA3-9D17-4811-B470-4108A8B642C1}">
      <dgm:prSet/>
      <dgm:spPr>
        <a:xfrm>
          <a:off x="3180994" y="3017097"/>
          <a:ext cx="222468"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5F480393-5F5D-4339-B052-D7A7C8A97AFD}" type="sibTrans" cxnId="{50B31BA3-9D17-4811-B470-4108A8B642C1}">
      <dgm:prSet/>
      <dgm:spPr/>
      <dgm:t>
        <a:bodyPr/>
        <a:lstStyle/>
        <a:p>
          <a:pPr algn="ctr"/>
          <a:endParaRPr lang="tr-TR">
            <a:solidFill>
              <a:schemeClr val="bg1"/>
            </a:solidFill>
          </a:endParaRPr>
        </a:p>
      </dgm:t>
    </dgm:pt>
    <dgm:pt modelId="{6DE9A3C9-2F24-4DB1-84F5-340E491A5A84}">
      <dgm:prSet custT="1"/>
      <dgm:spPr>
        <a:xfrm>
          <a:off x="3403462" y="3202232"/>
          <a:ext cx="556170" cy="278085"/>
        </a:xfrm>
        <a:solidFill>
          <a:srgbClr val="002060"/>
        </a:solidFill>
      </dgm:spPr>
      <dgm:t>
        <a:bodyPr/>
        <a:lstStyle/>
        <a:p>
          <a:pPr algn="ctr"/>
          <a:r>
            <a:rPr lang="tr-TR" sz="1600" b="1" dirty="0" smtClean="0">
              <a:solidFill>
                <a:srgbClr val="FFFF00"/>
              </a:solidFill>
              <a:latin typeface="Tahoma"/>
              <a:ea typeface="+mn-ea"/>
              <a:cs typeface="+mn-cs"/>
            </a:rPr>
            <a:t>15</a:t>
          </a:r>
          <a:endParaRPr lang="tr-TR" sz="1600" b="1" dirty="0">
            <a:solidFill>
              <a:srgbClr val="FFFF00"/>
            </a:solidFill>
            <a:latin typeface="Tahoma"/>
            <a:ea typeface="+mn-ea"/>
            <a:cs typeface="+mn-cs"/>
          </a:endParaRPr>
        </a:p>
      </dgm:t>
    </dgm:pt>
    <dgm:pt modelId="{ED0E375C-B2F9-4BEC-821B-397B0ECB627B}" type="parTrans" cxnId="{0BF167D6-A1D8-4455-A1E2-FA10A2FDAE22}">
      <dgm:prSet/>
      <dgm:spPr>
        <a:xfrm>
          <a:off x="3180994" y="3336895"/>
          <a:ext cx="222468"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6335C849-1305-49B5-A6A9-C43867856F65}" type="sibTrans" cxnId="{0BF167D6-A1D8-4455-A1E2-FA10A2FDAE22}">
      <dgm:prSet/>
      <dgm:spPr/>
      <dgm:t>
        <a:bodyPr/>
        <a:lstStyle/>
        <a:p>
          <a:pPr algn="ctr"/>
          <a:endParaRPr lang="tr-TR">
            <a:solidFill>
              <a:schemeClr val="bg1"/>
            </a:solidFill>
          </a:endParaRPr>
        </a:p>
      </dgm:t>
    </dgm:pt>
    <dgm:pt modelId="{EB020066-3903-4473-A6A0-B4C85B761952}">
      <dgm:prSet custT="1"/>
      <dgm:spPr>
        <a:xfrm>
          <a:off x="3403462" y="3522030"/>
          <a:ext cx="556170" cy="278085"/>
        </a:xfrm>
        <a:solidFill>
          <a:srgbClr val="002060"/>
        </a:solidFill>
      </dgm:spPr>
      <dgm:t>
        <a:bodyPr/>
        <a:lstStyle/>
        <a:p>
          <a:pPr algn="ctr"/>
          <a:r>
            <a:rPr lang="tr-TR" sz="1600" b="1" dirty="0" smtClean="0">
              <a:solidFill>
                <a:srgbClr val="FFFF00"/>
              </a:solidFill>
              <a:latin typeface="Tahoma"/>
              <a:ea typeface="+mn-ea"/>
              <a:cs typeface="+mn-cs"/>
            </a:rPr>
            <a:t>17</a:t>
          </a:r>
          <a:endParaRPr lang="tr-TR" sz="1600" b="1" dirty="0">
            <a:solidFill>
              <a:srgbClr val="FFFF00"/>
            </a:solidFill>
            <a:latin typeface="Tahoma"/>
            <a:ea typeface="+mn-ea"/>
            <a:cs typeface="+mn-cs"/>
          </a:endParaRPr>
        </a:p>
      </dgm:t>
    </dgm:pt>
    <dgm:pt modelId="{3526B9F3-4DAA-48EB-8D68-0D9E1FE9AA0C}" type="parTrans" cxnId="{62ECC53B-37F7-4180-9FAF-00A3F8CAD31A}">
      <dgm:prSet/>
      <dgm:spPr>
        <a:xfrm>
          <a:off x="3180994" y="3656693"/>
          <a:ext cx="222468"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37C9B49C-9F56-47F2-A394-97A0932427F7}" type="sibTrans" cxnId="{62ECC53B-37F7-4180-9FAF-00A3F8CAD31A}">
      <dgm:prSet/>
      <dgm:spPr/>
      <dgm:t>
        <a:bodyPr/>
        <a:lstStyle/>
        <a:p>
          <a:pPr algn="ctr"/>
          <a:endParaRPr lang="tr-TR">
            <a:solidFill>
              <a:schemeClr val="bg1"/>
            </a:solidFill>
          </a:endParaRPr>
        </a:p>
      </dgm:t>
    </dgm:pt>
    <dgm:pt modelId="{4EAB06D7-7561-4EB6-9C78-A550BFD7DCED}">
      <dgm:prSet custT="1"/>
      <dgm:spPr>
        <a:xfrm>
          <a:off x="457699" y="315290"/>
          <a:ext cx="2714617" cy="278085"/>
        </a:xfrm>
        <a:solidFill>
          <a:srgbClr val="0070C0"/>
        </a:solidFill>
        <a:effectLst>
          <a:innerShdw blurRad="63500" dist="50800" dir="13500000">
            <a:srgbClr val="0070C0">
              <a:alpha val="50000"/>
            </a:srgbClr>
          </a:innerShdw>
        </a:effectLst>
      </dgm:spPr>
      <dgm:t>
        <a:bodyPr/>
        <a:lstStyle/>
        <a:p>
          <a:pPr algn="l"/>
          <a:r>
            <a:rPr lang="tr-TR" sz="1200" b="1" dirty="0" smtClean="0">
              <a:solidFill>
                <a:srgbClr val="C00000"/>
              </a:solidFill>
              <a:latin typeface="Tahoma"/>
              <a:ea typeface="+mn-ea"/>
              <a:cs typeface="+mn-cs"/>
            </a:rPr>
            <a:t>   </a:t>
          </a:r>
          <a:r>
            <a:rPr lang="tr-TR" sz="1100" b="1" dirty="0" smtClean="0">
              <a:solidFill>
                <a:srgbClr val="C00000"/>
              </a:solidFill>
              <a:latin typeface="Tahoma"/>
              <a:ea typeface="+mn-ea"/>
              <a:cs typeface="+mn-cs"/>
            </a:rPr>
            <a:t>ASFALT KAZIMA MAK.   </a:t>
          </a:r>
          <a:r>
            <a:rPr lang="tr-TR" sz="1100" b="1" dirty="0" smtClean="0">
              <a:solidFill>
                <a:schemeClr val="tx1"/>
              </a:solidFill>
              <a:latin typeface="Tahoma"/>
              <a:ea typeface="+mn-ea"/>
              <a:cs typeface="+mn-cs"/>
            </a:rPr>
            <a:t>2-3</a:t>
          </a:r>
          <a:endParaRPr lang="tr-TR" sz="1200" b="1" dirty="0">
            <a:solidFill>
              <a:schemeClr val="tx1"/>
            </a:solidFill>
            <a:latin typeface="Tahoma"/>
            <a:ea typeface="+mn-ea"/>
            <a:cs typeface="+mn-cs"/>
          </a:endParaRPr>
        </a:p>
      </dgm:t>
    </dgm:pt>
    <dgm:pt modelId="{8ADFECF0-FBB6-4831-8220-0166F2472CDF}" type="sibTrans" cxnId="{6E64F390-113E-4609-B33F-1D1188FF582D}">
      <dgm:prSet/>
      <dgm:spPr/>
      <dgm:t>
        <a:bodyPr/>
        <a:lstStyle/>
        <a:p>
          <a:pPr algn="ctr"/>
          <a:endParaRPr lang="tr-TR">
            <a:solidFill>
              <a:schemeClr val="bg1"/>
            </a:solidFill>
          </a:endParaRPr>
        </a:p>
      </dgm:t>
    </dgm:pt>
    <dgm:pt modelId="{2F747154-5702-4C11-B15F-792E31AFDFF9}" type="parTrans" cxnId="{6E64F390-113E-4609-B33F-1D1188FF582D}">
      <dgm:prSet/>
      <dgm:spPr/>
      <dgm:t>
        <a:bodyPr/>
        <a:lstStyle/>
        <a:p>
          <a:pPr algn="ctr"/>
          <a:endParaRPr lang="tr-TR">
            <a:solidFill>
              <a:schemeClr val="bg1"/>
            </a:solidFill>
          </a:endParaRPr>
        </a:p>
      </dgm:t>
    </dgm:pt>
    <dgm:pt modelId="{6687BA61-EC84-4657-8D15-06CA9D65290C}">
      <dgm:prSet custT="1"/>
      <dgm:spPr>
        <a:xfrm>
          <a:off x="434012" y="3812851"/>
          <a:ext cx="2723294" cy="278085"/>
        </a:xfrm>
        <a:solidFill>
          <a:srgbClr val="0070C0"/>
        </a:solidFill>
        <a:effectLst>
          <a:innerShdw blurRad="63500" dist="50800" dir="13500000">
            <a:srgbClr val="0070C0">
              <a:alpha val="50000"/>
            </a:srgbClr>
          </a:innerShdw>
        </a:effectLst>
      </dgm:spPr>
      <dgm:t>
        <a:bodyPr/>
        <a:lstStyle/>
        <a:p>
          <a:pPr algn="l"/>
          <a:r>
            <a:rPr lang="tr-TR" sz="1100" b="1" dirty="0" smtClean="0">
              <a:solidFill>
                <a:srgbClr val="C00000"/>
              </a:solidFill>
              <a:latin typeface="Tahoma"/>
              <a:ea typeface="+mn-ea"/>
              <a:cs typeface="+mn-cs"/>
            </a:rPr>
            <a:t>   </a:t>
          </a:r>
          <a:r>
            <a:rPr lang="tr-TR" sz="1100" b="1" dirty="0" smtClean="0">
              <a:solidFill>
                <a:srgbClr val="C00000"/>
              </a:solidFill>
              <a:effectLst/>
              <a:latin typeface="Tahoma"/>
              <a:ea typeface="+mn-ea"/>
              <a:cs typeface="+mn-cs"/>
            </a:rPr>
            <a:t>BAKIM ARACI ÇOK AMAÇ</a:t>
          </a:r>
          <a:endParaRPr lang="tr-TR" sz="1100" b="1" dirty="0">
            <a:solidFill>
              <a:srgbClr val="C00000"/>
            </a:solidFill>
            <a:latin typeface="Tahoma"/>
            <a:ea typeface="+mn-ea"/>
            <a:cs typeface="+mn-cs"/>
          </a:endParaRPr>
        </a:p>
      </dgm:t>
    </dgm:pt>
    <dgm:pt modelId="{0BD2FDF0-F5F8-4394-A5EC-F89AFF91C67A}" type="parTrans" cxnId="{B623E654-149E-4833-B909-CB92BC1D926F}">
      <dgm:prSet/>
      <dgm:spPr/>
      <dgm:t>
        <a:bodyPr/>
        <a:lstStyle/>
        <a:p>
          <a:pPr algn="ctr"/>
          <a:endParaRPr lang="tr-TR">
            <a:solidFill>
              <a:schemeClr val="bg1"/>
            </a:solidFill>
          </a:endParaRPr>
        </a:p>
      </dgm:t>
    </dgm:pt>
    <dgm:pt modelId="{A416511D-513A-4ABC-949D-D90996A8B407}" type="sibTrans" cxnId="{B623E654-149E-4833-B909-CB92BC1D926F}">
      <dgm:prSet/>
      <dgm:spPr/>
      <dgm:t>
        <a:bodyPr/>
        <a:lstStyle/>
        <a:p>
          <a:pPr algn="ctr"/>
          <a:endParaRPr lang="tr-TR">
            <a:solidFill>
              <a:schemeClr val="bg1"/>
            </a:solidFill>
          </a:endParaRPr>
        </a:p>
      </dgm:t>
    </dgm:pt>
    <dgm:pt modelId="{6C1C14B8-BFE3-4448-BB45-B0F24699CCFD}">
      <dgm:prSet custT="1"/>
      <dgm:spPr>
        <a:xfrm>
          <a:off x="459407" y="4519163"/>
          <a:ext cx="2723294" cy="278085"/>
        </a:xfrm>
        <a:solidFill>
          <a:srgbClr val="002060"/>
        </a:solidFill>
      </dgm:spPr>
      <dgm:t>
        <a:bodyPr/>
        <a:lstStyle/>
        <a:p>
          <a:pPr algn="l"/>
          <a:r>
            <a:rPr lang="tr-TR" sz="1400" b="1" dirty="0" smtClean="0">
              <a:solidFill>
                <a:srgbClr val="FFFF00"/>
              </a:solidFill>
              <a:latin typeface="Tahoma"/>
              <a:ea typeface="+mn-ea"/>
              <a:cs typeface="+mn-cs"/>
            </a:rPr>
            <a:t>   </a:t>
          </a:r>
          <a:r>
            <a:rPr lang="tr-TR" sz="1050" b="1" dirty="0" smtClean="0">
              <a:solidFill>
                <a:srgbClr val="FFFF00"/>
              </a:solidFill>
              <a:latin typeface="Tahoma"/>
              <a:ea typeface="+mn-ea"/>
              <a:cs typeface="+mn-cs"/>
            </a:rPr>
            <a:t> MAKİNE PARKI TOPLAM</a:t>
          </a:r>
          <a:endParaRPr lang="tr-TR" sz="900" b="1" dirty="0">
            <a:solidFill>
              <a:srgbClr val="FFFF00"/>
            </a:solidFill>
            <a:latin typeface="Tahoma"/>
            <a:ea typeface="+mn-ea"/>
            <a:cs typeface="+mn-cs"/>
          </a:endParaRPr>
        </a:p>
      </dgm:t>
    </dgm:pt>
    <dgm:pt modelId="{CB18060A-2416-4D6C-9934-CF3D40AFDA72}" type="parTrans" cxnId="{031DACBF-C9BF-4345-BE81-3ABE3DBED419}">
      <dgm:prSet/>
      <dgm:spPr/>
      <dgm:t>
        <a:bodyPr/>
        <a:lstStyle/>
        <a:p>
          <a:pPr algn="ctr"/>
          <a:endParaRPr lang="tr-TR">
            <a:solidFill>
              <a:schemeClr val="bg1"/>
            </a:solidFill>
          </a:endParaRPr>
        </a:p>
      </dgm:t>
    </dgm:pt>
    <dgm:pt modelId="{C672E0C9-5EEB-44B3-BA50-20A0A097FD20}" type="sibTrans" cxnId="{031DACBF-C9BF-4345-BE81-3ABE3DBED419}">
      <dgm:prSet/>
      <dgm:spPr/>
      <dgm:t>
        <a:bodyPr/>
        <a:lstStyle/>
        <a:p>
          <a:pPr algn="ctr"/>
          <a:endParaRPr lang="tr-TR">
            <a:solidFill>
              <a:schemeClr val="bg1"/>
            </a:solidFill>
          </a:endParaRPr>
        </a:p>
      </dgm:t>
    </dgm:pt>
    <dgm:pt modelId="{AC60B6DF-05C5-41B5-BD83-1469B481F58C}">
      <dgm:prSet custT="1"/>
      <dgm:spPr>
        <a:xfrm>
          <a:off x="3403462" y="3841828"/>
          <a:ext cx="556170" cy="278085"/>
        </a:xfrm>
        <a:solidFill>
          <a:srgbClr val="002060"/>
        </a:solidFill>
      </dgm:spPr>
      <dgm:t>
        <a:bodyPr/>
        <a:lstStyle/>
        <a:p>
          <a:pPr algn="ctr"/>
          <a:r>
            <a:rPr lang="tr-TR" sz="1600" b="1" dirty="0" smtClean="0">
              <a:solidFill>
                <a:srgbClr val="FFFF00"/>
              </a:solidFill>
              <a:latin typeface="Tahoma"/>
              <a:ea typeface="+mn-ea"/>
              <a:cs typeface="+mn-cs"/>
            </a:rPr>
            <a:t>2</a:t>
          </a:r>
          <a:endParaRPr lang="tr-TR" sz="1600" b="1" dirty="0">
            <a:solidFill>
              <a:srgbClr val="FFFF00"/>
            </a:solidFill>
            <a:latin typeface="Tahoma"/>
            <a:ea typeface="+mn-ea"/>
            <a:cs typeface="+mn-cs"/>
          </a:endParaRPr>
        </a:p>
      </dgm:t>
    </dgm:pt>
    <dgm:pt modelId="{BE1B6C65-0104-4013-A1CA-36AB4E171D40}" type="parTrans" cxnId="{DABC34AF-742D-40FF-9F8C-E13513FF3D20}">
      <dgm:prSet/>
      <dgm:spPr>
        <a:xfrm rot="402825">
          <a:off x="3156456" y="3962003"/>
          <a:ext cx="247855"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F31FAA65-DFDF-475F-8783-7E6708BAB9CE}" type="sibTrans" cxnId="{DABC34AF-742D-40FF-9F8C-E13513FF3D20}">
      <dgm:prSet/>
      <dgm:spPr/>
      <dgm:t>
        <a:bodyPr/>
        <a:lstStyle/>
        <a:p>
          <a:pPr algn="ctr"/>
          <a:endParaRPr lang="tr-TR">
            <a:solidFill>
              <a:schemeClr val="bg1"/>
            </a:solidFill>
          </a:endParaRPr>
        </a:p>
      </dgm:t>
    </dgm:pt>
    <dgm:pt modelId="{2A63CD49-3A83-4343-9A8C-BD50BA48BE5C}">
      <dgm:prSet custT="1"/>
      <dgm:spPr>
        <a:xfrm>
          <a:off x="3427844" y="4451699"/>
          <a:ext cx="556170" cy="278085"/>
        </a:xfrm>
        <a:solidFill>
          <a:srgbClr val="002060"/>
        </a:solidFill>
      </dgm:spPr>
      <dgm:t>
        <a:bodyPr/>
        <a:lstStyle/>
        <a:p>
          <a:pPr algn="ctr"/>
          <a:r>
            <a:rPr lang="tr-TR" sz="1400" b="1" smtClean="0">
              <a:ln/>
              <a:solidFill>
                <a:srgbClr val="FFFF00"/>
              </a:solidFill>
              <a:latin typeface="Tahoma"/>
              <a:ea typeface="+mn-ea"/>
              <a:cs typeface="+mn-cs"/>
            </a:rPr>
            <a:t>612</a:t>
          </a:r>
          <a:endParaRPr lang="tr-TR" sz="1400" b="1" dirty="0">
            <a:ln/>
            <a:solidFill>
              <a:srgbClr val="FFFF00"/>
            </a:solidFill>
            <a:latin typeface="Tahoma"/>
            <a:ea typeface="+mn-ea"/>
            <a:cs typeface="+mn-cs"/>
          </a:endParaRPr>
        </a:p>
      </dgm:t>
    </dgm:pt>
    <dgm:pt modelId="{08B4E346-FFB8-411D-AA5E-28F6A1D0B924}" type="parTrans" cxnId="{774FD26B-61A1-433B-A86B-F4C035B1DBAC}">
      <dgm:prSet/>
      <dgm:spPr>
        <a:xfrm rot="20676785">
          <a:off x="3178144" y="4620094"/>
          <a:ext cx="254256" cy="8758"/>
        </a:xfrm>
      </dgm:spPr>
      <dgm:t>
        <a:bodyPr/>
        <a:lstStyle/>
        <a:p>
          <a:pPr algn="ctr"/>
          <a:endParaRPr lang="tr-TR">
            <a:ln>
              <a:solidFill>
                <a:srgbClr val="DADADA">
                  <a:lumMod val="10000"/>
                </a:srgbClr>
              </a:solidFill>
            </a:ln>
            <a:solidFill>
              <a:schemeClr val="bg1"/>
            </a:solidFill>
            <a:latin typeface="Tahoma"/>
            <a:ea typeface="+mn-ea"/>
            <a:cs typeface="+mn-cs"/>
          </a:endParaRPr>
        </a:p>
      </dgm:t>
    </dgm:pt>
    <dgm:pt modelId="{8E135373-8037-46DF-ADDC-B9B0347E3689}" type="sibTrans" cxnId="{774FD26B-61A1-433B-A86B-F4C035B1DBAC}">
      <dgm:prSet/>
      <dgm:spPr/>
      <dgm:t>
        <a:bodyPr/>
        <a:lstStyle/>
        <a:p>
          <a:pPr algn="ctr"/>
          <a:endParaRPr lang="tr-TR">
            <a:solidFill>
              <a:schemeClr val="bg1"/>
            </a:solidFill>
          </a:endParaRPr>
        </a:p>
      </dgm:t>
    </dgm:pt>
    <dgm:pt modelId="{E7275262-ADAC-43EB-8F70-01BF35C01DA1}">
      <dgm:prSet custT="1">
        <dgm:style>
          <a:lnRef idx="0">
            <a:schemeClr val="dk1"/>
          </a:lnRef>
          <a:fillRef idx="3">
            <a:schemeClr val="dk1"/>
          </a:fillRef>
          <a:effectRef idx="3">
            <a:schemeClr val="dk1"/>
          </a:effectRef>
          <a:fontRef idx="minor">
            <a:schemeClr val="lt1"/>
          </a:fontRef>
        </dgm:style>
      </dgm:prSet>
      <dgm:spPr>
        <a:xfrm>
          <a:off x="459407" y="4789021"/>
          <a:ext cx="2723294" cy="237515"/>
        </a:xfrm>
        <a:ln/>
      </dgm:spPr>
      <dgm:t>
        <a:bodyPr/>
        <a:lstStyle/>
        <a:p>
          <a:pPr algn="l"/>
          <a:r>
            <a:rPr lang="tr-TR" sz="900" dirty="0" smtClean="0">
              <a:solidFill>
                <a:schemeClr val="bg1"/>
              </a:solidFill>
              <a:latin typeface="Tahoma"/>
              <a:ea typeface="+mn-ea"/>
              <a:cs typeface="+mn-cs"/>
            </a:rPr>
            <a:t>   </a:t>
          </a:r>
          <a:r>
            <a:rPr lang="tr-TR" sz="1200" dirty="0" smtClean="0">
              <a:solidFill>
                <a:srgbClr val="FF0000"/>
              </a:solidFill>
              <a:latin typeface="Tahoma"/>
              <a:ea typeface="+mn-ea"/>
              <a:cs typeface="+mn-cs"/>
            </a:rPr>
            <a:t>*</a:t>
          </a:r>
          <a:r>
            <a:rPr lang="tr-TR" sz="900" dirty="0" smtClean="0">
              <a:solidFill>
                <a:schemeClr val="bg1"/>
              </a:solidFill>
              <a:latin typeface="Tahoma"/>
              <a:ea typeface="+mn-ea"/>
              <a:cs typeface="+mn-cs"/>
            </a:rPr>
            <a:t> </a:t>
          </a:r>
          <a:r>
            <a:rPr lang="tr-TR" sz="900" b="1" dirty="0" smtClean="0">
              <a:solidFill>
                <a:schemeClr val="bg1"/>
              </a:solidFill>
              <a:latin typeface="Tahoma"/>
              <a:ea typeface="+mn-ea"/>
              <a:cs typeface="+mn-cs"/>
            </a:rPr>
            <a:t>DİĞER MAKİNELER ve  ATAŞMANLAR TOP.</a:t>
          </a:r>
          <a:endParaRPr lang="tr-TR" sz="900" b="1" dirty="0">
            <a:solidFill>
              <a:schemeClr val="bg1"/>
            </a:solidFill>
            <a:latin typeface="Tahoma"/>
            <a:ea typeface="+mn-ea"/>
            <a:cs typeface="+mn-cs"/>
          </a:endParaRPr>
        </a:p>
      </dgm:t>
    </dgm:pt>
    <dgm:pt modelId="{08068953-9569-4ACD-8588-AC0192F5342A}" type="parTrans" cxnId="{4F0E0C4F-017B-4F95-B765-544DC9E88B66}">
      <dgm:prSet/>
      <dgm:spPr/>
      <dgm:t>
        <a:bodyPr/>
        <a:lstStyle/>
        <a:p>
          <a:endParaRPr lang="tr-TR">
            <a:solidFill>
              <a:schemeClr val="bg1"/>
            </a:solidFill>
          </a:endParaRPr>
        </a:p>
      </dgm:t>
    </dgm:pt>
    <dgm:pt modelId="{1CCFDCC8-7B15-45B2-B4C7-F8B46925C683}" type="sibTrans" cxnId="{4F0E0C4F-017B-4F95-B765-544DC9E88B66}">
      <dgm:prSet/>
      <dgm:spPr/>
      <dgm:t>
        <a:bodyPr/>
        <a:lstStyle/>
        <a:p>
          <a:endParaRPr lang="tr-TR">
            <a:solidFill>
              <a:schemeClr val="bg1"/>
            </a:solidFill>
          </a:endParaRPr>
        </a:p>
      </dgm:t>
    </dgm:pt>
    <dgm:pt modelId="{17DC575C-AF46-4E14-8D34-1D55EC5F1A00}">
      <dgm:prSet>
        <dgm:style>
          <a:lnRef idx="0">
            <a:schemeClr val="dk1"/>
          </a:lnRef>
          <a:fillRef idx="3">
            <a:schemeClr val="dk1"/>
          </a:fillRef>
          <a:effectRef idx="3">
            <a:schemeClr val="dk1"/>
          </a:effectRef>
          <a:fontRef idx="minor">
            <a:schemeClr val="lt1"/>
          </a:fontRef>
        </dgm:style>
      </dgm:prSet>
      <dgm:spPr>
        <a:xfrm>
          <a:off x="3427844" y="4721556"/>
          <a:ext cx="556170" cy="278085"/>
        </a:xfrm>
      </dgm:spPr>
      <dgm:t>
        <a:bodyPr/>
        <a:lstStyle/>
        <a:p>
          <a:r>
            <a:rPr lang="tr-TR" b="1" dirty="0" smtClean="0">
              <a:solidFill>
                <a:srgbClr val="FFFF00"/>
              </a:solidFill>
              <a:latin typeface="Tahoma"/>
              <a:ea typeface="+mn-ea"/>
              <a:cs typeface="+mn-cs"/>
            </a:rPr>
            <a:t>663</a:t>
          </a:r>
          <a:endParaRPr lang="tr-TR" b="1" dirty="0">
            <a:solidFill>
              <a:srgbClr val="FFFF00"/>
            </a:solidFill>
            <a:latin typeface="Tahoma"/>
            <a:ea typeface="+mn-ea"/>
            <a:cs typeface="+mn-cs"/>
          </a:endParaRPr>
        </a:p>
      </dgm:t>
    </dgm:pt>
    <dgm:pt modelId="{3E486D6A-F441-4E53-9557-53BA32911829}" type="parTrans" cxnId="{0A1DEC99-1213-42EA-B8B4-1480C292166F}">
      <dgm:prSet/>
      <dgm:spPr>
        <a:xfrm rot="20946368">
          <a:off x="3180452" y="4879809"/>
          <a:ext cx="249642" cy="8758"/>
        </a:xfrm>
      </dgm:spPr>
      <dgm:t>
        <a:bodyPr/>
        <a:lstStyle/>
        <a:p>
          <a:endParaRPr lang="tr-TR">
            <a:solidFill>
              <a:schemeClr val="bg1"/>
            </a:solidFill>
            <a:latin typeface="Tahoma"/>
            <a:ea typeface="+mn-ea"/>
            <a:cs typeface="+mn-cs"/>
          </a:endParaRPr>
        </a:p>
      </dgm:t>
    </dgm:pt>
    <dgm:pt modelId="{018C818C-E7B1-4808-B2EB-4D65EB346167}" type="sibTrans" cxnId="{0A1DEC99-1213-42EA-B8B4-1480C292166F}">
      <dgm:prSet/>
      <dgm:spPr/>
      <dgm:t>
        <a:bodyPr/>
        <a:lstStyle/>
        <a:p>
          <a:endParaRPr lang="tr-TR">
            <a:solidFill>
              <a:schemeClr val="bg1"/>
            </a:solidFill>
          </a:endParaRPr>
        </a:p>
      </dgm:t>
    </dgm:pt>
    <dgm:pt modelId="{9A8EBF6D-7FD8-4240-8B81-D590632D5073}">
      <dgm:prSet custT="1">
        <dgm:style>
          <a:lnRef idx="0">
            <a:schemeClr val="accent2"/>
          </a:lnRef>
          <a:fillRef idx="3">
            <a:schemeClr val="accent2"/>
          </a:fillRef>
          <a:effectRef idx="3">
            <a:schemeClr val="accent2"/>
          </a:effectRef>
          <a:fontRef idx="minor">
            <a:schemeClr val="lt1"/>
          </a:fontRef>
        </dgm:style>
      </dgm:prSet>
      <dgm:spPr>
        <a:xfrm>
          <a:off x="459407" y="5058880"/>
          <a:ext cx="2733961" cy="261853"/>
        </a:xfrm>
      </dgm:spPr>
      <dgm:t>
        <a:bodyPr/>
        <a:lstStyle/>
        <a:p>
          <a:r>
            <a:rPr lang="tr-TR" sz="1800" b="1" dirty="0" smtClean="0">
              <a:solidFill>
                <a:schemeClr val="bg1"/>
              </a:solidFill>
              <a:latin typeface="Tahoma"/>
              <a:ea typeface="+mn-ea"/>
              <a:cs typeface="+mn-cs"/>
            </a:rPr>
            <a:t>GENEL TOPLAM</a:t>
          </a:r>
          <a:endParaRPr lang="tr-TR" sz="1800" b="1" dirty="0">
            <a:solidFill>
              <a:schemeClr val="bg1"/>
            </a:solidFill>
            <a:latin typeface="Tahoma"/>
            <a:ea typeface="+mn-ea"/>
            <a:cs typeface="+mn-cs"/>
          </a:endParaRPr>
        </a:p>
      </dgm:t>
    </dgm:pt>
    <dgm:pt modelId="{19E92653-7C92-45AA-BBBA-316977E29C6F}" type="parTrans" cxnId="{CDE85177-2E35-4D18-A022-C5C8B351D208}">
      <dgm:prSet/>
      <dgm:spPr/>
      <dgm:t>
        <a:bodyPr/>
        <a:lstStyle/>
        <a:p>
          <a:endParaRPr lang="tr-TR">
            <a:solidFill>
              <a:schemeClr val="bg1"/>
            </a:solidFill>
          </a:endParaRPr>
        </a:p>
      </dgm:t>
    </dgm:pt>
    <dgm:pt modelId="{874AB5A3-CC31-43D8-A138-F26DB7B34A37}" type="sibTrans" cxnId="{CDE85177-2E35-4D18-A022-C5C8B351D208}">
      <dgm:prSet/>
      <dgm:spPr/>
      <dgm:t>
        <a:bodyPr/>
        <a:lstStyle/>
        <a:p>
          <a:endParaRPr lang="tr-TR">
            <a:solidFill>
              <a:schemeClr val="bg1"/>
            </a:solidFill>
          </a:endParaRPr>
        </a:p>
      </dgm:t>
    </dgm:pt>
    <dgm:pt modelId="{EFF68676-2DB9-4669-8CFF-4FC654EE627E}">
      <dgm:prSet custT="1">
        <dgm:style>
          <a:lnRef idx="0">
            <a:schemeClr val="accent2"/>
          </a:lnRef>
          <a:fillRef idx="3">
            <a:schemeClr val="accent2"/>
          </a:fillRef>
          <a:effectRef idx="3">
            <a:schemeClr val="accent2"/>
          </a:effectRef>
          <a:fontRef idx="minor">
            <a:schemeClr val="lt1"/>
          </a:fontRef>
        </dgm:style>
      </dgm:prSet>
      <dgm:spPr>
        <a:xfrm>
          <a:off x="3427844" y="4991415"/>
          <a:ext cx="556170" cy="278085"/>
        </a:xfrm>
      </dgm:spPr>
      <dgm:t>
        <a:bodyPr/>
        <a:lstStyle/>
        <a:p>
          <a:r>
            <a:rPr lang="tr-TR" sz="1700" b="1" dirty="0" smtClean="0">
              <a:solidFill>
                <a:schemeClr val="bg1"/>
              </a:solidFill>
              <a:latin typeface="Tahoma"/>
              <a:ea typeface="+mn-ea"/>
              <a:cs typeface="+mn-cs"/>
            </a:rPr>
            <a:t>1275</a:t>
          </a:r>
          <a:endParaRPr lang="tr-TR" sz="1700" b="1" dirty="0">
            <a:solidFill>
              <a:schemeClr val="bg1"/>
            </a:solidFill>
            <a:latin typeface="Tahoma"/>
            <a:ea typeface="+mn-ea"/>
            <a:cs typeface="+mn-cs"/>
          </a:endParaRPr>
        </a:p>
      </dgm:t>
    </dgm:pt>
    <dgm:pt modelId="{BE2AE968-A760-4FC3-B993-0FB6E9DF53A0}" type="parTrans" cxnId="{9C99C7C7-846E-4734-BDA7-BB794C933455}">
      <dgm:prSet/>
      <dgm:spPr>
        <a:xfrm rot="20747760">
          <a:off x="3189671" y="5155753"/>
          <a:ext cx="241870" cy="8758"/>
        </a:xfrm>
      </dgm:spPr>
      <dgm:t>
        <a:bodyPr/>
        <a:lstStyle/>
        <a:p>
          <a:endParaRPr lang="tr-TR">
            <a:solidFill>
              <a:schemeClr val="bg1"/>
            </a:solidFill>
            <a:latin typeface="Tahoma"/>
            <a:ea typeface="+mn-ea"/>
            <a:cs typeface="+mn-cs"/>
          </a:endParaRPr>
        </a:p>
      </dgm:t>
    </dgm:pt>
    <dgm:pt modelId="{A598FB9B-ED8A-456B-B1F2-35B48C0B2B21}" type="sibTrans" cxnId="{9C99C7C7-846E-4734-BDA7-BB794C933455}">
      <dgm:prSet/>
      <dgm:spPr/>
      <dgm:t>
        <a:bodyPr/>
        <a:lstStyle/>
        <a:p>
          <a:endParaRPr lang="tr-TR">
            <a:solidFill>
              <a:schemeClr val="bg1"/>
            </a:solidFill>
          </a:endParaRPr>
        </a:p>
      </dgm:t>
    </dgm:pt>
    <dgm:pt modelId="{73FB268B-9DAC-4160-8095-7A7775E82AC2}">
      <dgm:prSet custT="1"/>
      <dgm:spPr>
        <a:xfrm>
          <a:off x="427505" y="4143404"/>
          <a:ext cx="2723294" cy="278085"/>
        </a:xfrm>
        <a:solidFill>
          <a:srgbClr val="0070C0"/>
        </a:solidFill>
        <a:effectLst>
          <a:innerShdw blurRad="63500" dist="50800" dir="13500000">
            <a:srgbClr val="0070C0">
              <a:alpha val="50000"/>
            </a:srgbClr>
          </a:innerShdw>
        </a:effectLst>
      </dgm:spPr>
      <dgm:t>
        <a:bodyPr/>
        <a:lstStyle/>
        <a:p>
          <a:pPr algn="l"/>
          <a:r>
            <a:rPr lang="tr-TR" sz="1100" b="1" dirty="0" smtClean="0">
              <a:solidFill>
                <a:srgbClr val="C00000"/>
              </a:solidFill>
              <a:latin typeface="Tahoma"/>
              <a:ea typeface="+mn-ea"/>
              <a:cs typeface="+mn-cs"/>
            </a:rPr>
            <a:t>   </a:t>
          </a:r>
          <a:r>
            <a:rPr lang="tr-TR" sz="1100" b="1" dirty="0" smtClean="0">
              <a:solidFill>
                <a:srgbClr val="C00000"/>
              </a:solidFill>
              <a:effectLst/>
              <a:latin typeface="Tahoma"/>
              <a:ea typeface="+mn-ea"/>
              <a:cs typeface="+mn-cs"/>
            </a:rPr>
            <a:t>JENERATÖR ELEKTRİK</a:t>
          </a:r>
          <a:endParaRPr lang="tr-TR" sz="1100" b="1" dirty="0">
            <a:solidFill>
              <a:srgbClr val="C00000"/>
            </a:solidFill>
            <a:latin typeface="Tahoma"/>
            <a:ea typeface="+mn-ea"/>
            <a:cs typeface="+mn-cs"/>
          </a:endParaRPr>
        </a:p>
      </dgm:t>
    </dgm:pt>
    <dgm:pt modelId="{B451638C-DC5E-4494-92B5-ABACA75AAB63}" type="parTrans" cxnId="{95A03E2F-7990-4BBC-85E8-B90C6640FD2B}">
      <dgm:prSet/>
      <dgm:spPr/>
      <dgm:t>
        <a:bodyPr/>
        <a:lstStyle/>
        <a:p>
          <a:endParaRPr lang="tr-TR">
            <a:solidFill>
              <a:schemeClr val="bg1"/>
            </a:solidFill>
          </a:endParaRPr>
        </a:p>
      </dgm:t>
    </dgm:pt>
    <dgm:pt modelId="{47CF2897-E572-4308-83D3-082381DD1D8D}" type="sibTrans" cxnId="{95A03E2F-7990-4BBC-85E8-B90C6640FD2B}">
      <dgm:prSet/>
      <dgm:spPr/>
      <dgm:t>
        <a:bodyPr/>
        <a:lstStyle/>
        <a:p>
          <a:endParaRPr lang="tr-TR">
            <a:solidFill>
              <a:schemeClr val="bg1"/>
            </a:solidFill>
          </a:endParaRPr>
        </a:p>
      </dgm:t>
    </dgm:pt>
    <dgm:pt modelId="{0BDCA214-D855-4F29-B61A-C12DD1DAA3EE}">
      <dgm:prSet/>
      <dgm:spPr>
        <a:solidFill>
          <a:srgbClr val="002060"/>
        </a:solidFill>
      </dgm:spPr>
      <dgm:t>
        <a:bodyPr/>
        <a:lstStyle/>
        <a:p>
          <a:r>
            <a:rPr lang="tr-TR" b="1" dirty="0" smtClean="0">
              <a:solidFill>
                <a:srgbClr val="FFFF00"/>
              </a:solidFill>
            </a:rPr>
            <a:t>106</a:t>
          </a:r>
          <a:endParaRPr lang="tr-TR" b="1" dirty="0">
            <a:solidFill>
              <a:srgbClr val="FFFF00"/>
            </a:solidFill>
          </a:endParaRPr>
        </a:p>
      </dgm:t>
    </dgm:pt>
    <dgm:pt modelId="{ABE3B771-45B4-4A03-9CA4-B105E2F28488}" type="parTrans" cxnId="{08F82352-9A27-4FFF-B91A-DF84310ECBF1}">
      <dgm:prSet/>
      <dgm:spPr/>
      <dgm:t>
        <a:bodyPr/>
        <a:lstStyle/>
        <a:p>
          <a:endParaRPr lang="tr-TR">
            <a:solidFill>
              <a:schemeClr val="bg1"/>
            </a:solidFill>
          </a:endParaRPr>
        </a:p>
      </dgm:t>
    </dgm:pt>
    <dgm:pt modelId="{850E1B4D-E038-4853-AE54-F7463B514643}" type="sibTrans" cxnId="{08F82352-9A27-4FFF-B91A-DF84310ECBF1}">
      <dgm:prSet/>
      <dgm:spPr/>
      <dgm:t>
        <a:bodyPr/>
        <a:lstStyle/>
        <a:p>
          <a:endParaRPr lang="tr-TR">
            <a:solidFill>
              <a:schemeClr val="bg1"/>
            </a:solidFill>
          </a:endParaRPr>
        </a:p>
      </dgm:t>
    </dgm:pt>
    <dgm:pt modelId="{FB9DFE7C-A8FC-4DA0-8A40-11446B59C7CA}" type="pres">
      <dgm:prSet presAssocID="{C0AC858C-896C-4D7E-A8B9-55D2E7DDCEE1}" presName="diagram" presStyleCnt="0">
        <dgm:presLayoutVars>
          <dgm:chPref val="1"/>
          <dgm:dir/>
          <dgm:animOne val="branch"/>
          <dgm:animLvl val="lvl"/>
          <dgm:resizeHandles val="exact"/>
        </dgm:presLayoutVars>
      </dgm:prSet>
      <dgm:spPr/>
      <dgm:t>
        <a:bodyPr/>
        <a:lstStyle/>
        <a:p>
          <a:endParaRPr lang="tr-TR"/>
        </a:p>
      </dgm:t>
    </dgm:pt>
    <dgm:pt modelId="{F6FC3EB7-D1BA-4A97-AFAB-7AB6D2939DEE}" type="pres">
      <dgm:prSet presAssocID="{F737EB56-6E32-4BB2-B0C7-423820F90AC3}" presName="root1" presStyleCnt="0"/>
      <dgm:spPr/>
      <dgm:t>
        <a:bodyPr/>
        <a:lstStyle/>
        <a:p>
          <a:endParaRPr lang="tr-TR"/>
        </a:p>
      </dgm:t>
    </dgm:pt>
    <dgm:pt modelId="{BA2061B4-E81E-428B-B82C-C5CA49E97727}" type="pres">
      <dgm:prSet presAssocID="{F737EB56-6E32-4BB2-B0C7-423820F90AC3}" presName="LevelOneTextNode" presStyleLbl="node0" presStyleIdx="0" presStyleCnt="16" custScaleX="489651" custLinFactNeighborX="-1575" custLinFactNeighborY="-30596">
        <dgm:presLayoutVars>
          <dgm:chPref val="3"/>
        </dgm:presLayoutVars>
      </dgm:prSet>
      <dgm:spPr>
        <a:prstGeom prst="frame">
          <a:avLst/>
        </a:prstGeom>
      </dgm:spPr>
      <dgm:t>
        <a:bodyPr/>
        <a:lstStyle/>
        <a:p>
          <a:endParaRPr lang="tr-TR"/>
        </a:p>
      </dgm:t>
    </dgm:pt>
    <dgm:pt modelId="{14FA4747-B886-44BA-805C-312F17600020}" type="pres">
      <dgm:prSet presAssocID="{F737EB56-6E32-4BB2-B0C7-423820F90AC3}" presName="level2hierChild" presStyleCnt="0"/>
      <dgm:spPr/>
      <dgm:t>
        <a:bodyPr/>
        <a:lstStyle/>
        <a:p>
          <a:endParaRPr lang="tr-TR"/>
        </a:p>
      </dgm:t>
    </dgm:pt>
    <dgm:pt modelId="{20C6E313-27CD-43BB-9E44-CDDCD871C4B5}" type="pres">
      <dgm:prSet presAssocID="{31D9784E-EDFB-4DB6-A457-14738A7A278E}" presName="conn2-1" presStyleLbl="parChTrans1D2" presStyleIdx="0" presStyleCnt="16" custScaleX="2000000"/>
      <dgm:spPr>
        <a:custGeom>
          <a:avLst/>
          <a:gdLst/>
          <a:ahLst/>
          <a:cxnLst/>
          <a:rect l="0" t="0" r="0" b="0"/>
          <a:pathLst>
            <a:path>
              <a:moveTo>
                <a:pt x="0" y="4379"/>
              </a:moveTo>
              <a:lnTo>
                <a:pt x="231227" y="4379"/>
              </a:lnTo>
            </a:path>
          </a:pathLst>
        </a:custGeom>
      </dgm:spPr>
      <dgm:t>
        <a:bodyPr/>
        <a:lstStyle/>
        <a:p>
          <a:endParaRPr lang="tr-TR"/>
        </a:p>
      </dgm:t>
    </dgm:pt>
    <dgm:pt modelId="{0459968D-A3F7-4055-87C3-436B8AFCEDF2}" type="pres">
      <dgm:prSet presAssocID="{31D9784E-EDFB-4DB6-A457-14738A7A278E}" presName="connTx" presStyleLbl="parChTrans1D2" presStyleIdx="0" presStyleCnt="16"/>
      <dgm:spPr/>
      <dgm:t>
        <a:bodyPr/>
        <a:lstStyle/>
        <a:p>
          <a:endParaRPr lang="tr-TR"/>
        </a:p>
      </dgm:t>
    </dgm:pt>
    <dgm:pt modelId="{8F81384A-6AF7-4A46-810A-D0203301E5A6}" type="pres">
      <dgm:prSet presAssocID="{8BF1F0F6-C346-44B7-904F-9CA89FADA92B}" presName="root2" presStyleCnt="0"/>
      <dgm:spPr/>
      <dgm:t>
        <a:bodyPr/>
        <a:lstStyle/>
        <a:p>
          <a:endParaRPr lang="tr-TR"/>
        </a:p>
      </dgm:t>
    </dgm:pt>
    <dgm:pt modelId="{DEB750B3-30B0-4178-B1B7-F7966B794288}" type="pres">
      <dgm:prSet presAssocID="{8BF1F0F6-C346-44B7-904F-9CA89FADA92B}" presName="LevelTwoTextNode" presStyleLbl="node2" presStyleIdx="0" presStyleCnt="16" custLinFactNeighborY="-3150">
        <dgm:presLayoutVars>
          <dgm:chPref val="3"/>
        </dgm:presLayoutVars>
      </dgm:prSet>
      <dgm:spPr>
        <a:prstGeom prst="roundRect">
          <a:avLst>
            <a:gd name="adj" fmla="val 10000"/>
          </a:avLst>
        </a:prstGeom>
      </dgm:spPr>
      <dgm:t>
        <a:bodyPr/>
        <a:lstStyle/>
        <a:p>
          <a:endParaRPr lang="tr-TR"/>
        </a:p>
      </dgm:t>
    </dgm:pt>
    <dgm:pt modelId="{6FA91EB5-D3B6-4FFB-97B8-BAA517ADB8D5}" type="pres">
      <dgm:prSet presAssocID="{8BF1F0F6-C346-44B7-904F-9CA89FADA92B}" presName="level3hierChild" presStyleCnt="0"/>
      <dgm:spPr/>
      <dgm:t>
        <a:bodyPr/>
        <a:lstStyle/>
        <a:p>
          <a:endParaRPr lang="tr-TR"/>
        </a:p>
      </dgm:t>
    </dgm:pt>
    <dgm:pt modelId="{D4940BC0-E234-4DBF-A52D-BE504E8FAB0B}" type="pres">
      <dgm:prSet presAssocID="{4EAB06D7-7561-4EB6-9C78-A550BFD7DCED}" presName="root1" presStyleCnt="0"/>
      <dgm:spPr/>
      <dgm:t>
        <a:bodyPr/>
        <a:lstStyle/>
        <a:p>
          <a:endParaRPr lang="tr-TR"/>
        </a:p>
      </dgm:t>
    </dgm:pt>
    <dgm:pt modelId="{7BA818BD-32E5-49C3-9117-DF71ED50914D}" type="pres">
      <dgm:prSet presAssocID="{4EAB06D7-7561-4EB6-9C78-A550BFD7DCED}" presName="LevelOneTextNode" presStyleLbl="node0" presStyleIdx="1" presStyleCnt="16" custScaleX="488091" custLinFactNeighborY="-3150">
        <dgm:presLayoutVars>
          <dgm:chPref val="3"/>
        </dgm:presLayoutVars>
      </dgm:prSet>
      <dgm:spPr>
        <a:prstGeom prst="frame">
          <a:avLst/>
        </a:prstGeom>
      </dgm:spPr>
      <dgm:t>
        <a:bodyPr/>
        <a:lstStyle/>
        <a:p>
          <a:endParaRPr lang="tr-TR"/>
        </a:p>
      </dgm:t>
    </dgm:pt>
    <dgm:pt modelId="{B6EB9444-1D47-4C9D-A0F0-BAC7C68A4C06}" type="pres">
      <dgm:prSet presAssocID="{4EAB06D7-7561-4EB6-9C78-A550BFD7DCED}" presName="level2hierChild" presStyleCnt="0"/>
      <dgm:spPr/>
      <dgm:t>
        <a:bodyPr/>
        <a:lstStyle/>
        <a:p>
          <a:endParaRPr lang="tr-TR"/>
        </a:p>
      </dgm:t>
    </dgm:pt>
    <dgm:pt modelId="{DA605DFB-4406-4DB2-99D8-630B48D06E5C}" type="pres">
      <dgm:prSet presAssocID="{E6C6B1D0-B948-412F-82FC-D49F16BB30C9}" presName="conn2-1" presStyleLbl="parChTrans1D2" presStyleIdx="1" presStyleCnt="16" custScaleX="2000000"/>
      <dgm:spPr>
        <a:custGeom>
          <a:avLst/>
          <a:gdLst/>
          <a:ahLst/>
          <a:cxnLst/>
          <a:rect l="0" t="0" r="0" b="0"/>
          <a:pathLst>
            <a:path>
              <a:moveTo>
                <a:pt x="0" y="4379"/>
              </a:moveTo>
              <a:lnTo>
                <a:pt x="222468" y="4379"/>
              </a:lnTo>
            </a:path>
          </a:pathLst>
        </a:custGeom>
      </dgm:spPr>
      <dgm:t>
        <a:bodyPr/>
        <a:lstStyle/>
        <a:p>
          <a:endParaRPr lang="tr-TR"/>
        </a:p>
      </dgm:t>
    </dgm:pt>
    <dgm:pt modelId="{6E3A7E03-08C0-44EC-87D9-795CF5D752E4}" type="pres">
      <dgm:prSet presAssocID="{E6C6B1D0-B948-412F-82FC-D49F16BB30C9}" presName="connTx" presStyleLbl="parChTrans1D2" presStyleIdx="1" presStyleCnt="16"/>
      <dgm:spPr/>
      <dgm:t>
        <a:bodyPr/>
        <a:lstStyle/>
        <a:p>
          <a:endParaRPr lang="tr-TR"/>
        </a:p>
      </dgm:t>
    </dgm:pt>
    <dgm:pt modelId="{768899C0-6E5B-49BF-A33C-64B07CB07149}" type="pres">
      <dgm:prSet presAssocID="{3A5641EE-A696-46D5-9258-78E78CDBFE73}" presName="root2" presStyleCnt="0"/>
      <dgm:spPr/>
      <dgm:t>
        <a:bodyPr/>
        <a:lstStyle/>
        <a:p>
          <a:endParaRPr lang="tr-TR"/>
        </a:p>
      </dgm:t>
    </dgm:pt>
    <dgm:pt modelId="{25CDBDC7-BFD1-44A6-8F59-882E4143E6E9}" type="pres">
      <dgm:prSet presAssocID="{3A5641EE-A696-46D5-9258-78E78CDBFE73}" presName="LevelTwoTextNode" presStyleLbl="node2" presStyleIdx="1" presStyleCnt="16" custLinFactNeighborY="-3106">
        <dgm:presLayoutVars>
          <dgm:chPref val="3"/>
        </dgm:presLayoutVars>
      </dgm:prSet>
      <dgm:spPr>
        <a:prstGeom prst="roundRect">
          <a:avLst>
            <a:gd name="adj" fmla="val 10000"/>
          </a:avLst>
        </a:prstGeom>
      </dgm:spPr>
      <dgm:t>
        <a:bodyPr/>
        <a:lstStyle/>
        <a:p>
          <a:endParaRPr lang="tr-TR"/>
        </a:p>
      </dgm:t>
    </dgm:pt>
    <dgm:pt modelId="{17B088A8-3086-4255-BE9C-C3C160133BA9}" type="pres">
      <dgm:prSet presAssocID="{3A5641EE-A696-46D5-9258-78E78CDBFE73}" presName="level3hierChild" presStyleCnt="0"/>
      <dgm:spPr/>
      <dgm:t>
        <a:bodyPr/>
        <a:lstStyle/>
        <a:p>
          <a:endParaRPr lang="tr-TR"/>
        </a:p>
      </dgm:t>
    </dgm:pt>
    <dgm:pt modelId="{AF88B872-246E-4F70-8D96-F3AC42F06E27}" type="pres">
      <dgm:prSet presAssocID="{FD0C6D51-908A-41A1-B3B8-DD949FAC7F81}" presName="root1" presStyleCnt="0"/>
      <dgm:spPr/>
      <dgm:t>
        <a:bodyPr/>
        <a:lstStyle/>
        <a:p>
          <a:endParaRPr lang="tr-TR"/>
        </a:p>
      </dgm:t>
    </dgm:pt>
    <dgm:pt modelId="{57E273EA-B45C-4CDF-B437-05240CC9D081}" type="pres">
      <dgm:prSet presAssocID="{FD0C6D51-908A-41A1-B3B8-DD949FAC7F81}" presName="LevelOneTextNode" presStyleLbl="node0" presStyleIdx="2" presStyleCnt="16" custScaleX="488091">
        <dgm:presLayoutVars>
          <dgm:chPref val="3"/>
        </dgm:presLayoutVars>
      </dgm:prSet>
      <dgm:spPr>
        <a:prstGeom prst="frame">
          <a:avLst/>
        </a:prstGeom>
      </dgm:spPr>
      <dgm:t>
        <a:bodyPr/>
        <a:lstStyle/>
        <a:p>
          <a:endParaRPr lang="tr-TR"/>
        </a:p>
      </dgm:t>
    </dgm:pt>
    <dgm:pt modelId="{315F52DA-9488-4F22-821D-43D0843DB07E}" type="pres">
      <dgm:prSet presAssocID="{FD0C6D51-908A-41A1-B3B8-DD949FAC7F81}" presName="level2hierChild" presStyleCnt="0"/>
      <dgm:spPr/>
      <dgm:t>
        <a:bodyPr/>
        <a:lstStyle/>
        <a:p>
          <a:endParaRPr lang="tr-TR"/>
        </a:p>
      </dgm:t>
    </dgm:pt>
    <dgm:pt modelId="{66C19182-20C8-4AF6-96E4-026D9BE07A17}" type="pres">
      <dgm:prSet presAssocID="{6B7F886E-8279-4732-ACEC-579756FFC21C}" presName="conn2-1" presStyleLbl="parChTrans1D2" presStyleIdx="2" presStyleCnt="16" custScaleX="2000000"/>
      <dgm:spPr>
        <a:custGeom>
          <a:avLst/>
          <a:gdLst/>
          <a:ahLst/>
          <a:cxnLst/>
          <a:rect l="0" t="0" r="0" b="0"/>
          <a:pathLst>
            <a:path>
              <a:moveTo>
                <a:pt x="0" y="4379"/>
              </a:moveTo>
              <a:lnTo>
                <a:pt x="222468" y="4379"/>
              </a:lnTo>
            </a:path>
          </a:pathLst>
        </a:custGeom>
      </dgm:spPr>
      <dgm:t>
        <a:bodyPr/>
        <a:lstStyle/>
        <a:p>
          <a:endParaRPr lang="tr-TR"/>
        </a:p>
      </dgm:t>
    </dgm:pt>
    <dgm:pt modelId="{FD321855-82E7-44FD-B779-D810BDBF1903}" type="pres">
      <dgm:prSet presAssocID="{6B7F886E-8279-4732-ACEC-579756FFC21C}" presName="connTx" presStyleLbl="parChTrans1D2" presStyleIdx="2" presStyleCnt="16"/>
      <dgm:spPr/>
      <dgm:t>
        <a:bodyPr/>
        <a:lstStyle/>
        <a:p>
          <a:endParaRPr lang="tr-TR"/>
        </a:p>
      </dgm:t>
    </dgm:pt>
    <dgm:pt modelId="{B7516752-46F9-4321-811C-C842752BEA92}" type="pres">
      <dgm:prSet presAssocID="{3787ACA3-DD5A-496D-B185-7004F2DAD024}" presName="root2" presStyleCnt="0"/>
      <dgm:spPr/>
      <dgm:t>
        <a:bodyPr/>
        <a:lstStyle/>
        <a:p>
          <a:endParaRPr lang="tr-TR"/>
        </a:p>
      </dgm:t>
    </dgm:pt>
    <dgm:pt modelId="{00FD5FC3-E688-4A9A-828C-47EDC200A037}" type="pres">
      <dgm:prSet presAssocID="{3787ACA3-DD5A-496D-B185-7004F2DAD024}" presName="LevelTwoTextNode" presStyleLbl="node2" presStyleIdx="2" presStyleCnt="16">
        <dgm:presLayoutVars>
          <dgm:chPref val="3"/>
        </dgm:presLayoutVars>
      </dgm:prSet>
      <dgm:spPr>
        <a:prstGeom prst="roundRect">
          <a:avLst>
            <a:gd name="adj" fmla="val 10000"/>
          </a:avLst>
        </a:prstGeom>
      </dgm:spPr>
      <dgm:t>
        <a:bodyPr/>
        <a:lstStyle/>
        <a:p>
          <a:endParaRPr lang="tr-TR"/>
        </a:p>
      </dgm:t>
    </dgm:pt>
    <dgm:pt modelId="{60ACFF1D-4EE1-46B7-9E10-5F235ABE7EE9}" type="pres">
      <dgm:prSet presAssocID="{3787ACA3-DD5A-496D-B185-7004F2DAD024}" presName="level3hierChild" presStyleCnt="0"/>
      <dgm:spPr/>
      <dgm:t>
        <a:bodyPr/>
        <a:lstStyle/>
        <a:p>
          <a:endParaRPr lang="tr-TR"/>
        </a:p>
      </dgm:t>
    </dgm:pt>
    <dgm:pt modelId="{1FEF9275-78EE-47D3-9A62-62A860F82346}" type="pres">
      <dgm:prSet presAssocID="{AE210902-9C98-4488-B560-55D76F8C75F2}" presName="root1" presStyleCnt="0"/>
      <dgm:spPr/>
      <dgm:t>
        <a:bodyPr/>
        <a:lstStyle/>
        <a:p>
          <a:endParaRPr lang="tr-TR"/>
        </a:p>
      </dgm:t>
    </dgm:pt>
    <dgm:pt modelId="{DA3B4570-1F8B-42D0-B4F7-46D2E6D9853E}" type="pres">
      <dgm:prSet presAssocID="{AE210902-9C98-4488-B560-55D76F8C75F2}" presName="LevelOneTextNode" presStyleLbl="node0" presStyleIdx="3" presStyleCnt="16" custScaleX="489651">
        <dgm:presLayoutVars>
          <dgm:chPref val="3"/>
        </dgm:presLayoutVars>
      </dgm:prSet>
      <dgm:spPr>
        <a:prstGeom prst="frame">
          <a:avLst/>
        </a:prstGeom>
      </dgm:spPr>
      <dgm:t>
        <a:bodyPr/>
        <a:lstStyle/>
        <a:p>
          <a:endParaRPr lang="tr-TR"/>
        </a:p>
      </dgm:t>
    </dgm:pt>
    <dgm:pt modelId="{FAC19318-4937-4D45-BB3D-2BE0FCF86774}" type="pres">
      <dgm:prSet presAssocID="{AE210902-9C98-4488-B560-55D76F8C75F2}" presName="level2hierChild" presStyleCnt="0"/>
      <dgm:spPr/>
      <dgm:t>
        <a:bodyPr/>
        <a:lstStyle/>
        <a:p>
          <a:endParaRPr lang="tr-TR"/>
        </a:p>
      </dgm:t>
    </dgm:pt>
    <dgm:pt modelId="{A0A6A282-1267-41ED-AFD4-9005969E52D6}" type="pres">
      <dgm:prSet presAssocID="{213F708A-571F-4A74-82C3-D6376E1F78BB}" presName="conn2-1" presStyleLbl="parChTrans1D2" presStyleIdx="3" presStyleCnt="16" custScaleX="2000000"/>
      <dgm:spPr>
        <a:custGeom>
          <a:avLst/>
          <a:gdLst/>
          <a:ahLst/>
          <a:cxnLst/>
          <a:rect l="0" t="0" r="0" b="0"/>
          <a:pathLst>
            <a:path>
              <a:moveTo>
                <a:pt x="0" y="4379"/>
              </a:moveTo>
              <a:lnTo>
                <a:pt x="222468" y="4379"/>
              </a:lnTo>
            </a:path>
          </a:pathLst>
        </a:custGeom>
      </dgm:spPr>
      <dgm:t>
        <a:bodyPr/>
        <a:lstStyle/>
        <a:p>
          <a:endParaRPr lang="tr-TR"/>
        </a:p>
      </dgm:t>
    </dgm:pt>
    <dgm:pt modelId="{5380A607-B0C4-4CB1-9268-1AC066D98E05}" type="pres">
      <dgm:prSet presAssocID="{213F708A-571F-4A74-82C3-D6376E1F78BB}" presName="connTx" presStyleLbl="parChTrans1D2" presStyleIdx="3" presStyleCnt="16"/>
      <dgm:spPr/>
      <dgm:t>
        <a:bodyPr/>
        <a:lstStyle/>
        <a:p>
          <a:endParaRPr lang="tr-TR"/>
        </a:p>
      </dgm:t>
    </dgm:pt>
    <dgm:pt modelId="{2EF70DFC-85AE-46CC-8727-EE60F6F20C97}" type="pres">
      <dgm:prSet presAssocID="{F1DCBE1A-24A0-4B4B-A12B-173C21D62575}" presName="root2" presStyleCnt="0"/>
      <dgm:spPr/>
      <dgm:t>
        <a:bodyPr/>
        <a:lstStyle/>
        <a:p>
          <a:endParaRPr lang="tr-TR"/>
        </a:p>
      </dgm:t>
    </dgm:pt>
    <dgm:pt modelId="{EFCDADEA-0974-4FC6-9859-9088305F0D6A}" type="pres">
      <dgm:prSet presAssocID="{F1DCBE1A-24A0-4B4B-A12B-173C21D62575}" presName="LevelTwoTextNode" presStyleLbl="node2" presStyleIdx="3" presStyleCnt="16">
        <dgm:presLayoutVars>
          <dgm:chPref val="3"/>
        </dgm:presLayoutVars>
      </dgm:prSet>
      <dgm:spPr>
        <a:prstGeom prst="roundRect">
          <a:avLst>
            <a:gd name="adj" fmla="val 10000"/>
          </a:avLst>
        </a:prstGeom>
      </dgm:spPr>
      <dgm:t>
        <a:bodyPr/>
        <a:lstStyle/>
        <a:p>
          <a:endParaRPr lang="tr-TR"/>
        </a:p>
      </dgm:t>
    </dgm:pt>
    <dgm:pt modelId="{E1FDF7E8-EE30-4AFE-909A-54CD6A52360B}" type="pres">
      <dgm:prSet presAssocID="{F1DCBE1A-24A0-4B4B-A12B-173C21D62575}" presName="level3hierChild" presStyleCnt="0"/>
      <dgm:spPr/>
      <dgm:t>
        <a:bodyPr/>
        <a:lstStyle/>
        <a:p>
          <a:endParaRPr lang="tr-TR"/>
        </a:p>
      </dgm:t>
    </dgm:pt>
    <dgm:pt modelId="{9E74A36B-528D-4DE3-A039-E1A601274B2B}" type="pres">
      <dgm:prSet presAssocID="{B31D53FF-12FA-4358-BEDF-C5CB1AB554C0}" presName="root1" presStyleCnt="0"/>
      <dgm:spPr/>
      <dgm:t>
        <a:bodyPr/>
        <a:lstStyle/>
        <a:p>
          <a:endParaRPr lang="tr-TR"/>
        </a:p>
      </dgm:t>
    </dgm:pt>
    <dgm:pt modelId="{8BA45B0E-01A9-4CD8-A88C-853167FB73C4}" type="pres">
      <dgm:prSet presAssocID="{B31D53FF-12FA-4358-BEDF-C5CB1AB554C0}" presName="LevelOneTextNode" presStyleLbl="node0" presStyleIdx="4" presStyleCnt="16" custScaleX="489651">
        <dgm:presLayoutVars>
          <dgm:chPref val="3"/>
        </dgm:presLayoutVars>
      </dgm:prSet>
      <dgm:spPr>
        <a:prstGeom prst="frame">
          <a:avLst/>
        </a:prstGeom>
      </dgm:spPr>
      <dgm:t>
        <a:bodyPr/>
        <a:lstStyle/>
        <a:p>
          <a:endParaRPr lang="tr-TR"/>
        </a:p>
      </dgm:t>
    </dgm:pt>
    <dgm:pt modelId="{79B86B62-1212-410A-92ED-112404C43E13}" type="pres">
      <dgm:prSet presAssocID="{B31D53FF-12FA-4358-BEDF-C5CB1AB554C0}" presName="level2hierChild" presStyleCnt="0"/>
      <dgm:spPr/>
      <dgm:t>
        <a:bodyPr/>
        <a:lstStyle/>
        <a:p>
          <a:endParaRPr lang="tr-TR"/>
        </a:p>
      </dgm:t>
    </dgm:pt>
    <dgm:pt modelId="{64448EC3-C657-4CC0-9C5A-1EB688B15A58}" type="pres">
      <dgm:prSet presAssocID="{49201887-82D0-426F-A406-3704CDB3E954}" presName="conn2-1" presStyleLbl="parChTrans1D2" presStyleIdx="4" presStyleCnt="16" custScaleX="2000000"/>
      <dgm:spPr>
        <a:custGeom>
          <a:avLst/>
          <a:gdLst/>
          <a:ahLst/>
          <a:cxnLst/>
          <a:rect l="0" t="0" r="0" b="0"/>
          <a:pathLst>
            <a:path>
              <a:moveTo>
                <a:pt x="0" y="4379"/>
              </a:moveTo>
              <a:lnTo>
                <a:pt x="222468" y="4379"/>
              </a:lnTo>
            </a:path>
          </a:pathLst>
        </a:custGeom>
      </dgm:spPr>
      <dgm:t>
        <a:bodyPr/>
        <a:lstStyle/>
        <a:p>
          <a:endParaRPr lang="tr-TR"/>
        </a:p>
      </dgm:t>
    </dgm:pt>
    <dgm:pt modelId="{3F1832D5-D8AD-4311-BE22-CB995DC47EBD}" type="pres">
      <dgm:prSet presAssocID="{49201887-82D0-426F-A406-3704CDB3E954}" presName="connTx" presStyleLbl="parChTrans1D2" presStyleIdx="4" presStyleCnt="16"/>
      <dgm:spPr/>
      <dgm:t>
        <a:bodyPr/>
        <a:lstStyle/>
        <a:p>
          <a:endParaRPr lang="tr-TR"/>
        </a:p>
      </dgm:t>
    </dgm:pt>
    <dgm:pt modelId="{3F9545A5-1638-4312-A728-C5CE96689579}" type="pres">
      <dgm:prSet presAssocID="{078DEBC1-8486-41FA-AD57-A1270AE0346A}" presName="root2" presStyleCnt="0"/>
      <dgm:spPr/>
      <dgm:t>
        <a:bodyPr/>
        <a:lstStyle/>
        <a:p>
          <a:endParaRPr lang="tr-TR"/>
        </a:p>
      </dgm:t>
    </dgm:pt>
    <dgm:pt modelId="{EF265E4B-19E9-4F8D-B1F1-84093E7BC1FD}" type="pres">
      <dgm:prSet presAssocID="{078DEBC1-8486-41FA-AD57-A1270AE0346A}" presName="LevelTwoTextNode" presStyleLbl="node2" presStyleIdx="4" presStyleCnt="16">
        <dgm:presLayoutVars>
          <dgm:chPref val="3"/>
        </dgm:presLayoutVars>
      </dgm:prSet>
      <dgm:spPr>
        <a:prstGeom prst="roundRect">
          <a:avLst>
            <a:gd name="adj" fmla="val 10000"/>
          </a:avLst>
        </a:prstGeom>
      </dgm:spPr>
      <dgm:t>
        <a:bodyPr/>
        <a:lstStyle/>
        <a:p>
          <a:endParaRPr lang="tr-TR"/>
        </a:p>
      </dgm:t>
    </dgm:pt>
    <dgm:pt modelId="{CA4F4D0F-AC43-44C9-85E4-ED9A24A22699}" type="pres">
      <dgm:prSet presAssocID="{078DEBC1-8486-41FA-AD57-A1270AE0346A}" presName="level3hierChild" presStyleCnt="0"/>
      <dgm:spPr/>
      <dgm:t>
        <a:bodyPr/>
        <a:lstStyle/>
        <a:p>
          <a:endParaRPr lang="tr-TR"/>
        </a:p>
      </dgm:t>
    </dgm:pt>
    <dgm:pt modelId="{1731E95E-150E-462C-B0A6-DB2FAD5AA831}" type="pres">
      <dgm:prSet presAssocID="{9207E088-12D0-472A-9C6A-6DF895EFBB8B}" presName="root1" presStyleCnt="0"/>
      <dgm:spPr/>
      <dgm:t>
        <a:bodyPr/>
        <a:lstStyle/>
        <a:p>
          <a:endParaRPr lang="tr-TR"/>
        </a:p>
      </dgm:t>
    </dgm:pt>
    <dgm:pt modelId="{08FDD7AF-308A-44A4-81DD-72E6EBE44830}" type="pres">
      <dgm:prSet presAssocID="{9207E088-12D0-472A-9C6A-6DF895EFBB8B}" presName="LevelOneTextNode" presStyleLbl="node0" presStyleIdx="5" presStyleCnt="16" custScaleX="489651">
        <dgm:presLayoutVars>
          <dgm:chPref val="3"/>
        </dgm:presLayoutVars>
      </dgm:prSet>
      <dgm:spPr>
        <a:prstGeom prst="frame">
          <a:avLst/>
        </a:prstGeom>
      </dgm:spPr>
      <dgm:t>
        <a:bodyPr/>
        <a:lstStyle/>
        <a:p>
          <a:endParaRPr lang="tr-TR"/>
        </a:p>
      </dgm:t>
    </dgm:pt>
    <dgm:pt modelId="{A552767D-BCC3-4CDC-8DB7-3D097280B6D0}" type="pres">
      <dgm:prSet presAssocID="{9207E088-12D0-472A-9C6A-6DF895EFBB8B}" presName="level2hierChild" presStyleCnt="0"/>
      <dgm:spPr/>
      <dgm:t>
        <a:bodyPr/>
        <a:lstStyle/>
        <a:p>
          <a:endParaRPr lang="tr-TR"/>
        </a:p>
      </dgm:t>
    </dgm:pt>
    <dgm:pt modelId="{1DABBC89-244B-4C7C-985E-0D824FB4C89A}" type="pres">
      <dgm:prSet presAssocID="{63FBBEEC-E641-4284-9152-DFCA3B7B0340}" presName="conn2-1" presStyleLbl="parChTrans1D2" presStyleIdx="5" presStyleCnt="16" custScaleX="2000000"/>
      <dgm:spPr>
        <a:custGeom>
          <a:avLst/>
          <a:gdLst/>
          <a:ahLst/>
          <a:cxnLst/>
          <a:rect l="0" t="0" r="0" b="0"/>
          <a:pathLst>
            <a:path>
              <a:moveTo>
                <a:pt x="0" y="4379"/>
              </a:moveTo>
              <a:lnTo>
                <a:pt x="222468" y="4379"/>
              </a:lnTo>
            </a:path>
          </a:pathLst>
        </a:custGeom>
      </dgm:spPr>
      <dgm:t>
        <a:bodyPr/>
        <a:lstStyle/>
        <a:p>
          <a:endParaRPr lang="tr-TR"/>
        </a:p>
      </dgm:t>
    </dgm:pt>
    <dgm:pt modelId="{CC4682A7-508B-408A-8887-A46395898B5C}" type="pres">
      <dgm:prSet presAssocID="{63FBBEEC-E641-4284-9152-DFCA3B7B0340}" presName="connTx" presStyleLbl="parChTrans1D2" presStyleIdx="5" presStyleCnt="16"/>
      <dgm:spPr/>
      <dgm:t>
        <a:bodyPr/>
        <a:lstStyle/>
        <a:p>
          <a:endParaRPr lang="tr-TR"/>
        </a:p>
      </dgm:t>
    </dgm:pt>
    <dgm:pt modelId="{E0294DC3-99B6-455E-A127-4E2D2A0B517C}" type="pres">
      <dgm:prSet presAssocID="{B2E0B390-556C-4E6D-BF26-867F7D02C9EB}" presName="root2" presStyleCnt="0"/>
      <dgm:spPr/>
      <dgm:t>
        <a:bodyPr/>
        <a:lstStyle/>
        <a:p>
          <a:endParaRPr lang="tr-TR"/>
        </a:p>
      </dgm:t>
    </dgm:pt>
    <dgm:pt modelId="{2686357A-0801-4267-A6AB-04D4EBEF18BD}" type="pres">
      <dgm:prSet presAssocID="{B2E0B390-556C-4E6D-BF26-867F7D02C9EB}" presName="LevelTwoTextNode" presStyleLbl="node2" presStyleIdx="5" presStyleCnt="16">
        <dgm:presLayoutVars>
          <dgm:chPref val="3"/>
        </dgm:presLayoutVars>
      </dgm:prSet>
      <dgm:spPr>
        <a:prstGeom prst="roundRect">
          <a:avLst>
            <a:gd name="adj" fmla="val 10000"/>
          </a:avLst>
        </a:prstGeom>
      </dgm:spPr>
      <dgm:t>
        <a:bodyPr/>
        <a:lstStyle/>
        <a:p>
          <a:endParaRPr lang="tr-TR"/>
        </a:p>
      </dgm:t>
    </dgm:pt>
    <dgm:pt modelId="{D241EBA0-29F2-473D-83F5-8BFAFED42BB0}" type="pres">
      <dgm:prSet presAssocID="{B2E0B390-556C-4E6D-BF26-867F7D02C9EB}" presName="level3hierChild" presStyleCnt="0"/>
      <dgm:spPr/>
      <dgm:t>
        <a:bodyPr/>
        <a:lstStyle/>
        <a:p>
          <a:endParaRPr lang="tr-TR"/>
        </a:p>
      </dgm:t>
    </dgm:pt>
    <dgm:pt modelId="{05A494D0-AE57-4AD1-98B6-48EBBD18569C}" type="pres">
      <dgm:prSet presAssocID="{FD9930DF-D332-4517-80AB-5986DFE263E1}" presName="root1" presStyleCnt="0"/>
      <dgm:spPr/>
      <dgm:t>
        <a:bodyPr/>
        <a:lstStyle/>
        <a:p>
          <a:endParaRPr lang="tr-TR"/>
        </a:p>
      </dgm:t>
    </dgm:pt>
    <dgm:pt modelId="{D28BA274-A5AE-4F4E-98D0-8B6AB74F363F}" type="pres">
      <dgm:prSet presAssocID="{FD9930DF-D332-4517-80AB-5986DFE263E1}" presName="LevelOneTextNode" presStyleLbl="node0" presStyleIdx="6" presStyleCnt="16" custScaleX="489651">
        <dgm:presLayoutVars>
          <dgm:chPref val="3"/>
        </dgm:presLayoutVars>
      </dgm:prSet>
      <dgm:spPr>
        <a:prstGeom prst="frame">
          <a:avLst/>
        </a:prstGeom>
      </dgm:spPr>
      <dgm:t>
        <a:bodyPr/>
        <a:lstStyle/>
        <a:p>
          <a:endParaRPr lang="tr-TR"/>
        </a:p>
      </dgm:t>
    </dgm:pt>
    <dgm:pt modelId="{E06276B7-5FF4-4DD2-8EFA-0A212DA1CCFF}" type="pres">
      <dgm:prSet presAssocID="{FD9930DF-D332-4517-80AB-5986DFE263E1}" presName="level2hierChild" presStyleCnt="0"/>
      <dgm:spPr/>
      <dgm:t>
        <a:bodyPr/>
        <a:lstStyle/>
        <a:p>
          <a:endParaRPr lang="tr-TR"/>
        </a:p>
      </dgm:t>
    </dgm:pt>
    <dgm:pt modelId="{A42DF715-8B6B-42C1-94DF-00291F75EE3C}" type="pres">
      <dgm:prSet presAssocID="{B49292DE-2188-44EF-B5B3-9C4B272371D5}" presName="conn2-1" presStyleLbl="parChTrans1D2" presStyleIdx="6" presStyleCnt="16" custScaleX="2000000"/>
      <dgm:spPr>
        <a:custGeom>
          <a:avLst/>
          <a:gdLst/>
          <a:ahLst/>
          <a:cxnLst/>
          <a:rect l="0" t="0" r="0" b="0"/>
          <a:pathLst>
            <a:path>
              <a:moveTo>
                <a:pt x="0" y="4379"/>
              </a:moveTo>
              <a:lnTo>
                <a:pt x="222468" y="4379"/>
              </a:lnTo>
            </a:path>
          </a:pathLst>
        </a:custGeom>
      </dgm:spPr>
      <dgm:t>
        <a:bodyPr/>
        <a:lstStyle/>
        <a:p>
          <a:endParaRPr lang="tr-TR"/>
        </a:p>
      </dgm:t>
    </dgm:pt>
    <dgm:pt modelId="{6EED0521-A9E5-4D2E-AF27-0479FDB8AC1F}" type="pres">
      <dgm:prSet presAssocID="{B49292DE-2188-44EF-B5B3-9C4B272371D5}" presName="connTx" presStyleLbl="parChTrans1D2" presStyleIdx="6" presStyleCnt="16"/>
      <dgm:spPr/>
      <dgm:t>
        <a:bodyPr/>
        <a:lstStyle/>
        <a:p>
          <a:endParaRPr lang="tr-TR"/>
        </a:p>
      </dgm:t>
    </dgm:pt>
    <dgm:pt modelId="{AE7B066B-0250-4330-A669-06E36F5060EA}" type="pres">
      <dgm:prSet presAssocID="{A675138D-C656-4F3A-9E5C-01B391E0B1D1}" presName="root2" presStyleCnt="0"/>
      <dgm:spPr/>
      <dgm:t>
        <a:bodyPr/>
        <a:lstStyle/>
        <a:p>
          <a:endParaRPr lang="tr-TR"/>
        </a:p>
      </dgm:t>
    </dgm:pt>
    <dgm:pt modelId="{B82BB65B-3423-4143-A95F-8CBA8CE747C4}" type="pres">
      <dgm:prSet presAssocID="{A675138D-C656-4F3A-9E5C-01B391E0B1D1}" presName="LevelTwoTextNode" presStyleLbl="node2" presStyleIdx="6" presStyleCnt="16" custScaleY="100000" custLinFactNeighborX="3122" custLinFactNeighborY="8809">
        <dgm:presLayoutVars>
          <dgm:chPref val="3"/>
        </dgm:presLayoutVars>
      </dgm:prSet>
      <dgm:spPr>
        <a:prstGeom prst="roundRect">
          <a:avLst>
            <a:gd name="adj" fmla="val 10000"/>
          </a:avLst>
        </a:prstGeom>
      </dgm:spPr>
      <dgm:t>
        <a:bodyPr/>
        <a:lstStyle/>
        <a:p>
          <a:endParaRPr lang="tr-TR"/>
        </a:p>
      </dgm:t>
    </dgm:pt>
    <dgm:pt modelId="{4C47DB7E-1930-400F-82C2-AD471DF8792F}" type="pres">
      <dgm:prSet presAssocID="{A675138D-C656-4F3A-9E5C-01B391E0B1D1}" presName="level3hierChild" presStyleCnt="0"/>
      <dgm:spPr/>
      <dgm:t>
        <a:bodyPr/>
        <a:lstStyle/>
        <a:p>
          <a:endParaRPr lang="tr-TR"/>
        </a:p>
      </dgm:t>
    </dgm:pt>
    <dgm:pt modelId="{BCDC43F3-9141-4B70-B802-810C9543E261}" type="pres">
      <dgm:prSet presAssocID="{E26D535F-AF41-456E-9BEA-91E3E3D0D203}" presName="root1" presStyleCnt="0"/>
      <dgm:spPr/>
      <dgm:t>
        <a:bodyPr/>
        <a:lstStyle/>
        <a:p>
          <a:endParaRPr lang="tr-TR"/>
        </a:p>
      </dgm:t>
    </dgm:pt>
    <dgm:pt modelId="{B3C81582-CD9D-4001-9B34-289BE2DC4D8C}" type="pres">
      <dgm:prSet presAssocID="{E26D535F-AF41-456E-9BEA-91E3E3D0D203}" presName="LevelOneTextNode" presStyleLbl="node0" presStyleIdx="7" presStyleCnt="16" custScaleX="489651">
        <dgm:presLayoutVars>
          <dgm:chPref val="3"/>
        </dgm:presLayoutVars>
      </dgm:prSet>
      <dgm:spPr>
        <a:prstGeom prst="frame">
          <a:avLst/>
        </a:prstGeom>
      </dgm:spPr>
      <dgm:t>
        <a:bodyPr/>
        <a:lstStyle/>
        <a:p>
          <a:endParaRPr lang="tr-TR"/>
        </a:p>
      </dgm:t>
    </dgm:pt>
    <dgm:pt modelId="{1A325194-F10B-4522-8D5D-277D7CC2FD6F}" type="pres">
      <dgm:prSet presAssocID="{E26D535F-AF41-456E-9BEA-91E3E3D0D203}" presName="level2hierChild" presStyleCnt="0"/>
      <dgm:spPr/>
      <dgm:t>
        <a:bodyPr/>
        <a:lstStyle/>
        <a:p>
          <a:endParaRPr lang="tr-TR"/>
        </a:p>
      </dgm:t>
    </dgm:pt>
    <dgm:pt modelId="{F62D64F4-CEE8-4D3E-B188-8A8DC0CBB6E5}" type="pres">
      <dgm:prSet presAssocID="{005642D4-DF94-4A0C-AB4E-4473BB0D8600}" presName="conn2-1" presStyleLbl="parChTrans1D2" presStyleIdx="7" presStyleCnt="16" custScaleX="2000000"/>
      <dgm:spPr>
        <a:custGeom>
          <a:avLst/>
          <a:gdLst/>
          <a:ahLst/>
          <a:cxnLst/>
          <a:rect l="0" t="0" r="0" b="0"/>
          <a:pathLst>
            <a:path>
              <a:moveTo>
                <a:pt x="0" y="4379"/>
              </a:moveTo>
              <a:lnTo>
                <a:pt x="222468" y="4379"/>
              </a:lnTo>
            </a:path>
          </a:pathLst>
        </a:custGeom>
      </dgm:spPr>
      <dgm:t>
        <a:bodyPr/>
        <a:lstStyle/>
        <a:p>
          <a:endParaRPr lang="tr-TR"/>
        </a:p>
      </dgm:t>
    </dgm:pt>
    <dgm:pt modelId="{DF15EA5F-45AD-4647-9657-41444D0E50CE}" type="pres">
      <dgm:prSet presAssocID="{005642D4-DF94-4A0C-AB4E-4473BB0D8600}" presName="connTx" presStyleLbl="parChTrans1D2" presStyleIdx="7" presStyleCnt="16"/>
      <dgm:spPr/>
      <dgm:t>
        <a:bodyPr/>
        <a:lstStyle/>
        <a:p>
          <a:endParaRPr lang="tr-TR"/>
        </a:p>
      </dgm:t>
    </dgm:pt>
    <dgm:pt modelId="{2CBF6BE2-2506-40F5-B835-636C0337C054}" type="pres">
      <dgm:prSet presAssocID="{FB83D101-A48A-48EA-A543-C06736296E8D}" presName="root2" presStyleCnt="0"/>
      <dgm:spPr/>
      <dgm:t>
        <a:bodyPr/>
        <a:lstStyle/>
        <a:p>
          <a:endParaRPr lang="tr-TR"/>
        </a:p>
      </dgm:t>
    </dgm:pt>
    <dgm:pt modelId="{07CC3C1B-4362-411D-B529-E5CA6B08DB97}" type="pres">
      <dgm:prSet presAssocID="{FB83D101-A48A-48EA-A543-C06736296E8D}" presName="LevelTwoTextNode" presStyleLbl="node2" presStyleIdx="7" presStyleCnt="16">
        <dgm:presLayoutVars>
          <dgm:chPref val="3"/>
        </dgm:presLayoutVars>
      </dgm:prSet>
      <dgm:spPr>
        <a:prstGeom prst="roundRect">
          <a:avLst>
            <a:gd name="adj" fmla="val 10000"/>
          </a:avLst>
        </a:prstGeom>
      </dgm:spPr>
      <dgm:t>
        <a:bodyPr/>
        <a:lstStyle/>
        <a:p>
          <a:endParaRPr lang="tr-TR"/>
        </a:p>
      </dgm:t>
    </dgm:pt>
    <dgm:pt modelId="{3034FA45-99E3-4B46-9C2E-A93BB00EE862}" type="pres">
      <dgm:prSet presAssocID="{FB83D101-A48A-48EA-A543-C06736296E8D}" presName="level3hierChild" presStyleCnt="0"/>
      <dgm:spPr/>
      <dgm:t>
        <a:bodyPr/>
        <a:lstStyle/>
        <a:p>
          <a:endParaRPr lang="tr-TR"/>
        </a:p>
      </dgm:t>
    </dgm:pt>
    <dgm:pt modelId="{0E8EE5F1-95BD-4DD0-A48D-EA0FF5FC0019}" type="pres">
      <dgm:prSet presAssocID="{46E73A03-7118-47E4-81E6-FFE157591D57}" presName="root1" presStyleCnt="0"/>
      <dgm:spPr/>
      <dgm:t>
        <a:bodyPr/>
        <a:lstStyle/>
        <a:p>
          <a:endParaRPr lang="tr-TR"/>
        </a:p>
      </dgm:t>
    </dgm:pt>
    <dgm:pt modelId="{93FEBD1B-9293-4CF4-886F-45BD49F35F01}" type="pres">
      <dgm:prSet presAssocID="{46E73A03-7118-47E4-81E6-FFE157591D57}" presName="LevelOneTextNode" presStyleLbl="node0" presStyleIdx="8" presStyleCnt="16" custScaleX="489651">
        <dgm:presLayoutVars>
          <dgm:chPref val="3"/>
        </dgm:presLayoutVars>
      </dgm:prSet>
      <dgm:spPr>
        <a:prstGeom prst="frame">
          <a:avLst/>
        </a:prstGeom>
      </dgm:spPr>
      <dgm:t>
        <a:bodyPr/>
        <a:lstStyle/>
        <a:p>
          <a:endParaRPr lang="tr-TR"/>
        </a:p>
      </dgm:t>
    </dgm:pt>
    <dgm:pt modelId="{BCE386B8-4186-482A-AC6F-83DCE01825DA}" type="pres">
      <dgm:prSet presAssocID="{46E73A03-7118-47E4-81E6-FFE157591D57}" presName="level2hierChild" presStyleCnt="0"/>
      <dgm:spPr/>
      <dgm:t>
        <a:bodyPr/>
        <a:lstStyle/>
        <a:p>
          <a:endParaRPr lang="tr-TR"/>
        </a:p>
      </dgm:t>
    </dgm:pt>
    <dgm:pt modelId="{1040A43D-CE6B-4A84-B914-D2DC8FFF2752}" type="pres">
      <dgm:prSet presAssocID="{F3C812C4-1318-4B90-9FAB-DC23AEDE096F}" presName="conn2-1" presStyleLbl="parChTrans1D2" presStyleIdx="8" presStyleCnt="16" custScaleX="2000000"/>
      <dgm:spPr>
        <a:custGeom>
          <a:avLst/>
          <a:gdLst/>
          <a:ahLst/>
          <a:cxnLst/>
          <a:rect l="0" t="0" r="0" b="0"/>
          <a:pathLst>
            <a:path>
              <a:moveTo>
                <a:pt x="0" y="4379"/>
              </a:moveTo>
              <a:lnTo>
                <a:pt x="222468" y="4379"/>
              </a:lnTo>
            </a:path>
          </a:pathLst>
        </a:custGeom>
      </dgm:spPr>
      <dgm:t>
        <a:bodyPr/>
        <a:lstStyle/>
        <a:p>
          <a:endParaRPr lang="tr-TR"/>
        </a:p>
      </dgm:t>
    </dgm:pt>
    <dgm:pt modelId="{BF625B6C-0062-4268-94A8-18D8EEA9CA32}" type="pres">
      <dgm:prSet presAssocID="{F3C812C4-1318-4B90-9FAB-DC23AEDE096F}" presName="connTx" presStyleLbl="parChTrans1D2" presStyleIdx="8" presStyleCnt="16"/>
      <dgm:spPr/>
      <dgm:t>
        <a:bodyPr/>
        <a:lstStyle/>
        <a:p>
          <a:endParaRPr lang="tr-TR"/>
        </a:p>
      </dgm:t>
    </dgm:pt>
    <dgm:pt modelId="{385DEA16-B92B-4D35-A3D9-AB5CA7736406}" type="pres">
      <dgm:prSet presAssocID="{2A8726F1-3257-4E41-83C3-F8ED71916283}" presName="root2" presStyleCnt="0"/>
      <dgm:spPr/>
      <dgm:t>
        <a:bodyPr/>
        <a:lstStyle/>
        <a:p>
          <a:endParaRPr lang="tr-TR"/>
        </a:p>
      </dgm:t>
    </dgm:pt>
    <dgm:pt modelId="{DE86E4B0-5F29-481C-8011-5C4B57EF9354}" type="pres">
      <dgm:prSet presAssocID="{2A8726F1-3257-4E41-83C3-F8ED71916283}" presName="LevelTwoTextNode" presStyleLbl="node2" presStyleIdx="8" presStyleCnt="16">
        <dgm:presLayoutVars>
          <dgm:chPref val="3"/>
        </dgm:presLayoutVars>
      </dgm:prSet>
      <dgm:spPr>
        <a:prstGeom prst="roundRect">
          <a:avLst>
            <a:gd name="adj" fmla="val 10000"/>
          </a:avLst>
        </a:prstGeom>
      </dgm:spPr>
      <dgm:t>
        <a:bodyPr/>
        <a:lstStyle/>
        <a:p>
          <a:endParaRPr lang="tr-TR"/>
        </a:p>
      </dgm:t>
    </dgm:pt>
    <dgm:pt modelId="{E65AD248-BD4B-444F-83CE-8699AFA3D41A}" type="pres">
      <dgm:prSet presAssocID="{2A8726F1-3257-4E41-83C3-F8ED71916283}" presName="level3hierChild" presStyleCnt="0"/>
      <dgm:spPr/>
      <dgm:t>
        <a:bodyPr/>
        <a:lstStyle/>
        <a:p>
          <a:endParaRPr lang="tr-TR"/>
        </a:p>
      </dgm:t>
    </dgm:pt>
    <dgm:pt modelId="{CB69A164-B6F2-40ED-A16A-44824FDD69EE}" type="pres">
      <dgm:prSet presAssocID="{3107869B-7B25-464F-AEB7-B0E0D54C2443}" presName="root1" presStyleCnt="0"/>
      <dgm:spPr/>
      <dgm:t>
        <a:bodyPr/>
        <a:lstStyle/>
        <a:p>
          <a:endParaRPr lang="tr-TR"/>
        </a:p>
      </dgm:t>
    </dgm:pt>
    <dgm:pt modelId="{B8CCEA86-144F-4D07-BBC5-99BB1DCE76F6}" type="pres">
      <dgm:prSet presAssocID="{3107869B-7B25-464F-AEB7-B0E0D54C2443}" presName="LevelOneTextNode" presStyleLbl="node0" presStyleIdx="9" presStyleCnt="16" custScaleX="489651">
        <dgm:presLayoutVars>
          <dgm:chPref val="3"/>
        </dgm:presLayoutVars>
      </dgm:prSet>
      <dgm:spPr>
        <a:prstGeom prst="frame">
          <a:avLst/>
        </a:prstGeom>
      </dgm:spPr>
      <dgm:t>
        <a:bodyPr/>
        <a:lstStyle/>
        <a:p>
          <a:endParaRPr lang="tr-TR"/>
        </a:p>
      </dgm:t>
    </dgm:pt>
    <dgm:pt modelId="{77D82453-6DB0-4ADD-9941-B3CFE6CEDE11}" type="pres">
      <dgm:prSet presAssocID="{3107869B-7B25-464F-AEB7-B0E0D54C2443}" presName="level2hierChild" presStyleCnt="0"/>
      <dgm:spPr/>
      <dgm:t>
        <a:bodyPr/>
        <a:lstStyle/>
        <a:p>
          <a:endParaRPr lang="tr-TR"/>
        </a:p>
      </dgm:t>
    </dgm:pt>
    <dgm:pt modelId="{A7838C74-7843-4953-B641-18C2C3DF7B78}" type="pres">
      <dgm:prSet presAssocID="{ED0E375C-B2F9-4BEC-821B-397B0ECB627B}" presName="conn2-1" presStyleLbl="parChTrans1D2" presStyleIdx="9" presStyleCnt="16" custScaleX="2000000"/>
      <dgm:spPr>
        <a:custGeom>
          <a:avLst/>
          <a:gdLst/>
          <a:ahLst/>
          <a:cxnLst/>
          <a:rect l="0" t="0" r="0" b="0"/>
          <a:pathLst>
            <a:path>
              <a:moveTo>
                <a:pt x="0" y="4379"/>
              </a:moveTo>
              <a:lnTo>
                <a:pt x="222468" y="4379"/>
              </a:lnTo>
            </a:path>
          </a:pathLst>
        </a:custGeom>
      </dgm:spPr>
      <dgm:t>
        <a:bodyPr/>
        <a:lstStyle/>
        <a:p>
          <a:endParaRPr lang="tr-TR"/>
        </a:p>
      </dgm:t>
    </dgm:pt>
    <dgm:pt modelId="{AF061804-3299-4463-B0E3-59BE46ADFDE3}" type="pres">
      <dgm:prSet presAssocID="{ED0E375C-B2F9-4BEC-821B-397B0ECB627B}" presName="connTx" presStyleLbl="parChTrans1D2" presStyleIdx="9" presStyleCnt="16"/>
      <dgm:spPr/>
      <dgm:t>
        <a:bodyPr/>
        <a:lstStyle/>
        <a:p>
          <a:endParaRPr lang="tr-TR"/>
        </a:p>
      </dgm:t>
    </dgm:pt>
    <dgm:pt modelId="{9E5B2D62-8004-4BB0-99AA-71F5752B416A}" type="pres">
      <dgm:prSet presAssocID="{6DE9A3C9-2F24-4DB1-84F5-340E491A5A84}" presName="root2" presStyleCnt="0"/>
      <dgm:spPr/>
      <dgm:t>
        <a:bodyPr/>
        <a:lstStyle/>
        <a:p>
          <a:endParaRPr lang="tr-TR"/>
        </a:p>
      </dgm:t>
    </dgm:pt>
    <dgm:pt modelId="{D1D0B127-CB1A-4A2B-A9F7-8E5432358A77}" type="pres">
      <dgm:prSet presAssocID="{6DE9A3C9-2F24-4DB1-84F5-340E491A5A84}" presName="LevelTwoTextNode" presStyleLbl="node2" presStyleIdx="9" presStyleCnt="16">
        <dgm:presLayoutVars>
          <dgm:chPref val="3"/>
        </dgm:presLayoutVars>
      </dgm:prSet>
      <dgm:spPr>
        <a:prstGeom prst="roundRect">
          <a:avLst>
            <a:gd name="adj" fmla="val 10000"/>
          </a:avLst>
        </a:prstGeom>
      </dgm:spPr>
      <dgm:t>
        <a:bodyPr/>
        <a:lstStyle/>
        <a:p>
          <a:endParaRPr lang="tr-TR"/>
        </a:p>
      </dgm:t>
    </dgm:pt>
    <dgm:pt modelId="{2174290A-DE65-4E14-B8F7-D1FBDC10E82D}" type="pres">
      <dgm:prSet presAssocID="{6DE9A3C9-2F24-4DB1-84F5-340E491A5A84}" presName="level3hierChild" presStyleCnt="0"/>
      <dgm:spPr/>
      <dgm:t>
        <a:bodyPr/>
        <a:lstStyle/>
        <a:p>
          <a:endParaRPr lang="tr-TR"/>
        </a:p>
      </dgm:t>
    </dgm:pt>
    <dgm:pt modelId="{2EA082E5-995A-4DD9-AD40-578D0E52AAEE}" type="pres">
      <dgm:prSet presAssocID="{069A118E-CB3C-4AD1-BDB2-4F376D4F0A52}" presName="root1" presStyleCnt="0"/>
      <dgm:spPr/>
      <dgm:t>
        <a:bodyPr/>
        <a:lstStyle/>
        <a:p>
          <a:endParaRPr lang="tr-TR"/>
        </a:p>
      </dgm:t>
    </dgm:pt>
    <dgm:pt modelId="{7FEA00EF-A648-4C77-ABB7-03DB0BB9F591}" type="pres">
      <dgm:prSet presAssocID="{069A118E-CB3C-4AD1-BDB2-4F376D4F0A52}" presName="LevelOneTextNode" presStyleLbl="node0" presStyleIdx="10" presStyleCnt="16" custScaleX="489651">
        <dgm:presLayoutVars>
          <dgm:chPref val="3"/>
        </dgm:presLayoutVars>
      </dgm:prSet>
      <dgm:spPr>
        <a:prstGeom prst="frame">
          <a:avLst/>
        </a:prstGeom>
      </dgm:spPr>
      <dgm:t>
        <a:bodyPr/>
        <a:lstStyle/>
        <a:p>
          <a:endParaRPr lang="tr-TR"/>
        </a:p>
      </dgm:t>
    </dgm:pt>
    <dgm:pt modelId="{C4D105CA-243E-4FE6-9934-02442E1124D7}" type="pres">
      <dgm:prSet presAssocID="{069A118E-CB3C-4AD1-BDB2-4F376D4F0A52}" presName="level2hierChild" presStyleCnt="0"/>
      <dgm:spPr/>
      <dgm:t>
        <a:bodyPr/>
        <a:lstStyle/>
        <a:p>
          <a:endParaRPr lang="tr-TR"/>
        </a:p>
      </dgm:t>
    </dgm:pt>
    <dgm:pt modelId="{2A9DE185-DC88-4A87-BC9C-3B9C7BA734F3}" type="pres">
      <dgm:prSet presAssocID="{3526B9F3-4DAA-48EB-8D68-0D9E1FE9AA0C}" presName="conn2-1" presStyleLbl="parChTrans1D2" presStyleIdx="10" presStyleCnt="16" custScaleX="2000000"/>
      <dgm:spPr>
        <a:custGeom>
          <a:avLst/>
          <a:gdLst/>
          <a:ahLst/>
          <a:cxnLst/>
          <a:rect l="0" t="0" r="0" b="0"/>
          <a:pathLst>
            <a:path>
              <a:moveTo>
                <a:pt x="0" y="4379"/>
              </a:moveTo>
              <a:lnTo>
                <a:pt x="222468" y="4379"/>
              </a:lnTo>
            </a:path>
          </a:pathLst>
        </a:custGeom>
      </dgm:spPr>
      <dgm:t>
        <a:bodyPr/>
        <a:lstStyle/>
        <a:p>
          <a:endParaRPr lang="tr-TR"/>
        </a:p>
      </dgm:t>
    </dgm:pt>
    <dgm:pt modelId="{71F0D88B-A8F8-4A09-87DB-1EB490D3D405}" type="pres">
      <dgm:prSet presAssocID="{3526B9F3-4DAA-48EB-8D68-0D9E1FE9AA0C}" presName="connTx" presStyleLbl="parChTrans1D2" presStyleIdx="10" presStyleCnt="16"/>
      <dgm:spPr/>
      <dgm:t>
        <a:bodyPr/>
        <a:lstStyle/>
        <a:p>
          <a:endParaRPr lang="tr-TR"/>
        </a:p>
      </dgm:t>
    </dgm:pt>
    <dgm:pt modelId="{2BA32D3F-1CF0-4A22-A576-6DDD82B246BA}" type="pres">
      <dgm:prSet presAssocID="{EB020066-3903-4473-A6A0-B4C85B761952}" presName="root2" presStyleCnt="0"/>
      <dgm:spPr/>
      <dgm:t>
        <a:bodyPr/>
        <a:lstStyle/>
        <a:p>
          <a:endParaRPr lang="tr-TR"/>
        </a:p>
      </dgm:t>
    </dgm:pt>
    <dgm:pt modelId="{71D14CA5-2F71-4478-B7DE-A41ED9A33032}" type="pres">
      <dgm:prSet presAssocID="{EB020066-3903-4473-A6A0-B4C85B761952}" presName="LevelTwoTextNode" presStyleLbl="node2" presStyleIdx="10" presStyleCnt="16">
        <dgm:presLayoutVars>
          <dgm:chPref val="3"/>
        </dgm:presLayoutVars>
      </dgm:prSet>
      <dgm:spPr>
        <a:prstGeom prst="roundRect">
          <a:avLst>
            <a:gd name="adj" fmla="val 10000"/>
          </a:avLst>
        </a:prstGeom>
      </dgm:spPr>
      <dgm:t>
        <a:bodyPr/>
        <a:lstStyle/>
        <a:p>
          <a:endParaRPr lang="tr-TR"/>
        </a:p>
      </dgm:t>
    </dgm:pt>
    <dgm:pt modelId="{F82C5428-07EE-443E-9197-A8B222481F30}" type="pres">
      <dgm:prSet presAssocID="{EB020066-3903-4473-A6A0-B4C85B761952}" presName="level3hierChild" presStyleCnt="0"/>
      <dgm:spPr/>
      <dgm:t>
        <a:bodyPr/>
        <a:lstStyle/>
        <a:p>
          <a:endParaRPr lang="tr-TR"/>
        </a:p>
      </dgm:t>
    </dgm:pt>
    <dgm:pt modelId="{D75EF642-0125-4B1B-A42E-27D338F58C84}" type="pres">
      <dgm:prSet presAssocID="{6687BA61-EC84-4657-8D15-06CA9D65290C}" presName="root1" presStyleCnt="0"/>
      <dgm:spPr/>
      <dgm:t>
        <a:bodyPr/>
        <a:lstStyle/>
        <a:p>
          <a:endParaRPr lang="tr-TR"/>
        </a:p>
      </dgm:t>
    </dgm:pt>
    <dgm:pt modelId="{21513E7A-6FBF-4E09-82EC-DF53FF5D75EC}" type="pres">
      <dgm:prSet presAssocID="{6687BA61-EC84-4657-8D15-06CA9D65290C}" presName="LevelOneTextNode" presStyleLbl="node0" presStyleIdx="11" presStyleCnt="16" custScaleX="489651" custLinFactNeighborX="1164" custLinFactNeighborY="-901">
        <dgm:presLayoutVars>
          <dgm:chPref val="3"/>
        </dgm:presLayoutVars>
      </dgm:prSet>
      <dgm:spPr>
        <a:prstGeom prst="frame">
          <a:avLst/>
        </a:prstGeom>
      </dgm:spPr>
      <dgm:t>
        <a:bodyPr/>
        <a:lstStyle/>
        <a:p>
          <a:endParaRPr lang="tr-TR"/>
        </a:p>
      </dgm:t>
    </dgm:pt>
    <dgm:pt modelId="{F718CD36-390E-48E5-B395-48B7B3A2997E}" type="pres">
      <dgm:prSet presAssocID="{6687BA61-EC84-4657-8D15-06CA9D65290C}" presName="level2hierChild" presStyleCnt="0"/>
      <dgm:spPr/>
      <dgm:t>
        <a:bodyPr/>
        <a:lstStyle/>
        <a:p>
          <a:endParaRPr lang="tr-TR"/>
        </a:p>
      </dgm:t>
    </dgm:pt>
    <dgm:pt modelId="{9EEF40F9-CCF1-4D23-87FE-AC1779EFC5C4}" type="pres">
      <dgm:prSet presAssocID="{BE1B6C65-0104-4013-A1CA-36AB4E171D40}" presName="conn2-1" presStyleLbl="parChTrans1D2" presStyleIdx="11" presStyleCnt="16" custScaleX="2000000"/>
      <dgm:spPr>
        <a:custGeom>
          <a:avLst/>
          <a:gdLst/>
          <a:ahLst/>
          <a:cxnLst/>
          <a:rect l="0" t="0" r="0" b="0"/>
          <a:pathLst>
            <a:path>
              <a:moveTo>
                <a:pt x="0" y="4379"/>
              </a:moveTo>
              <a:lnTo>
                <a:pt x="247855" y="4379"/>
              </a:lnTo>
            </a:path>
          </a:pathLst>
        </a:custGeom>
      </dgm:spPr>
      <dgm:t>
        <a:bodyPr/>
        <a:lstStyle/>
        <a:p>
          <a:endParaRPr lang="tr-TR"/>
        </a:p>
      </dgm:t>
    </dgm:pt>
    <dgm:pt modelId="{A957A908-1E84-44AD-8A7E-A1FC125CED25}" type="pres">
      <dgm:prSet presAssocID="{BE1B6C65-0104-4013-A1CA-36AB4E171D40}" presName="connTx" presStyleLbl="parChTrans1D2" presStyleIdx="11" presStyleCnt="16"/>
      <dgm:spPr/>
      <dgm:t>
        <a:bodyPr/>
        <a:lstStyle/>
        <a:p>
          <a:endParaRPr lang="tr-TR"/>
        </a:p>
      </dgm:t>
    </dgm:pt>
    <dgm:pt modelId="{D72F3C4D-6661-4279-AA62-5DD4AAF54DF8}" type="pres">
      <dgm:prSet presAssocID="{AC60B6DF-05C5-41B5-BD83-1469B481F58C}" presName="root2" presStyleCnt="0"/>
      <dgm:spPr/>
      <dgm:t>
        <a:bodyPr/>
        <a:lstStyle/>
        <a:p>
          <a:endParaRPr lang="tr-TR"/>
        </a:p>
      </dgm:t>
    </dgm:pt>
    <dgm:pt modelId="{49C502F3-2DE1-4A4B-822C-E1F3298515E4}" type="pres">
      <dgm:prSet presAssocID="{AC60B6DF-05C5-41B5-BD83-1469B481F58C}" presName="LevelTwoTextNode" presStyleLbl="node2" presStyleIdx="11" presStyleCnt="16">
        <dgm:presLayoutVars>
          <dgm:chPref val="3"/>
        </dgm:presLayoutVars>
      </dgm:prSet>
      <dgm:spPr>
        <a:prstGeom prst="roundRect">
          <a:avLst>
            <a:gd name="adj" fmla="val 10000"/>
          </a:avLst>
        </a:prstGeom>
      </dgm:spPr>
      <dgm:t>
        <a:bodyPr/>
        <a:lstStyle/>
        <a:p>
          <a:endParaRPr lang="tr-TR"/>
        </a:p>
      </dgm:t>
    </dgm:pt>
    <dgm:pt modelId="{2EE0B56D-C5FE-4833-ACE4-8B1796D7DF59}" type="pres">
      <dgm:prSet presAssocID="{AC60B6DF-05C5-41B5-BD83-1469B481F58C}" presName="level3hierChild" presStyleCnt="0"/>
      <dgm:spPr/>
      <dgm:t>
        <a:bodyPr/>
        <a:lstStyle/>
        <a:p>
          <a:endParaRPr lang="tr-TR"/>
        </a:p>
      </dgm:t>
    </dgm:pt>
    <dgm:pt modelId="{B0A8B7D4-3138-4392-A648-222066DEC87C}" type="pres">
      <dgm:prSet presAssocID="{6C1C14B8-BFE3-4448-BB45-B0F24699CCFD}" presName="root1" presStyleCnt="0"/>
      <dgm:spPr/>
      <dgm:t>
        <a:bodyPr/>
        <a:lstStyle/>
        <a:p>
          <a:endParaRPr lang="tr-TR"/>
        </a:p>
      </dgm:t>
    </dgm:pt>
    <dgm:pt modelId="{57B9614E-722C-4D6C-AF17-743C006A3B32}" type="pres">
      <dgm:prSet presAssocID="{6C1C14B8-BFE3-4448-BB45-B0F24699CCFD}" presName="LevelOneTextNode" presStyleLbl="node0" presStyleIdx="12" presStyleCnt="16" custScaleX="489651" custLinFactY="13571" custLinFactNeighborX="307" custLinFactNeighborY="100000">
        <dgm:presLayoutVars>
          <dgm:chPref val="3"/>
        </dgm:presLayoutVars>
      </dgm:prSet>
      <dgm:spPr>
        <a:prstGeom prst="roundRect">
          <a:avLst>
            <a:gd name="adj" fmla="val 10000"/>
          </a:avLst>
        </a:prstGeom>
      </dgm:spPr>
      <dgm:t>
        <a:bodyPr/>
        <a:lstStyle/>
        <a:p>
          <a:endParaRPr lang="tr-TR"/>
        </a:p>
      </dgm:t>
    </dgm:pt>
    <dgm:pt modelId="{C93047FC-837B-428D-A7EE-0C93286E9082}" type="pres">
      <dgm:prSet presAssocID="{6C1C14B8-BFE3-4448-BB45-B0F24699CCFD}" presName="level2hierChild" presStyleCnt="0"/>
      <dgm:spPr/>
      <dgm:t>
        <a:bodyPr/>
        <a:lstStyle/>
        <a:p>
          <a:endParaRPr lang="tr-TR"/>
        </a:p>
      </dgm:t>
    </dgm:pt>
    <dgm:pt modelId="{5C08AFF2-B0FF-4EA4-8280-F97E18CC00FA}" type="pres">
      <dgm:prSet presAssocID="{08B4E346-FFB8-411D-AA5E-28F6A1D0B924}" presName="conn2-1" presStyleLbl="parChTrans1D2" presStyleIdx="12" presStyleCnt="16" custScaleX="2000000"/>
      <dgm:spPr>
        <a:custGeom>
          <a:avLst/>
          <a:gdLst/>
          <a:ahLst/>
          <a:cxnLst/>
          <a:rect l="0" t="0" r="0" b="0"/>
          <a:pathLst>
            <a:path>
              <a:moveTo>
                <a:pt x="0" y="4379"/>
              </a:moveTo>
              <a:lnTo>
                <a:pt x="254256" y="4379"/>
              </a:lnTo>
            </a:path>
          </a:pathLst>
        </a:custGeom>
      </dgm:spPr>
      <dgm:t>
        <a:bodyPr/>
        <a:lstStyle/>
        <a:p>
          <a:endParaRPr lang="tr-TR"/>
        </a:p>
      </dgm:t>
    </dgm:pt>
    <dgm:pt modelId="{3187ADFA-F88D-4375-891D-E6CC57D9EB96}" type="pres">
      <dgm:prSet presAssocID="{08B4E346-FFB8-411D-AA5E-28F6A1D0B924}" presName="connTx" presStyleLbl="parChTrans1D2" presStyleIdx="12" presStyleCnt="16"/>
      <dgm:spPr/>
      <dgm:t>
        <a:bodyPr/>
        <a:lstStyle/>
        <a:p>
          <a:endParaRPr lang="tr-TR"/>
        </a:p>
      </dgm:t>
    </dgm:pt>
    <dgm:pt modelId="{CFD40394-2562-4335-85E6-8D1B0E19E857}" type="pres">
      <dgm:prSet presAssocID="{2A63CD49-3A83-4343-9A8C-BD50BA48BE5C}" presName="root2" presStyleCnt="0"/>
      <dgm:spPr/>
      <dgm:t>
        <a:bodyPr/>
        <a:lstStyle/>
        <a:p>
          <a:endParaRPr lang="tr-TR"/>
        </a:p>
      </dgm:t>
    </dgm:pt>
    <dgm:pt modelId="{345B31F3-CA7A-4064-BE0F-60065014A10B}" type="pres">
      <dgm:prSet presAssocID="{2A63CD49-3A83-4343-9A8C-BD50BA48BE5C}" presName="LevelTwoTextNode" presStyleLbl="node2" presStyleIdx="12" presStyleCnt="16" custLinFactY="11014" custLinFactNeighborX="3761" custLinFactNeighborY="100000">
        <dgm:presLayoutVars>
          <dgm:chPref val="3"/>
        </dgm:presLayoutVars>
      </dgm:prSet>
      <dgm:spPr>
        <a:prstGeom prst="roundRect">
          <a:avLst>
            <a:gd name="adj" fmla="val 10000"/>
          </a:avLst>
        </a:prstGeom>
      </dgm:spPr>
      <dgm:t>
        <a:bodyPr/>
        <a:lstStyle/>
        <a:p>
          <a:endParaRPr lang="tr-TR"/>
        </a:p>
      </dgm:t>
    </dgm:pt>
    <dgm:pt modelId="{83A1349B-9DC4-4ADF-9D77-3109D7CC9743}" type="pres">
      <dgm:prSet presAssocID="{2A63CD49-3A83-4343-9A8C-BD50BA48BE5C}" presName="level3hierChild" presStyleCnt="0"/>
      <dgm:spPr/>
      <dgm:t>
        <a:bodyPr/>
        <a:lstStyle/>
        <a:p>
          <a:endParaRPr lang="tr-TR"/>
        </a:p>
      </dgm:t>
    </dgm:pt>
    <dgm:pt modelId="{B78E5C32-80CB-4BFF-933D-CB642397A920}" type="pres">
      <dgm:prSet presAssocID="{E7275262-ADAC-43EB-8F70-01BF35C01DA1}" presName="root1" presStyleCnt="0"/>
      <dgm:spPr/>
      <dgm:t>
        <a:bodyPr/>
        <a:lstStyle/>
        <a:p>
          <a:endParaRPr lang="tr-TR"/>
        </a:p>
      </dgm:t>
    </dgm:pt>
    <dgm:pt modelId="{138C62B4-D894-4760-A03A-30A5394F4032}" type="pres">
      <dgm:prSet presAssocID="{E7275262-ADAC-43EB-8F70-01BF35C01DA1}" presName="LevelOneTextNode" presStyleLbl="node0" presStyleIdx="13" presStyleCnt="16" custScaleX="489651" custScaleY="85411" custLinFactY="11391" custLinFactNeighborX="307" custLinFactNeighborY="100000">
        <dgm:presLayoutVars>
          <dgm:chPref val="3"/>
        </dgm:presLayoutVars>
      </dgm:prSet>
      <dgm:spPr>
        <a:prstGeom prst="roundRect">
          <a:avLst>
            <a:gd name="adj" fmla="val 10000"/>
          </a:avLst>
        </a:prstGeom>
      </dgm:spPr>
      <dgm:t>
        <a:bodyPr/>
        <a:lstStyle/>
        <a:p>
          <a:endParaRPr lang="tr-TR"/>
        </a:p>
      </dgm:t>
    </dgm:pt>
    <dgm:pt modelId="{CBC4F509-3A5A-40DE-85B1-024EB9048255}" type="pres">
      <dgm:prSet presAssocID="{E7275262-ADAC-43EB-8F70-01BF35C01DA1}" presName="level2hierChild" presStyleCnt="0"/>
      <dgm:spPr/>
      <dgm:t>
        <a:bodyPr/>
        <a:lstStyle/>
        <a:p>
          <a:endParaRPr lang="tr-TR"/>
        </a:p>
      </dgm:t>
    </dgm:pt>
    <dgm:pt modelId="{B1812FA2-E2ED-4280-8456-0204382654C4}" type="pres">
      <dgm:prSet presAssocID="{3E486D6A-F441-4E53-9557-53BA32911829}" presName="conn2-1" presStyleLbl="parChTrans1D2" presStyleIdx="13" presStyleCnt="16" custScaleX="2000000"/>
      <dgm:spPr>
        <a:custGeom>
          <a:avLst/>
          <a:gdLst/>
          <a:ahLst/>
          <a:cxnLst/>
          <a:rect l="0" t="0" r="0" b="0"/>
          <a:pathLst>
            <a:path>
              <a:moveTo>
                <a:pt x="0" y="4379"/>
              </a:moveTo>
              <a:lnTo>
                <a:pt x="249642" y="4379"/>
              </a:lnTo>
            </a:path>
          </a:pathLst>
        </a:custGeom>
      </dgm:spPr>
      <dgm:t>
        <a:bodyPr/>
        <a:lstStyle/>
        <a:p>
          <a:endParaRPr lang="tr-TR"/>
        </a:p>
      </dgm:t>
    </dgm:pt>
    <dgm:pt modelId="{97418BA7-C0EE-4FEF-8234-74A33DFA4C3F}" type="pres">
      <dgm:prSet presAssocID="{3E486D6A-F441-4E53-9557-53BA32911829}" presName="connTx" presStyleLbl="parChTrans1D2" presStyleIdx="13" presStyleCnt="16"/>
      <dgm:spPr/>
      <dgm:t>
        <a:bodyPr/>
        <a:lstStyle/>
        <a:p>
          <a:endParaRPr lang="tr-TR"/>
        </a:p>
      </dgm:t>
    </dgm:pt>
    <dgm:pt modelId="{63BA3FE6-86E1-4E96-8F7D-7876CA5B0EE2}" type="pres">
      <dgm:prSet presAssocID="{17DC575C-AF46-4E14-8D34-1D55EC5F1A00}" presName="root2" presStyleCnt="0"/>
      <dgm:spPr/>
      <dgm:t>
        <a:bodyPr/>
        <a:lstStyle/>
        <a:p>
          <a:endParaRPr lang="tr-TR"/>
        </a:p>
      </dgm:t>
    </dgm:pt>
    <dgm:pt modelId="{20873DDE-9FBC-4D73-A03B-DBC9DB7B42EC}" type="pres">
      <dgm:prSet presAssocID="{17DC575C-AF46-4E14-8D34-1D55EC5F1A00}" presName="LevelTwoTextNode" presStyleLbl="node2" presStyleIdx="13" presStyleCnt="16" custLinFactY="9425" custLinFactNeighborX="4384" custLinFactNeighborY="100000">
        <dgm:presLayoutVars>
          <dgm:chPref val="3"/>
        </dgm:presLayoutVars>
      </dgm:prSet>
      <dgm:spPr>
        <a:prstGeom prst="roundRect">
          <a:avLst>
            <a:gd name="adj" fmla="val 10000"/>
          </a:avLst>
        </a:prstGeom>
      </dgm:spPr>
      <dgm:t>
        <a:bodyPr/>
        <a:lstStyle/>
        <a:p>
          <a:endParaRPr lang="tr-TR"/>
        </a:p>
      </dgm:t>
    </dgm:pt>
    <dgm:pt modelId="{6F9725E6-8B00-43FD-842F-CC07773C5FC4}" type="pres">
      <dgm:prSet presAssocID="{17DC575C-AF46-4E14-8D34-1D55EC5F1A00}" presName="level3hierChild" presStyleCnt="0"/>
      <dgm:spPr/>
      <dgm:t>
        <a:bodyPr/>
        <a:lstStyle/>
        <a:p>
          <a:endParaRPr lang="tr-TR"/>
        </a:p>
      </dgm:t>
    </dgm:pt>
    <dgm:pt modelId="{07AC08DE-5E82-478B-8591-FE5244F4B89A}" type="pres">
      <dgm:prSet presAssocID="{9A8EBF6D-7FD8-4240-8B81-D590632D5073}" presName="root1" presStyleCnt="0"/>
      <dgm:spPr/>
      <dgm:t>
        <a:bodyPr/>
        <a:lstStyle/>
        <a:p>
          <a:endParaRPr lang="tr-TR"/>
        </a:p>
      </dgm:t>
    </dgm:pt>
    <dgm:pt modelId="{14619C72-F80F-4F2E-A758-9EC09F8BCB0B}" type="pres">
      <dgm:prSet presAssocID="{9A8EBF6D-7FD8-4240-8B81-D590632D5073}" presName="LevelOneTextNode" presStyleLbl="node0" presStyleIdx="14" presStyleCnt="16" custScaleX="491569" custScaleY="94163" custLinFactY="6192" custLinFactNeighborX="307" custLinFactNeighborY="100000">
        <dgm:presLayoutVars>
          <dgm:chPref val="3"/>
        </dgm:presLayoutVars>
      </dgm:prSet>
      <dgm:spPr>
        <a:prstGeom prst="roundRect">
          <a:avLst>
            <a:gd name="adj" fmla="val 10000"/>
          </a:avLst>
        </a:prstGeom>
      </dgm:spPr>
      <dgm:t>
        <a:bodyPr/>
        <a:lstStyle/>
        <a:p>
          <a:endParaRPr lang="tr-TR"/>
        </a:p>
      </dgm:t>
    </dgm:pt>
    <dgm:pt modelId="{80E5E63A-0866-4795-8A68-F7D4DC1C478C}" type="pres">
      <dgm:prSet presAssocID="{9A8EBF6D-7FD8-4240-8B81-D590632D5073}" presName="level2hierChild" presStyleCnt="0"/>
      <dgm:spPr/>
      <dgm:t>
        <a:bodyPr/>
        <a:lstStyle/>
        <a:p>
          <a:endParaRPr lang="tr-TR"/>
        </a:p>
      </dgm:t>
    </dgm:pt>
    <dgm:pt modelId="{02E26B9B-8BEF-4681-9A04-C34958019260}" type="pres">
      <dgm:prSet presAssocID="{BE2AE968-A760-4FC3-B993-0FB6E9DF53A0}" presName="conn2-1" presStyleLbl="parChTrans1D2" presStyleIdx="14" presStyleCnt="16"/>
      <dgm:spPr>
        <a:custGeom>
          <a:avLst/>
          <a:gdLst/>
          <a:ahLst/>
          <a:cxnLst/>
          <a:rect l="0" t="0" r="0" b="0"/>
          <a:pathLst>
            <a:path>
              <a:moveTo>
                <a:pt x="0" y="4379"/>
              </a:moveTo>
              <a:lnTo>
                <a:pt x="241870" y="4379"/>
              </a:lnTo>
            </a:path>
          </a:pathLst>
        </a:custGeom>
      </dgm:spPr>
      <dgm:t>
        <a:bodyPr/>
        <a:lstStyle/>
        <a:p>
          <a:endParaRPr lang="tr-TR"/>
        </a:p>
      </dgm:t>
    </dgm:pt>
    <dgm:pt modelId="{233F556B-793C-4C11-AA6C-3E47C2E1ABF5}" type="pres">
      <dgm:prSet presAssocID="{BE2AE968-A760-4FC3-B993-0FB6E9DF53A0}" presName="connTx" presStyleLbl="parChTrans1D2" presStyleIdx="14" presStyleCnt="16"/>
      <dgm:spPr/>
      <dgm:t>
        <a:bodyPr/>
        <a:lstStyle/>
        <a:p>
          <a:endParaRPr lang="tr-TR"/>
        </a:p>
      </dgm:t>
    </dgm:pt>
    <dgm:pt modelId="{2BA800A9-6A08-4D47-9856-A2B281A01E36}" type="pres">
      <dgm:prSet presAssocID="{EFF68676-2DB9-4669-8CFF-4FC654EE627E}" presName="root2" presStyleCnt="0"/>
      <dgm:spPr/>
      <dgm:t>
        <a:bodyPr/>
        <a:lstStyle/>
        <a:p>
          <a:endParaRPr lang="tr-TR"/>
        </a:p>
      </dgm:t>
    </dgm:pt>
    <dgm:pt modelId="{2600D2E0-2653-46C7-A3C3-8D3A3AF13607}" type="pres">
      <dgm:prSet presAssocID="{EFF68676-2DB9-4669-8CFF-4FC654EE627E}" presName="LevelTwoTextNode" presStyleLbl="node2" presStyleIdx="14" presStyleCnt="16" custScaleX="145913" custScaleY="147119" custLinFactY="3273" custLinFactNeighborX="2466" custLinFactNeighborY="100000">
        <dgm:presLayoutVars>
          <dgm:chPref val="3"/>
        </dgm:presLayoutVars>
      </dgm:prSet>
      <dgm:spPr>
        <a:prstGeom prst="roundRect">
          <a:avLst>
            <a:gd name="adj" fmla="val 10000"/>
          </a:avLst>
        </a:prstGeom>
      </dgm:spPr>
      <dgm:t>
        <a:bodyPr/>
        <a:lstStyle/>
        <a:p>
          <a:endParaRPr lang="tr-TR"/>
        </a:p>
      </dgm:t>
    </dgm:pt>
    <dgm:pt modelId="{4BED9609-E930-4AF5-8F82-7B58B79066BA}" type="pres">
      <dgm:prSet presAssocID="{EFF68676-2DB9-4669-8CFF-4FC654EE627E}" presName="level3hierChild" presStyleCnt="0"/>
      <dgm:spPr/>
      <dgm:t>
        <a:bodyPr/>
        <a:lstStyle/>
        <a:p>
          <a:endParaRPr lang="tr-TR"/>
        </a:p>
      </dgm:t>
    </dgm:pt>
    <dgm:pt modelId="{D863F670-8ECB-4DB6-A9BF-23742745F7D9}" type="pres">
      <dgm:prSet presAssocID="{73FB268B-9DAC-4160-8095-7A7775E82AC2}" presName="root1" presStyleCnt="0"/>
      <dgm:spPr/>
      <dgm:t>
        <a:bodyPr/>
        <a:lstStyle/>
        <a:p>
          <a:endParaRPr lang="tr-TR"/>
        </a:p>
      </dgm:t>
    </dgm:pt>
    <dgm:pt modelId="{BBEE52FF-C3A2-4947-896F-C0DE3076DC8E}" type="pres">
      <dgm:prSet presAssocID="{73FB268B-9DAC-4160-8095-7A7775E82AC2}" presName="LevelOneTextNode" presStyleLbl="node0" presStyleIdx="15" presStyleCnt="16" custScaleX="489651" custLinFactY="-188645" custLinFactNeighborX="3757" custLinFactNeighborY="-200000">
        <dgm:presLayoutVars>
          <dgm:chPref val="3"/>
        </dgm:presLayoutVars>
      </dgm:prSet>
      <dgm:spPr>
        <a:prstGeom prst="frame">
          <a:avLst/>
        </a:prstGeom>
      </dgm:spPr>
      <dgm:t>
        <a:bodyPr/>
        <a:lstStyle/>
        <a:p>
          <a:endParaRPr lang="tr-TR"/>
        </a:p>
      </dgm:t>
    </dgm:pt>
    <dgm:pt modelId="{AF273226-868D-4C42-91B4-2C6DBBDF6F5A}" type="pres">
      <dgm:prSet presAssocID="{73FB268B-9DAC-4160-8095-7A7775E82AC2}" presName="level2hierChild" presStyleCnt="0"/>
      <dgm:spPr/>
      <dgm:t>
        <a:bodyPr/>
        <a:lstStyle/>
        <a:p>
          <a:endParaRPr lang="tr-TR"/>
        </a:p>
      </dgm:t>
    </dgm:pt>
    <dgm:pt modelId="{2AEA9381-3B92-45F4-984C-3EFF2B22AE67}" type="pres">
      <dgm:prSet presAssocID="{ABE3B771-45B4-4A03-9CA4-B105E2F28488}" presName="conn2-1" presStyleLbl="parChTrans1D2" presStyleIdx="15" presStyleCnt="16"/>
      <dgm:spPr/>
      <dgm:t>
        <a:bodyPr/>
        <a:lstStyle/>
        <a:p>
          <a:endParaRPr lang="tr-TR"/>
        </a:p>
      </dgm:t>
    </dgm:pt>
    <dgm:pt modelId="{5FD3C7F0-7189-41FD-A6C0-1E58E7275E49}" type="pres">
      <dgm:prSet presAssocID="{ABE3B771-45B4-4A03-9CA4-B105E2F28488}" presName="connTx" presStyleLbl="parChTrans1D2" presStyleIdx="15" presStyleCnt="16"/>
      <dgm:spPr/>
      <dgm:t>
        <a:bodyPr/>
        <a:lstStyle/>
        <a:p>
          <a:endParaRPr lang="tr-TR"/>
        </a:p>
      </dgm:t>
    </dgm:pt>
    <dgm:pt modelId="{C61EA5EB-5CB2-4729-9237-058CC9C401A2}" type="pres">
      <dgm:prSet presAssocID="{0BDCA214-D855-4F29-B61A-C12DD1DAA3EE}" presName="root2" presStyleCnt="0"/>
      <dgm:spPr/>
      <dgm:t>
        <a:bodyPr/>
        <a:lstStyle/>
        <a:p>
          <a:endParaRPr lang="tr-TR"/>
        </a:p>
      </dgm:t>
    </dgm:pt>
    <dgm:pt modelId="{8D9F3963-D2A1-4486-8F5F-BEE0775882FC}" type="pres">
      <dgm:prSet presAssocID="{0BDCA214-D855-4F29-B61A-C12DD1DAA3EE}" presName="LevelTwoTextNode" presStyleLbl="node2" presStyleIdx="15" presStyleCnt="16" custLinFactY="-192899" custLinFactNeighborX="-1218" custLinFactNeighborY="-200000">
        <dgm:presLayoutVars>
          <dgm:chPref val="3"/>
        </dgm:presLayoutVars>
      </dgm:prSet>
      <dgm:spPr/>
      <dgm:t>
        <a:bodyPr/>
        <a:lstStyle/>
        <a:p>
          <a:endParaRPr lang="tr-TR"/>
        </a:p>
      </dgm:t>
    </dgm:pt>
    <dgm:pt modelId="{A93D32B0-ED89-4C4B-B54C-6167DB868C2D}" type="pres">
      <dgm:prSet presAssocID="{0BDCA214-D855-4F29-B61A-C12DD1DAA3EE}" presName="level3hierChild" presStyleCnt="0"/>
      <dgm:spPr/>
      <dgm:t>
        <a:bodyPr/>
        <a:lstStyle/>
        <a:p>
          <a:endParaRPr lang="tr-TR"/>
        </a:p>
      </dgm:t>
    </dgm:pt>
  </dgm:ptLst>
  <dgm:cxnLst>
    <dgm:cxn modelId="{F5653344-E7B3-436B-885F-3BA580E3A225}" type="presOf" srcId="{ABE3B771-45B4-4A03-9CA4-B105E2F28488}" destId="{5FD3C7F0-7189-41FD-A6C0-1E58E7275E49}" srcOrd="1" destOrd="0" presId="urn:microsoft.com/office/officeart/2005/8/layout/hierarchy2"/>
    <dgm:cxn modelId="{9EFFFCEF-A4A3-4E5B-ABE0-D791887EE626}" type="presOf" srcId="{005642D4-DF94-4A0C-AB4E-4473BB0D8600}" destId="{DF15EA5F-45AD-4647-9657-41444D0E50CE}" srcOrd="1" destOrd="0" presId="urn:microsoft.com/office/officeart/2005/8/layout/hierarchy2"/>
    <dgm:cxn modelId="{D545C50C-205A-4A45-A6F3-A87AC479B892}" srcId="{C0AC858C-896C-4D7E-A8B9-55D2E7DDCEE1}" destId="{AE210902-9C98-4488-B560-55D76F8C75F2}" srcOrd="3" destOrd="0" parTransId="{14172E7A-8106-4C17-A125-BB926889D923}" sibTransId="{F0E70131-093C-4D83-9583-F846E837AE0F}"/>
    <dgm:cxn modelId="{4F0E0C4F-017B-4F95-B765-544DC9E88B66}" srcId="{C0AC858C-896C-4D7E-A8B9-55D2E7DDCEE1}" destId="{E7275262-ADAC-43EB-8F70-01BF35C01DA1}" srcOrd="13" destOrd="0" parTransId="{08068953-9569-4ACD-8588-AC0192F5342A}" sibTransId="{1CCFDCC8-7B15-45B2-B4C7-F8B46925C683}"/>
    <dgm:cxn modelId="{0D026082-FBA8-47A6-995A-5449E1A0A707}" type="presOf" srcId="{213F708A-571F-4A74-82C3-D6376E1F78BB}" destId="{5380A607-B0C4-4CB1-9268-1AC066D98E05}" srcOrd="1" destOrd="0" presId="urn:microsoft.com/office/officeart/2005/8/layout/hierarchy2"/>
    <dgm:cxn modelId="{11C11A18-37D4-46F6-9F83-61648E006295}" type="presOf" srcId="{A675138D-C656-4F3A-9E5C-01B391E0B1D1}" destId="{B82BB65B-3423-4143-A95F-8CBA8CE747C4}" srcOrd="0" destOrd="0" presId="urn:microsoft.com/office/officeart/2005/8/layout/hierarchy2"/>
    <dgm:cxn modelId="{449A9C6B-05DB-4B12-B42F-5835C5827E9D}" type="presOf" srcId="{6DE9A3C9-2F24-4DB1-84F5-340E491A5A84}" destId="{D1D0B127-CB1A-4A2B-A9F7-8E5432358A77}" srcOrd="0" destOrd="0" presId="urn:microsoft.com/office/officeart/2005/8/layout/hierarchy2"/>
    <dgm:cxn modelId="{49E70AAE-3144-4B15-BB35-346863509C60}" type="presOf" srcId="{2A8726F1-3257-4E41-83C3-F8ED71916283}" destId="{DE86E4B0-5F29-481C-8011-5C4B57EF9354}" srcOrd="0" destOrd="0" presId="urn:microsoft.com/office/officeart/2005/8/layout/hierarchy2"/>
    <dgm:cxn modelId="{4164DA12-C093-49F8-BA03-50F5E7EE3D1F}" srcId="{C0AC858C-896C-4D7E-A8B9-55D2E7DDCEE1}" destId="{069A118E-CB3C-4AD1-BDB2-4F376D4F0A52}" srcOrd="10" destOrd="0" parTransId="{BF274163-F3DB-4919-A79D-3E53483316D4}" sibTransId="{E5B36BAA-7826-45AD-8452-2D7E46A679D4}"/>
    <dgm:cxn modelId="{95A03E2F-7990-4BBC-85E8-B90C6640FD2B}" srcId="{C0AC858C-896C-4D7E-A8B9-55D2E7DDCEE1}" destId="{73FB268B-9DAC-4160-8095-7A7775E82AC2}" srcOrd="15" destOrd="0" parTransId="{B451638C-DC5E-4494-92B5-ABACA75AAB63}" sibTransId="{47CF2897-E572-4308-83D3-082381DD1D8D}"/>
    <dgm:cxn modelId="{A6B9F57E-0729-410B-A92F-387757CDD269}" type="presOf" srcId="{3107869B-7B25-464F-AEB7-B0E0D54C2443}" destId="{B8CCEA86-144F-4D07-BBC5-99BB1DCE76F6}" srcOrd="0" destOrd="0" presId="urn:microsoft.com/office/officeart/2005/8/layout/hierarchy2"/>
    <dgm:cxn modelId="{64747FEF-CEF4-4DE0-8120-4EFFF410B17E}" srcId="{FD9930DF-D332-4517-80AB-5986DFE263E1}" destId="{A675138D-C656-4F3A-9E5C-01B391E0B1D1}" srcOrd="0" destOrd="0" parTransId="{B49292DE-2188-44EF-B5B3-9C4B272371D5}" sibTransId="{B0BC4616-DDE8-4457-A5BD-E18241071EC3}"/>
    <dgm:cxn modelId="{DABC34AF-742D-40FF-9F8C-E13513FF3D20}" srcId="{6687BA61-EC84-4657-8D15-06CA9D65290C}" destId="{AC60B6DF-05C5-41B5-BD83-1469B481F58C}" srcOrd="0" destOrd="0" parTransId="{BE1B6C65-0104-4013-A1CA-36AB4E171D40}" sibTransId="{F31FAA65-DFDF-475F-8783-7E6708BAB9CE}"/>
    <dgm:cxn modelId="{08515627-443F-4F04-A71B-74A79A82606F}" type="presOf" srcId="{069A118E-CB3C-4AD1-BDB2-4F376D4F0A52}" destId="{7FEA00EF-A648-4C77-ABB7-03DB0BB9F591}" srcOrd="0" destOrd="0" presId="urn:microsoft.com/office/officeart/2005/8/layout/hierarchy2"/>
    <dgm:cxn modelId="{99A12101-A7CE-494E-98CA-78FFFC996927}" type="presOf" srcId="{ABE3B771-45B4-4A03-9CA4-B105E2F28488}" destId="{2AEA9381-3B92-45F4-984C-3EFF2B22AE67}" srcOrd="0" destOrd="0" presId="urn:microsoft.com/office/officeart/2005/8/layout/hierarchy2"/>
    <dgm:cxn modelId="{A860AC36-9669-4467-8B29-774A19B48589}" type="presOf" srcId="{BE2AE968-A760-4FC3-B993-0FB6E9DF53A0}" destId="{233F556B-793C-4C11-AA6C-3E47C2E1ABF5}" srcOrd="1" destOrd="0" presId="urn:microsoft.com/office/officeart/2005/8/layout/hierarchy2"/>
    <dgm:cxn modelId="{CE387188-6472-40D2-AB0D-DD01930BA5B3}" type="presOf" srcId="{AE210902-9C98-4488-B560-55D76F8C75F2}" destId="{DA3B4570-1F8B-42D0-B4F7-46D2E6D9853E}" srcOrd="0" destOrd="0" presId="urn:microsoft.com/office/officeart/2005/8/layout/hierarchy2"/>
    <dgm:cxn modelId="{50B31BA3-9D17-4811-B470-4108A8B642C1}" srcId="{46E73A03-7118-47E4-81E6-FFE157591D57}" destId="{2A8726F1-3257-4E41-83C3-F8ED71916283}" srcOrd="0" destOrd="0" parTransId="{F3C812C4-1318-4B90-9FAB-DC23AEDE096F}" sibTransId="{5F480393-5F5D-4339-B052-D7A7C8A97AFD}"/>
    <dgm:cxn modelId="{780D1786-DBD9-498A-A61A-6F86FD95C04C}" type="presOf" srcId="{C0AC858C-896C-4D7E-A8B9-55D2E7DDCEE1}" destId="{FB9DFE7C-A8FC-4DA0-8A40-11446B59C7CA}" srcOrd="0" destOrd="0" presId="urn:microsoft.com/office/officeart/2005/8/layout/hierarchy2"/>
    <dgm:cxn modelId="{811DA8F5-2290-4D12-B771-AE0A270A146D}" type="presOf" srcId="{F737EB56-6E32-4BB2-B0C7-423820F90AC3}" destId="{BA2061B4-E81E-428B-B82C-C5CA49E97727}" srcOrd="0" destOrd="0" presId="urn:microsoft.com/office/officeart/2005/8/layout/hierarchy2"/>
    <dgm:cxn modelId="{0A1DEC99-1213-42EA-B8B4-1480C292166F}" srcId="{E7275262-ADAC-43EB-8F70-01BF35C01DA1}" destId="{17DC575C-AF46-4E14-8D34-1D55EC5F1A00}" srcOrd="0" destOrd="0" parTransId="{3E486D6A-F441-4E53-9557-53BA32911829}" sibTransId="{018C818C-E7B1-4808-B2EB-4D65EB346167}"/>
    <dgm:cxn modelId="{3FA438E0-E6AD-4BBD-8C96-C4BAAC7CD413}" srcId="{9207E088-12D0-472A-9C6A-6DF895EFBB8B}" destId="{B2E0B390-556C-4E6D-BF26-867F7D02C9EB}" srcOrd="0" destOrd="0" parTransId="{63FBBEEC-E641-4284-9152-DFCA3B7B0340}" sibTransId="{B1B92141-7EB8-45A3-ABF6-0A87C57F1999}"/>
    <dgm:cxn modelId="{40B74A3A-C1B0-4E8C-BC7E-E18729A3BB61}" type="presOf" srcId="{63FBBEEC-E641-4284-9152-DFCA3B7B0340}" destId="{1DABBC89-244B-4C7C-985E-0D824FB4C89A}" srcOrd="0" destOrd="0" presId="urn:microsoft.com/office/officeart/2005/8/layout/hierarchy2"/>
    <dgm:cxn modelId="{411A4B5F-440E-4F9E-8160-BE0F65EC6013}" type="presOf" srcId="{6B7F886E-8279-4732-ACEC-579756FFC21C}" destId="{FD321855-82E7-44FD-B779-D810BDBF1903}" srcOrd="1" destOrd="0" presId="urn:microsoft.com/office/officeart/2005/8/layout/hierarchy2"/>
    <dgm:cxn modelId="{D1BF5A98-C267-4540-9FE9-D1A497CCCCBB}" type="presOf" srcId="{078DEBC1-8486-41FA-AD57-A1270AE0346A}" destId="{EF265E4B-19E9-4F8D-B1F1-84093E7BC1FD}" srcOrd="0" destOrd="0" presId="urn:microsoft.com/office/officeart/2005/8/layout/hierarchy2"/>
    <dgm:cxn modelId="{37E26E26-0926-42F3-8A5C-420C724E2E32}" srcId="{C0AC858C-896C-4D7E-A8B9-55D2E7DDCEE1}" destId="{B31D53FF-12FA-4358-BEDF-C5CB1AB554C0}" srcOrd="4" destOrd="0" parTransId="{284BE62C-4D8F-40F7-82D0-E4664AF06832}" sibTransId="{3641E0EA-302F-4660-A5F7-F105E4141BD4}"/>
    <dgm:cxn modelId="{CDE85177-2E35-4D18-A022-C5C8B351D208}" srcId="{C0AC858C-896C-4D7E-A8B9-55D2E7DDCEE1}" destId="{9A8EBF6D-7FD8-4240-8B81-D590632D5073}" srcOrd="14" destOrd="0" parTransId="{19E92653-7C92-45AA-BBBA-316977E29C6F}" sibTransId="{874AB5A3-CC31-43D8-A138-F26DB7B34A37}"/>
    <dgm:cxn modelId="{2F779E2D-BF2D-48BD-AD60-749E366294D1}" srcId="{C0AC858C-896C-4D7E-A8B9-55D2E7DDCEE1}" destId="{F737EB56-6E32-4BB2-B0C7-423820F90AC3}" srcOrd="0" destOrd="0" parTransId="{FBA2655E-F592-461A-8AC3-1BF15A315FB8}" sibTransId="{393E27F7-2EEB-4740-9600-A650AC8E1035}"/>
    <dgm:cxn modelId="{D671E008-C8A1-444B-82E4-1E42D0B1E84D}" srcId="{C0AC858C-896C-4D7E-A8B9-55D2E7DDCEE1}" destId="{3107869B-7B25-464F-AEB7-B0E0D54C2443}" srcOrd="9" destOrd="0" parTransId="{8A6FEA43-DBA2-4758-A429-E32301FEFDAF}" sibTransId="{891A6B1C-C9A0-49A1-A0BA-41A30AB33B9B}"/>
    <dgm:cxn modelId="{252097EC-8213-49ED-800B-605303A31B0D}" type="presOf" srcId="{EB020066-3903-4473-A6A0-B4C85B761952}" destId="{71D14CA5-2F71-4478-B7DE-A41ED9A33032}" srcOrd="0" destOrd="0" presId="urn:microsoft.com/office/officeart/2005/8/layout/hierarchy2"/>
    <dgm:cxn modelId="{8FCBADF2-E101-455C-B535-DBAD8F80286D}" type="presOf" srcId="{FB83D101-A48A-48EA-A543-C06736296E8D}" destId="{07CC3C1B-4362-411D-B529-E5CA6B08DB97}" srcOrd="0" destOrd="0" presId="urn:microsoft.com/office/officeart/2005/8/layout/hierarchy2"/>
    <dgm:cxn modelId="{8E82DE12-06EC-443A-8A28-589E0843EF42}" type="presOf" srcId="{B31D53FF-12FA-4358-BEDF-C5CB1AB554C0}" destId="{8BA45B0E-01A9-4CD8-A88C-853167FB73C4}" srcOrd="0" destOrd="0" presId="urn:microsoft.com/office/officeart/2005/8/layout/hierarchy2"/>
    <dgm:cxn modelId="{35C9449B-2E87-44A0-A9FE-510DA5BB399C}" srcId="{FD0C6D51-908A-41A1-B3B8-DD949FAC7F81}" destId="{3787ACA3-DD5A-496D-B185-7004F2DAD024}" srcOrd="0" destOrd="0" parTransId="{6B7F886E-8279-4732-ACEC-579756FFC21C}" sibTransId="{AFAEBB53-6FAC-4B38-950A-7D1E45AF743B}"/>
    <dgm:cxn modelId="{F2632CB0-6E5D-41C4-A804-470B6BC87263}" type="presOf" srcId="{73FB268B-9DAC-4160-8095-7A7775E82AC2}" destId="{BBEE52FF-C3A2-4947-896F-C0DE3076DC8E}" srcOrd="0" destOrd="0" presId="urn:microsoft.com/office/officeart/2005/8/layout/hierarchy2"/>
    <dgm:cxn modelId="{F54C798B-F05C-43D1-A4D4-2CB170C2846F}" type="presOf" srcId="{3787ACA3-DD5A-496D-B185-7004F2DAD024}" destId="{00FD5FC3-E688-4A9A-828C-47EDC200A037}" srcOrd="0" destOrd="0" presId="urn:microsoft.com/office/officeart/2005/8/layout/hierarchy2"/>
    <dgm:cxn modelId="{1E472D81-C6BB-441F-A857-BBFA9D85824C}" type="presOf" srcId="{2A63CD49-3A83-4343-9A8C-BD50BA48BE5C}" destId="{345B31F3-CA7A-4064-BE0F-60065014A10B}" srcOrd="0" destOrd="0" presId="urn:microsoft.com/office/officeart/2005/8/layout/hierarchy2"/>
    <dgm:cxn modelId="{546BABCA-4237-46CC-A48F-01C55B0B3390}" type="presOf" srcId="{FD0C6D51-908A-41A1-B3B8-DD949FAC7F81}" destId="{57E273EA-B45C-4CDF-B437-05240CC9D081}" srcOrd="0" destOrd="0" presId="urn:microsoft.com/office/officeart/2005/8/layout/hierarchy2"/>
    <dgm:cxn modelId="{B642124F-18D4-4A71-B504-CCE11AE99219}" type="presOf" srcId="{31D9784E-EDFB-4DB6-A457-14738A7A278E}" destId="{20C6E313-27CD-43BB-9E44-CDDCD871C4B5}" srcOrd="0" destOrd="0" presId="urn:microsoft.com/office/officeart/2005/8/layout/hierarchy2"/>
    <dgm:cxn modelId="{4C7B2FEF-0C1A-42E0-90C9-AA0A6A750D67}" type="presOf" srcId="{6687BA61-EC84-4657-8D15-06CA9D65290C}" destId="{21513E7A-6FBF-4E09-82EC-DF53FF5D75EC}" srcOrd="0" destOrd="0" presId="urn:microsoft.com/office/officeart/2005/8/layout/hierarchy2"/>
    <dgm:cxn modelId="{FDD56867-1E12-401C-B387-4BE3DF579B2F}" type="presOf" srcId="{EFF68676-2DB9-4669-8CFF-4FC654EE627E}" destId="{2600D2E0-2653-46C7-A3C3-8D3A3AF13607}" srcOrd="0" destOrd="0" presId="urn:microsoft.com/office/officeart/2005/8/layout/hierarchy2"/>
    <dgm:cxn modelId="{F09122D9-0CFF-4A03-94BB-749722C1D625}" type="presOf" srcId="{F1DCBE1A-24A0-4B4B-A12B-173C21D62575}" destId="{EFCDADEA-0974-4FC6-9859-9088305F0D6A}" srcOrd="0" destOrd="0" presId="urn:microsoft.com/office/officeart/2005/8/layout/hierarchy2"/>
    <dgm:cxn modelId="{08F82352-9A27-4FFF-B91A-DF84310ECBF1}" srcId="{73FB268B-9DAC-4160-8095-7A7775E82AC2}" destId="{0BDCA214-D855-4F29-B61A-C12DD1DAA3EE}" srcOrd="0" destOrd="0" parTransId="{ABE3B771-45B4-4A03-9CA4-B105E2F28488}" sibTransId="{850E1B4D-E038-4853-AE54-F7463B514643}"/>
    <dgm:cxn modelId="{2B6CEED5-FD9D-4750-83E7-916F4946E87C}" srcId="{F737EB56-6E32-4BB2-B0C7-423820F90AC3}" destId="{8BF1F0F6-C346-44B7-904F-9CA89FADA92B}" srcOrd="0" destOrd="0" parTransId="{31D9784E-EDFB-4DB6-A457-14738A7A278E}" sibTransId="{7EA14E94-CC5B-4E89-B789-8F1A6B9EEF74}"/>
    <dgm:cxn modelId="{9AD3E3D8-3ABA-458E-9235-D9BC31098F12}" type="presOf" srcId="{46E73A03-7118-47E4-81E6-FFE157591D57}" destId="{93FEBD1B-9293-4CF4-886F-45BD49F35F01}" srcOrd="0" destOrd="0" presId="urn:microsoft.com/office/officeart/2005/8/layout/hierarchy2"/>
    <dgm:cxn modelId="{3DA762DD-CBCB-4AAD-B2E0-49334DF0E3A2}" type="presOf" srcId="{3526B9F3-4DAA-48EB-8D68-0D9E1FE9AA0C}" destId="{2A9DE185-DC88-4A87-BC9C-3B9C7BA734F3}" srcOrd="0" destOrd="0" presId="urn:microsoft.com/office/officeart/2005/8/layout/hierarchy2"/>
    <dgm:cxn modelId="{6E64F390-113E-4609-B33F-1D1188FF582D}" srcId="{C0AC858C-896C-4D7E-A8B9-55D2E7DDCEE1}" destId="{4EAB06D7-7561-4EB6-9C78-A550BFD7DCED}" srcOrd="1" destOrd="0" parTransId="{2F747154-5702-4C11-B15F-792E31AFDFF9}" sibTransId="{8ADFECF0-FBB6-4831-8220-0166F2472CDF}"/>
    <dgm:cxn modelId="{7628D67F-D2DA-4A03-B919-89E2B21B9169}" type="presOf" srcId="{3E486D6A-F441-4E53-9557-53BA32911829}" destId="{B1812FA2-E2ED-4280-8456-0204382654C4}" srcOrd="0" destOrd="0" presId="urn:microsoft.com/office/officeart/2005/8/layout/hierarchy2"/>
    <dgm:cxn modelId="{78ECE358-E657-4E8E-A622-FB66D3A6A09C}" type="presOf" srcId="{9A8EBF6D-7FD8-4240-8B81-D590632D5073}" destId="{14619C72-F80F-4F2E-A758-9EC09F8BCB0B}" srcOrd="0" destOrd="0" presId="urn:microsoft.com/office/officeart/2005/8/layout/hierarchy2"/>
    <dgm:cxn modelId="{55902BFC-45BC-4A05-8109-8A37CD011FD6}" type="presOf" srcId="{F3C812C4-1318-4B90-9FAB-DC23AEDE096F}" destId="{BF625B6C-0062-4268-94A8-18D8EEA9CA32}" srcOrd="1" destOrd="0" presId="urn:microsoft.com/office/officeart/2005/8/layout/hierarchy2"/>
    <dgm:cxn modelId="{8EF48B1A-07CA-4FA3-9EED-DCEDDA08C613}" type="presOf" srcId="{B49292DE-2188-44EF-B5B3-9C4B272371D5}" destId="{A42DF715-8B6B-42C1-94DF-00291F75EE3C}" srcOrd="0" destOrd="0" presId="urn:microsoft.com/office/officeart/2005/8/layout/hierarchy2"/>
    <dgm:cxn modelId="{F4BFF325-8A0D-4A96-9A8D-7941B05FA124}" type="presOf" srcId="{6C1C14B8-BFE3-4448-BB45-B0F24699CCFD}" destId="{57B9614E-722C-4D6C-AF17-743C006A3B32}" srcOrd="0" destOrd="0" presId="urn:microsoft.com/office/officeart/2005/8/layout/hierarchy2"/>
    <dgm:cxn modelId="{3119042C-D02C-43B2-97FF-CF0A3067090C}" srcId="{B31D53FF-12FA-4358-BEDF-C5CB1AB554C0}" destId="{078DEBC1-8486-41FA-AD57-A1270AE0346A}" srcOrd="0" destOrd="0" parTransId="{49201887-82D0-426F-A406-3704CDB3E954}" sibTransId="{4783AF8A-9240-4578-BD47-01F96065D76D}"/>
    <dgm:cxn modelId="{893CA873-F552-4EBB-BFE4-FB8C212004D2}" type="presOf" srcId="{63FBBEEC-E641-4284-9152-DFCA3B7B0340}" destId="{CC4682A7-508B-408A-8887-A46395898B5C}" srcOrd="1" destOrd="0" presId="urn:microsoft.com/office/officeart/2005/8/layout/hierarchy2"/>
    <dgm:cxn modelId="{0BF167D6-A1D8-4455-A1E2-FA10A2FDAE22}" srcId="{3107869B-7B25-464F-AEB7-B0E0D54C2443}" destId="{6DE9A3C9-2F24-4DB1-84F5-340E491A5A84}" srcOrd="0" destOrd="0" parTransId="{ED0E375C-B2F9-4BEC-821B-397B0ECB627B}" sibTransId="{6335C849-1305-49B5-A6A9-C43867856F65}"/>
    <dgm:cxn modelId="{79569792-3EA7-4FB5-8940-C4A60557533B}" type="presOf" srcId="{E26D535F-AF41-456E-9BEA-91E3E3D0D203}" destId="{B3C81582-CD9D-4001-9B34-289BE2DC4D8C}" srcOrd="0" destOrd="0" presId="urn:microsoft.com/office/officeart/2005/8/layout/hierarchy2"/>
    <dgm:cxn modelId="{4BA8FE92-80FA-441B-9084-64A83B7D4ABA}" type="presOf" srcId="{213F708A-571F-4A74-82C3-D6376E1F78BB}" destId="{A0A6A282-1267-41ED-AFD4-9005969E52D6}" srcOrd="0" destOrd="0" presId="urn:microsoft.com/office/officeart/2005/8/layout/hierarchy2"/>
    <dgm:cxn modelId="{1980D360-C040-44B0-BD0A-7FF7EDA46B54}" type="presOf" srcId="{3526B9F3-4DAA-48EB-8D68-0D9E1FE9AA0C}" destId="{71F0D88B-A8F8-4A09-87DB-1EB490D3D405}" srcOrd="1" destOrd="0" presId="urn:microsoft.com/office/officeart/2005/8/layout/hierarchy2"/>
    <dgm:cxn modelId="{BEB15AAE-394B-4F5C-BE19-678560AEEB6F}" type="presOf" srcId="{E6C6B1D0-B948-412F-82FC-D49F16BB30C9}" destId="{6E3A7E03-08C0-44EC-87D9-795CF5D752E4}" srcOrd="1" destOrd="0" presId="urn:microsoft.com/office/officeart/2005/8/layout/hierarchy2"/>
    <dgm:cxn modelId="{AB0389A4-0DDA-47C1-BE4E-CBADA5575959}" type="presOf" srcId="{08B4E346-FFB8-411D-AA5E-28F6A1D0B924}" destId="{3187ADFA-F88D-4375-891D-E6CC57D9EB96}" srcOrd="1" destOrd="0" presId="urn:microsoft.com/office/officeart/2005/8/layout/hierarchy2"/>
    <dgm:cxn modelId="{6C443485-5258-4D01-93E2-F5AA1B06D67B}" type="presOf" srcId="{BE1B6C65-0104-4013-A1CA-36AB4E171D40}" destId="{9EEF40F9-CCF1-4D23-87FE-AC1779EFC5C4}" srcOrd="0" destOrd="0" presId="urn:microsoft.com/office/officeart/2005/8/layout/hierarchy2"/>
    <dgm:cxn modelId="{40B12EB5-3DAC-4659-8DE5-82B832ABAFD3}" type="presOf" srcId="{49201887-82D0-426F-A406-3704CDB3E954}" destId="{64448EC3-C657-4CC0-9C5A-1EB688B15A58}" srcOrd="0" destOrd="0" presId="urn:microsoft.com/office/officeart/2005/8/layout/hierarchy2"/>
    <dgm:cxn modelId="{E6AA324B-4083-4BCB-BAA5-DDC1CD1B3332}" type="presOf" srcId="{6B7F886E-8279-4732-ACEC-579756FFC21C}" destId="{66C19182-20C8-4AF6-96E4-026D9BE07A17}" srcOrd="0" destOrd="0" presId="urn:microsoft.com/office/officeart/2005/8/layout/hierarchy2"/>
    <dgm:cxn modelId="{FB380568-5E54-4218-B99D-8F593DCDD3FC}" type="presOf" srcId="{08B4E346-FFB8-411D-AA5E-28F6A1D0B924}" destId="{5C08AFF2-B0FF-4EA4-8280-F97E18CC00FA}" srcOrd="0" destOrd="0" presId="urn:microsoft.com/office/officeart/2005/8/layout/hierarchy2"/>
    <dgm:cxn modelId="{17715675-F69C-4F4E-8329-8E6083E90425}" type="presOf" srcId="{ED0E375C-B2F9-4BEC-821B-397B0ECB627B}" destId="{AF061804-3299-4463-B0E3-59BE46ADFDE3}" srcOrd="1" destOrd="0" presId="urn:microsoft.com/office/officeart/2005/8/layout/hierarchy2"/>
    <dgm:cxn modelId="{79ADAB46-D0AC-442E-A2D1-356BDAF34CCE}" srcId="{E26D535F-AF41-456E-9BEA-91E3E3D0D203}" destId="{FB83D101-A48A-48EA-A543-C06736296E8D}" srcOrd="0" destOrd="0" parTransId="{005642D4-DF94-4A0C-AB4E-4473BB0D8600}" sibTransId="{BD561E9A-54C7-4F39-8B03-300CE377D939}"/>
    <dgm:cxn modelId="{FB118E9E-DD6E-48EA-B311-DF8506B2B2A1}" type="presOf" srcId="{4EAB06D7-7561-4EB6-9C78-A550BFD7DCED}" destId="{7BA818BD-32E5-49C3-9117-DF71ED50914D}" srcOrd="0" destOrd="0" presId="urn:microsoft.com/office/officeart/2005/8/layout/hierarchy2"/>
    <dgm:cxn modelId="{28F17432-E133-4075-8D4D-95615189EDDA}" type="presOf" srcId="{49201887-82D0-426F-A406-3704CDB3E954}" destId="{3F1832D5-D8AD-4311-BE22-CB995DC47EBD}" srcOrd="1" destOrd="0" presId="urn:microsoft.com/office/officeart/2005/8/layout/hierarchy2"/>
    <dgm:cxn modelId="{83414844-699B-4226-BF9A-0146A9FDD10A}" type="presOf" srcId="{AC60B6DF-05C5-41B5-BD83-1469B481F58C}" destId="{49C502F3-2DE1-4A4B-822C-E1F3298515E4}" srcOrd="0" destOrd="0" presId="urn:microsoft.com/office/officeart/2005/8/layout/hierarchy2"/>
    <dgm:cxn modelId="{B623E654-149E-4833-B909-CB92BC1D926F}" srcId="{C0AC858C-896C-4D7E-A8B9-55D2E7DDCEE1}" destId="{6687BA61-EC84-4657-8D15-06CA9D65290C}" srcOrd="11" destOrd="0" parTransId="{0BD2FDF0-F5F8-4394-A5EC-F89AFF91C67A}" sibTransId="{A416511D-513A-4ABC-949D-D90996A8B407}"/>
    <dgm:cxn modelId="{36AFB611-5EA4-41BE-A31F-C734219E6E27}" type="presOf" srcId="{ED0E375C-B2F9-4BEC-821B-397B0ECB627B}" destId="{A7838C74-7843-4953-B641-18C2C3DF7B78}" srcOrd="0" destOrd="0" presId="urn:microsoft.com/office/officeart/2005/8/layout/hierarchy2"/>
    <dgm:cxn modelId="{B8A0EB08-658D-4144-87B9-E717ADB2B524}" type="presOf" srcId="{3A5641EE-A696-46D5-9258-78E78CDBFE73}" destId="{25CDBDC7-BFD1-44A6-8F59-882E4143E6E9}" srcOrd="0" destOrd="0" presId="urn:microsoft.com/office/officeart/2005/8/layout/hierarchy2"/>
    <dgm:cxn modelId="{9BE2A504-B118-445B-B09E-7055804AF2AC}" type="presOf" srcId="{B49292DE-2188-44EF-B5B3-9C4B272371D5}" destId="{6EED0521-A9E5-4D2E-AF27-0479FDB8AC1F}" srcOrd="1" destOrd="0" presId="urn:microsoft.com/office/officeart/2005/8/layout/hierarchy2"/>
    <dgm:cxn modelId="{62ECC53B-37F7-4180-9FAF-00A3F8CAD31A}" srcId="{069A118E-CB3C-4AD1-BDB2-4F376D4F0A52}" destId="{EB020066-3903-4473-A6A0-B4C85B761952}" srcOrd="0" destOrd="0" parTransId="{3526B9F3-4DAA-48EB-8D68-0D9E1FE9AA0C}" sibTransId="{37C9B49C-9F56-47F2-A394-97A0932427F7}"/>
    <dgm:cxn modelId="{04407DCB-CC61-4A9A-9DAB-88E846BBCA15}" type="presOf" srcId="{31D9784E-EDFB-4DB6-A457-14738A7A278E}" destId="{0459968D-A3F7-4055-87C3-436B8AFCEDF2}" srcOrd="1" destOrd="0" presId="urn:microsoft.com/office/officeart/2005/8/layout/hierarchy2"/>
    <dgm:cxn modelId="{08D50722-15A2-4C6E-9C47-519B5D3B5B4B}" type="presOf" srcId="{BE1B6C65-0104-4013-A1CA-36AB4E171D40}" destId="{A957A908-1E84-44AD-8A7E-A1FC125CED25}" srcOrd="1" destOrd="0" presId="urn:microsoft.com/office/officeart/2005/8/layout/hierarchy2"/>
    <dgm:cxn modelId="{D6A8A6F8-40FB-404B-BF15-1EE4AB34833A}" type="presOf" srcId="{005642D4-DF94-4A0C-AB4E-4473BB0D8600}" destId="{F62D64F4-CEE8-4D3E-B188-8A8DC0CBB6E5}" srcOrd="0" destOrd="0" presId="urn:microsoft.com/office/officeart/2005/8/layout/hierarchy2"/>
    <dgm:cxn modelId="{EFF92EC2-2443-41ED-BA31-A087AEB743E7}" type="presOf" srcId="{E7275262-ADAC-43EB-8F70-01BF35C01DA1}" destId="{138C62B4-D894-4760-A03A-30A5394F4032}" srcOrd="0" destOrd="0" presId="urn:microsoft.com/office/officeart/2005/8/layout/hierarchy2"/>
    <dgm:cxn modelId="{21DEC5EF-5BB5-4B2B-A15C-7B8F851346AE}" type="presOf" srcId="{9207E088-12D0-472A-9C6A-6DF895EFBB8B}" destId="{08FDD7AF-308A-44A4-81DD-72E6EBE44830}" srcOrd="0" destOrd="0" presId="urn:microsoft.com/office/officeart/2005/8/layout/hierarchy2"/>
    <dgm:cxn modelId="{F047E2D8-06B2-49A3-B611-CA2001848FFE}" type="presOf" srcId="{F3C812C4-1318-4B90-9FAB-DC23AEDE096F}" destId="{1040A43D-CE6B-4A84-B914-D2DC8FFF2752}" srcOrd="0" destOrd="0" presId="urn:microsoft.com/office/officeart/2005/8/layout/hierarchy2"/>
    <dgm:cxn modelId="{37E44430-0AD6-465D-8556-BE722AECAFC4}" type="presOf" srcId="{E6C6B1D0-B948-412F-82FC-D49F16BB30C9}" destId="{DA605DFB-4406-4DB2-99D8-630B48D06E5C}" srcOrd="0" destOrd="0" presId="urn:microsoft.com/office/officeart/2005/8/layout/hierarchy2"/>
    <dgm:cxn modelId="{DF5D4EA1-DF23-4452-8695-DA580346D8AF}" srcId="{4EAB06D7-7561-4EB6-9C78-A550BFD7DCED}" destId="{3A5641EE-A696-46D5-9258-78E78CDBFE73}" srcOrd="0" destOrd="0" parTransId="{E6C6B1D0-B948-412F-82FC-D49F16BB30C9}" sibTransId="{608DCFB0-5F05-41AD-A1A9-D8EDFA0B6D11}"/>
    <dgm:cxn modelId="{6F8B17FB-8F1E-4733-BEC4-B779C41F6B4E}" type="presOf" srcId="{17DC575C-AF46-4E14-8D34-1D55EC5F1A00}" destId="{20873DDE-9FBC-4D73-A03B-DBC9DB7B42EC}" srcOrd="0" destOrd="0" presId="urn:microsoft.com/office/officeart/2005/8/layout/hierarchy2"/>
    <dgm:cxn modelId="{9C80B47F-114D-4810-A7AD-DBA87D54BE71}" srcId="{C0AC858C-896C-4D7E-A8B9-55D2E7DDCEE1}" destId="{FD9930DF-D332-4517-80AB-5986DFE263E1}" srcOrd="6" destOrd="0" parTransId="{D3637E64-E9E3-45D4-85D5-99B21A1A463D}" sibTransId="{81CCAEDF-2248-438E-B56C-BF5958C78DBC}"/>
    <dgm:cxn modelId="{58386BB5-1F86-4802-9281-98D0EEE9149F}" type="presOf" srcId="{0BDCA214-D855-4F29-B61A-C12DD1DAA3EE}" destId="{8D9F3963-D2A1-4486-8F5F-BEE0775882FC}" srcOrd="0" destOrd="0" presId="urn:microsoft.com/office/officeart/2005/8/layout/hierarchy2"/>
    <dgm:cxn modelId="{031DACBF-C9BF-4345-BE81-3ABE3DBED419}" srcId="{C0AC858C-896C-4D7E-A8B9-55D2E7DDCEE1}" destId="{6C1C14B8-BFE3-4448-BB45-B0F24699CCFD}" srcOrd="12" destOrd="0" parTransId="{CB18060A-2416-4D6C-9934-CF3D40AFDA72}" sibTransId="{C672E0C9-5EEB-44B3-BA50-20A0A097FD20}"/>
    <dgm:cxn modelId="{17F9BD10-1EE8-4095-A3EA-EC3ED38FC668}" type="presOf" srcId="{FD9930DF-D332-4517-80AB-5986DFE263E1}" destId="{D28BA274-A5AE-4F4E-98D0-8B6AB74F363F}" srcOrd="0" destOrd="0" presId="urn:microsoft.com/office/officeart/2005/8/layout/hierarchy2"/>
    <dgm:cxn modelId="{4D20BDF7-0D5E-4170-BB3E-FB0B32748293}" type="presOf" srcId="{BE2AE968-A760-4FC3-B993-0FB6E9DF53A0}" destId="{02E26B9B-8BEF-4681-9A04-C34958019260}" srcOrd="0" destOrd="0" presId="urn:microsoft.com/office/officeart/2005/8/layout/hierarchy2"/>
    <dgm:cxn modelId="{9C99C7C7-846E-4734-BDA7-BB794C933455}" srcId="{9A8EBF6D-7FD8-4240-8B81-D590632D5073}" destId="{EFF68676-2DB9-4669-8CFF-4FC654EE627E}" srcOrd="0" destOrd="0" parTransId="{BE2AE968-A760-4FC3-B993-0FB6E9DF53A0}" sibTransId="{A598FB9B-ED8A-456B-B1F2-35B48C0B2B21}"/>
    <dgm:cxn modelId="{4F1DC5C0-7F82-437A-A532-732D48A8387E}" srcId="{C0AC858C-896C-4D7E-A8B9-55D2E7DDCEE1}" destId="{FD0C6D51-908A-41A1-B3B8-DD949FAC7F81}" srcOrd="2" destOrd="0" parTransId="{92ACB335-B904-4352-9EEA-62470C65DDCF}" sibTransId="{634BD662-2B41-451E-8718-DF33ABD1A7E8}"/>
    <dgm:cxn modelId="{774FD26B-61A1-433B-A86B-F4C035B1DBAC}" srcId="{6C1C14B8-BFE3-4448-BB45-B0F24699CCFD}" destId="{2A63CD49-3A83-4343-9A8C-BD50BA48BE5C}" srcOrd="0" destOrd="0" parTransId="{08B4E346-FFB8-411D-AA5E-28F6A1D0B924}" sibTransId="{8E135373-8037-46DF-ADDC-B9B0347E3689}"/>
    <dgm:cxn modelId="{91647995-9E16-40D2-85CB-2A9256872965}" srcId="{C0AC858C-896C-4D7E-A8B9-55D2E7DDCEE1}" destId="{E26D535F-AF41-456E-9BEA-91E3E3D0D203}" srcOrd="7" destOrd="0" parTransId="{A0F084C2-01A5-49E1-8B41-6F45FFFF946C}" sibTransId="{A79196B3-EFA0-4B03-9E8A-D634361839C3}"/>
    <dgm:cxn modelId="{1101A931-8C90-460C-A2AB-B3258C19452B}" srcId="{C0AC858C-896C-4D7E-A8B9-55D2E7DDCEE1}" destId="{46E73A03-7118-47E4-81E6-FFE157591D57}" srcOrd="8" destOrd="0" parTransId="{FF5F009D-37B9-4879-B7E1-F33384A52B7E}" sibTransId="{90E99994-8A87-47E7-8EBE-7BE07F5E3DBE}"/>
    <dgm:cxn modelId="{9C73CB9C-0C6B-4A18-BA70-D15B1D444F5B}" type="presOf" srcId="{3E486D6A-F441-4E53-9557-53BA32911829}" destId="{97418BA7-C0EE-4FEF-8234-74A33DFA4C3F}" srcOrd="1" destOrd="0" presId="urn:microsoft.com/office/officeart/2005/8/layout/hierarchy2"/>
    <dgm:cxn modelId="{690A6D95-A7DA-4860-B18D-C729E0DE2D62}" type="presOf" srcId="{B2E0B390-556C-4E6D-BF26-867F7D02C9EB}" destId="{2686357A-0801-4267-A6AB-04D4EBEF18BD}" srcOrd="0" destOrd="0" presId="urn:microsoft.com/office/officeart/2005/8/layout/hierarchy2"/>
    <dgm:cxn modelId="{EE7565E5-4C8C-44B4-A134-7A739AD9D59B}" srcId="{C0AC858C-896C-4D7E-A8B9-55D2E7DDCEE1}" destId="{9207E088-12D0-472A-9C6A-6DF895EFBB8B}" srcOrd="5" destOrd="0" parTransId="{405E68D7-9FCE-4A49-8EFF-F70D68F14816}" sibTransId="{8B8514EF-1C44-455C-AF7A-0E994A3A50DA}"/>
    <dgm:cxn modelId="{B3626023-2E06-4042-AD2B-4973132F629E}" type="presOf" srcId="{8BF1F0F6-C346-44B7-904F-9CA89FADA92B}" destId="{DEB750B3-30B0-4178-B1B7-F7966B794288}" srcOrd="0" destOrd="0" presId="urn:microsoft.com/office/officeart/2005/8/layout/hierarchy2"/>
    <dgm:cxn modelId="{2331959C-D025-43AA-B69A-33EF29248987}" srcId="{AE210902-9C98-4488-B560-55D76F8C75F2}" destId="{F1DCBE1A-24A0-4B4B-A12B-173C21D62575}" srcOrd="0" destOrd="0" parTransId="{213F708A-571F-4A74-82C3-D6376E1F78BB}" sibTransId="{DBB78E4C-8177-453F-BE94-AA2CABE4AB90}"/>
    <dgm:cxn modelId="{AB544955-4DDF-447A-961A-9602829E939D}" type="presParOf" srcId="{FB9DFE7C-A8FC-4DA0-8A40-11446B59C7CA}" destId="{F6FC3EB7-D1BA-4A97-AFAB-7AB6D2939DEE}" srcOrd="0" destOrd="0" presId="urn:microsoft.com/office/officeart/2005/8/layout/hierarchy2"/>
    <dgm:cxn modelId="{4809E5FE-44D4-49B1-95F7-CBB2D7768502}" type="presParOf" srcId="{F6FC3EB7-D1BA-4A97-AFAB-7AB6D2939DEE}" destId="{BA2061B4-E81E-428B-B82C-C5CA49E97727}" srcOrd="0" destOrd="0" presId="urn:microsoft.com/office/officeart/2005/8/layout/hierarchy2"/>
    <dgm:cxn modelId="{BA9F7704-9C38-4774-9F46-F265E900D5BF}" type="presParOf" srcId="{F6FC3EB7-D1BA-4A97-AFAB-7AB6D2939DEE}" destId="{14FA4747-B886-44BA-805C-312F17600020}" srcOrd="1" destOrd="0" presId="urn:microsoft.com/office/officeart/2005/8/layout/hierarchy2"/>
    <dgm:cxn modelId="{0D7B82DF-F132-4087-95C7-EFF7EACBC709}" type="presParOf" srcId="{14FA4747-B886-44BA-805C-312F17600020}" destId="{20C6E313-27CD-43BB-9E44-CDDCD871C4B5}" srcOrd="0" destOrd="0" presId="urn:microsoft.com/office/officeart/2005/8/layout/hierarchy2"/>
    <dgm:cxn modelId="{083DAB5C-9CDE-4097-BCBB-49375B0AF39E}" type="presParOf" srcId="{20C6E313-27CD-43BB-9E44-CDDCD871C4B5}" destId="{0459968D-A3F7-4055-87C3-436B8AFCEDF2}" srcOrd="0" destOrd="0" presId="urn:microsoft.com/office/officeart/2005/8/layout/hierarchy2"/>
    <dgm:cxn modelId="{B2D149D0-374F-497A-AC6E-FBB44644E614}" type="presParOf" srcId="{14FA4747-B886-44BA-805C-312F17600020}" destId="{8F81384A-6AF7-4A46-810A-D0203301E5A6}" srcOrd="1" destOrd="0" presId="urn:microsoft.com/office/officeart/2005/8/layout/hierarchy2"/>
    <dgm:cxn modelId="{23866587-62A9-4622-BB07-F6B8947A02B1}" type="presParOf" srcId="{8F81384A-6AF7-4A46-810A-D0203301E5A6}" destId="{DEB750B3-30B0-4178-B1B7-F7966B794288}" srcOrd="0" destOrd="0" presId="urn:microsoft.com/office/officeart/2005/8/layout/hierarchy2"/>
    <dgm:cxn modelId="{4CA5A1A4-F9F6-4C0A-B357-73FFBE18AB4F}" type="presParOf" srcId="{8F81384A-6AF7-4A46-810A-D0203301E5A6}" destId="{6FA91EB5-D3B6-4FFB-97B8-BAA517ADB8D5}" srcOrd="1" destOrd="0" presId="urn:microsoft.com/office/officeart/2005/8/layout/hierarchy2"/>
    <dgm:cxn modelId="{9FBACBAC-9F47-454F-AA15-63EB8ADB1F13}" type="presParOf" srcId="{FB9DFE7C-A8FC-4DA0-8A40-11446B59C7CA}" destId="{D4940BC0-E234-4DBF-A52D-BE504E8FAB0B}" srcOrd="1" destOrd="0" presId="urn:microsoft.com/office/officeart/2005/8/layout/hierarchy2"/>
    <dgm:cxn modelId="{EBF44DD0-36EB-40C2-937C-43D3AB92CB6A}" type="presParOf" srcId="{D4940BC0-E234-4DBF-A52D-BE504E8FAB0B}" destId="{7BA818BD-32E5-49C3-9117-DF71ED50914D}" srcOrd="0" destOrd="0" presId="urn:microsoft.com/office/officeart/2005/8/layout/hierarchy2"/>
    <dgm:cxn modelId="{CA8A40F5-E62F-4469-98E2-66397085BAD3}" type="presParOf" srcId="{D4940BC0-E234-4DBF-A52D-BE504E8FAB0B}" destId="{B6EB9444-1D47-4C9D-A0F0-BAC7C68A4C06}" srcOrd="1" destOrd="0" presId="urn:microsoft.com/office/officeart/2005/8/layout/hierarchy2"/>
    <dgm:cxn modelId="{5948F75D-FA22-4D5E-AD9C-78C0607A41A5}" type="presParOf" srcId="{B6EB9444-1D47-4C9D-A0F0-BAC7C68A4C06}" destId="{DA605DFB-4406-4DB2-99D8-630B48D06E5C}" srcOrd="0" destOrd="0" presId="urn:microsoft.com/office/officeart/2005/8/layout/hierarchy2"/>
    <dgm:cxn modelId="{7EE0B06C-B09E-4A44-A184-1348A7D3218F}" type="presParOf" srcId="{DA605DFB-4406-4DB2-99D8-630B48D06E5C}" destId="{6E3A7E03-08C0-44EC-87D9-795CF5D752E4}" srcOrd="0" destOrd="0" presId="urn:microsoft.com/office/officeart/2005/8/layout/hierarchy2"/>
    <dgm:cxn modelId="{70C84739-061B-43F1-A843-5ED677E38222}" type="presParOf" srcId="{B6EB9444-1D47-4C9D-A0F0-BAC7C68A4C06}" destId="{768899C0-6E5B-49BF-A33C-64B07CB07149}" srcOrd="1" destOrd="0" presId="urn:microsoft.com/office/officeart/2005/8/layout/hierarchy2"/>
    <dgm:cxn modelId="{6E0A58AD-C13B-4262-9638-1A6EE122CCA9}" type="presParOf" srcId="{768899C0-6E5B-49BF-A33C-64B07CB07149}" destId="{25CDBDC7-BFD1-44A6-8F59-882E4143E6E9}" srcOrd="0" destOrd="0" presId="urn:microsoft.com/office/officeart/2005/8/layout/hierarchy2"/>
    <dgm:cxn modelId="{B0CB7B71-144E-4562-994C-5A6A7D35AFD3}" type="presParOf" srcId="{768899C0-6E5B-49BF-A33C-64B07CB07149}" destId="{17B088A8-3086-4255-BE9C-C3C160133BA9}" srcOrd="1" destOrd="0" presId="urn:microsoft.com/office/officeart/2005/8/layout/hierarchy2"/>
    <dgm:cxn modelId="{C9E2A0C9-4705-438B-9AA6-CF9C7AE94633}" type="presParOf" srcId="{FB9DFE7C-A8FC-4DA0-8A40-11446B59C7CA}" destId="{AF88B872-246E-4F70-8D96-F3AC42F06E27}" srcOrd="2" destOrd="0" presId="urn:microsoft.com/office/officeart/2005/8/layout/hierarchy2"/>
    <dgm:cxn modelId="{74C1DD8E-03F5-4DC6-838F-A453445449B7}" type="presParOf" srcId="{AF88B872-246E-4F70-8D96-F3AC42F06E27}" destId="{57E273EA-B45C-4CDF-B437-05240CC9D081}" srcOrd="0" destOrd="0" presId="urn:microsoft.com/office/officeart/2005/8/layout/hierarchy2"/>
    <dgm:cxn modelId="{29B0C726-5874-4C1F-809E-ADE6D8F7FB3E}" type="presParOf" srcId="{AF88B872-246E-4F70-8D96-F3AC42F06E27}" destId="{315F52DA-9488-4F22-821D-43D0843DB07E}" srcOrd="1" destOrd="0" presId="urn:microsoft.com/office/officeart/2005/8/layout/hierarchy2"/>
    <dgm:cxn modelId="{700FCCD4-0A1C-42EF-AB4D-F39D6BE406B2}" type="presParOf" srcId="{315F52DA-9488-4F22-821D-43D0843DB07E}" destId="{66C19182-20C8-4AF6-96E4-026D9BE07A17}" srcOrd="0" destOrd="0" presId="urn:microsoft.com/office/officeart/2005/8/layout/hierarchy2"/>
    <dgm:cxn modelId="{BE90ACBE-5E02-4F5F-A8D0-FF577EC76E2A}" type="presParOf" srcId="{66C19182-20C8-4AF6-96E4-026D9BE07A17}" destId="{FD321855-82E7-44FD-B779-D810BDBF1903}" srcOrd="0" destOrd="0" presId="urn:microsoft.com/office/officeart/2005/8/layout/hierarchy2"/>
    <dgm:cxn modelId="{46FB2A7A-C5BE-4127-8DC0-249AB912CBDF}" type="presParOf" srcId="{315F52DA-9488-4F22-821D-43D0843DB07E}" destId="{B7516752-46F9-4321-811C-C842752BEA92}" srcOrd="1" destOrd="0" presId="urn:microsoft.com/office/officeart/2005/8/layout/hierarchy2"/>
    <dgm:cxn modelId="{5DBDEF84-9F1C-42ED-9809-C8C9D5229438}" type="presParOf" srcId="{B7516752-46F9-4321-811C-C842752BEA92}" destId="{00FD5FC3-E688-4A9A-828C-47EDC200A037}" srcOrd="0" destOrd="0" presId="urn:microsoft.com/office/officeart/2005/8/layout/hierarchy2"/>
    <dgm:cxn modelId="{54559A1D-F9F7-41CB-8E0A-2687F37F2A56}" type="presParOf" srcId="{B7516752-46F9-4321-811C-C842752BEA92}" destId="{60ACFF1D-4EE1-46B7-9E10-5F235ABE7EE9}" srcOrd="1" destOrd="0" presId="urn:microsoft.com/office/officeart/2005/8/layout/hierarchy2"/>
    <dgm:cxn modelId="{BE7D8CB2-133D-4532-9FA7-C7B90A0C432A}" type="presParOf" srcId="{FB9DFE7C-A8FC-4DA0-8A40-11446B59C7CA}" destId="{1FEF9275-78EE-47D3-9A62-62A860F82346}" srcOrd="3" destOrd="0" presId="urn:microsoft.com/office/officeart/2005/8/layout/hierarchy2"/>
    <dgm:cxn modelId="{5A93F57F-BC7C-43E5-B0E4-562D821A4AD0}" type="presParOf" srcId="{1FEF9275-78EE-47D3-9A62-62A860F82346}" destId="{DA3B4570-1F8B-42D0-B4F7-46D2E6D9853E}" srcOrd="0" destOrd="0" presId="urn:microsoft.com/office/officeart/2005/8/layout/hierarchy2"/>
    <dgm:cxn modelId="{EB2D00C3-15E5-4E37-A671-01652D7B1E85}" type="presParOf" srcId="{1FEF9275-78EE-47D3-9A62-62A860F82346}" destId="{FAC19318-4937-4D45-BB3D-2BE0FCF86774}" srcOrd="1" destOrd="0" presId="urn:microsoft.com/office/officeart/2005/8/layout/hierarchy2"/>
    <dgm:cxn modelId="{21C3327E-0D86-47FC-B575-C7A043165562}" type="presParOf" srcId="{FAC19318-4937-4D45-BB3D-2BE0FCF86774}" destId="{A0A6A282-1267-41ED-AFD4-9005969E52D6}" srcOrd="0" destOrd="0" presId="urn:microsoft.com/office/officeart/2005/8/layout/hierarchy2"/>
    <dgm:cxn modelId="{7578F122-670E-4699-82F4-1004DA994D8E}" type="presParOf" srcId="{A0A6A282-1267-41ED-AFD4-9005969E52D6}" destId="{5380A607-B0C4-4CB1-9268-1AC066D98E05}" srcOrd="0" destOrd="0" presId="urn:microsoft.com/office/officeart/2005/8/layout/hierarchy2"/>
    <dgm:cxn modelId="{66549AEB-0564-4929-83B1-BAA5BDF2EA53}" type="presParOf" srcId="{FAC19318-4937-4D45-BB3D-2BE0FCF86774}" destId="{2EF70DFC-85AE-46CC-8727-EE60F6F20C97}" srcOrd="1" destOrd="0" presId="urn:microsoft.com/office/officeart/2005/8/layout/hierarchy2"/>
    <dgm:cxn modelId="{900F2632-47A1-47BF-8B8F-6C60274FC0D2}" type="presParOf" srcId="{2EF70DFC-85AE-46CC-8727-EE60F6F20C97}" destId="{EFCDADEA-0974-4FC6-9859-9088305F0D6A}" srcOrd="0" destOrd="0" presId="urn:microsoft.com/office/officeart/2005/8/layout/hierarchy2"/>
    <dgm:cxn modelId="{5F3D954F-B97C-4792-A653-563F0DE42BE3}" type="presParOf" srcId="{2EF70DFC-85AE-46CC-8727-EE60F6F20C97}" destId="{E1FDF7E8-EE30-4AFE-909A-54CD6A52360B}" srcOrd="1" destOrd="0" presId="urn:microsoft.com/office/officeart/2005/8/layout/hierarchy2"/>
    <dgm:cxn modelId="{D2E6FEC4-BA49-42F9-910A-FFB7836D934B}" type="presParOf" srcId="{FB9DFE7C-A8FC-4DA0-8A40-11446B59C7CA}" destId="{9E74A36B-528D-4DE3-A039-E1A601274B2B}" srcOrd="4" destOrd="0" presId="urn:microsoft.com/office/officeart/2005/8/layout/hierarchy2"/>
    <dgm:cxn modelId="{47D57236-A15A-4B82-8118-FCA4F7BD3782}" type="presParOf" srcId="{9E74A36B-528D-4DE3-A039-E1A601274B2B}" destId="{8BA45B0E-01A9-4CD8-A88C-853167FB73C4}" srcOrd="0" destOrd="0" presId="urn:microsoft.com/office/officeart/2005/8/layout/hierarchy2"/>
    <dgm:cxn modelId="{65BBFE1B-D792-4F48-AE67-F93D0E84DFD0}" type="presParOf" srcId="{9E74A36B-528D-4DE3-A039-E1A601274B2B}" destId="{79B86B62-1212-410A-92ED-112404C43E13}" srcOrd="1" destOrd="0" presId="urn:microsoft.com/office/officeart/2005/8/layout/hierarchy2"/>
    <dgm:cxn modelId="{9D04332C-3A31-4E41-8721-7635A4756B49}" type="presParOf" srcId="{79B86B62-1212-410A-92ED-112404C43E13}" destId="{64448EC3-C657-4CC0-9C5A-1EB688B15A58}" srcOrd="0" destOrd="0" presId="urn:microsoft.com/office/officeart/2005/8/layout/hierarchy2"/>
    <dgm:cxn modelId="{7074216D-9B77-4097-A654-9B59E79451FF}" type="presParOf" srcId="{64448EC3-C657-4CC0-9C5A-1EB688B15A58}" destId="{3F1832D5-D8AD-4311-BE22-CB995DC47EBD}" srcOrd="0" destOrd="0" presId="urn:microsoft.com/office/officeart/2005/8/layout/hierarchy2"/>
    <dgm:cxn modelId="{7E69FFB7-8FBD-42FE-B680-83F1AF58D6A2}" type="presParOf" srcId="{79B86B62-1212-410A-92ED-112404C43E13}" destId="{3F9545A5-1638-4312-A728-C5CE96689579}" srcOrd="1" destOrd="0" presId="urn:microsoft.com/office/officeart/2005/8/layout/hierarchy2"/>
    <dgm:cxn modelId="{BF89C6AB-3103-48A9-A326-0E20F3753D80}" type="presParOf" srcId="{3F9545A5-1638-4312-A728-C5CE96689579}" destId="{EF265E4B-19E9-4F8D-B1F1-84093E7BC1FD}" srcOrd="0" destOrd="0" presId="urn:microsoft.com/office/officeart/2005/8/layout/hierarchy2"/>
    <dgm:cxn modelId="{587EAF44-1646-4D4D-BF0F-552E446F6A48}" type="presParOf" srcId="{3F9545A5-1638-4312-A728-C5CE96689579}" destId="{CA4F4D0F-AC43-44C9-85E4-ED9A24A22699}" srcOrd="1" destOrd="0" presId="urn:microsoft.com/office/officeart/2005/8/layout/hierarchy2"/>
    <dgm:cxn modelId="{578AD9F8-F0C5-4CCC-A63F-F1B526F749AC}" type="presParOf" srcId="{FB9DFE7C-A8FC-4DA0-8A40-11446B59C7CA}" destId="{1731E95E-150E-462C-B0A6-DB2FAD5AA831}" srcOrd="5" destOrd="0" presId="urn:microsoft.com/office/officeart/2005/8/layout/hierarchy2"/>
    <dgm:cxn modelId="{FBFF2111-622F-4EBF-9B05-6B31CF0693D3}" type="presParOf" srcId="{1731E95E-150E-462C-B0A6-DB2FAD5AA831}" destId="{08FDD7AF-308A-44A4-81DD-72E6EBE44830}" srcOrd="0" destOrd="0" presId="urn:microsoft.com/office/officeart/2005/8/layout/hierarchy2"/>
    <dgm:cxn modelId="{C68BB2C2-351F-4BA7-9A38-B450B969E5E5}" type="presParOf" srcId="{1731E95E-150E-462C-B0A6-DB2FAD5AA831}" destId="{A552767D-BCC3-4CDC-8DB7-3D097280B6D0}" srcOrd="1" destOrd="0" presId="urn:microsoft.com/office/officeart/2005/8/layout/hierarchy2"/>
    <dgm:cxn modelId="{FC1BA455-FF97-47BF-B920-8EA0483CA5E8}" type="presParOf" srcId="{A552767D-BCC3-4CDC-8DB7-3D097280B6D0}" destId="{1DABBC89-244B-4C7C-985E-0D824FB4C89A}" srcOrd="0" destOrd="0" presId="urn:microsoft.com/office/officeart/2005/8/layout/hierarchy2"/>
    <dgm:cxn modelId="{280412A8-935C-441A-9404-B745E3E41A9D}" type="presParOf" srcId="{1DABBC89-244B-4C7C-985E-0D824FB4C89A}" destId="{CC4682A7-508B-408A-8887-A46395898B5C}" srcOrd="0" destOrd="0" presId="urn:microsoft.com/office/officeart/2005/8/layout/hierarchy2"/>
    <dgm:cxn modelId="{84B38261-9549-4A61-AE06-F7088912687B}" type="presParOf" srcId="{A552767D-BCC3-4CDC-8DB7-3D097280B6D0}" destId="{E0294DC3-99B6-455E-A127-4E2D2A0B517C}" srcOrd="1" destOrd="0" presId="urn:microsoft.com/office/officeart/2005/8/layout/hierarchy2"/>
    <dgm:cxn modelId="{A022F684-C7D4-4B0D-9C91-8D4AF84E21D3}" type="presParOf" srcId="{E0294DC3-99B6-455E-A127-4E2D2A0B517C}" destId="{2686357A-0801-4267-A6AB-04D4EBEF18BD}" srcOrd="0" destOrd="0" presId="urn:microsoft.com/office/officeart/2005/8/layout/hierarchy2"/>
    <dgm:cxn modelId="{791ED528-8DC1-4A36-98A0-CCCBF792719D}" type="presParOf" srcId="{E0294DC3-99B6-455E-A127-4E2D2A0B517C}" destId="{D241EBA0-29F2-473D-83F5-8BFAFED42BB0}" srcOrd="1" destOrd="0" presId="urn:microsoft.com/office/officeart/2005/8/layout/hierarchy2"/>
    <dgm:cxn modelId="{AEEC4918-6CE4-4A0F-AE46-41C7B0BEFC83}" type="presParOf" srcId="{FB9DFE7C-A8FC-4DA0-8A40-11446B59C7CA}" destId="{05A494D0-AE57-4AD1-98B6-48EBBD18569C}" srcOrd="6" destOrd="0" presId="urn:microsoft.com/office/officeart/2005/8/layout/hierarchy2"/>
    <dgm:cxn modelId="{DB1B6029-A05B-45E9-8C70-C7F1E0E78043}" type="presParOf" srcId="{05A494D0-AE57-4AD1-98B6-48EBBD18569C}" destId="{D28BA274-A5AE-4F4E-98D0-8B6AB74F363F}" srcOrd="0" destOrd="0" presId="urn:microsoft.com/office/officeart/2005/8/layout/hierarchy2"/>
    <dgm:cxn modelId="{DA06D5A3-1B2D-45F3-8C77-3D2C8FA9D8A6}" type="presParOf" srcId="{05A494D0-AE57-4AD1-98B6-48EBBD18569C}" destId="{E06276B7-5FF4-4DD2-8EFA-0A212DA1CCFF}" srcOrd="1" destOrd="0" presId="urn:microsoft.com/office/officeart/2005/8/layout/hierarchy2"/>
    <dgm:cxn modelId="{CF6AA6FF-9DBB-4C89-BECA-B75E33118BD1}" type="presParOf" srcId="{E06276B7-5FF4-4DD2-8EFA-0A212DA1CCFF}" destId="{A42DF715-8B6B-42C1-94DF-00291F75EE3C}" srcOrd="0" destOrd="0" presId="urn:microsoft.com/office/officeart/2005/8/layout/hierarchy2"/>
    <dgm:cxn modelId="{BFFF56FE-D633-4DA4-BFEB-4FF1A83510BC}" type="presParOf" srcId="{A42DF715-8B6B-42C1-94DF-00291F75EE3C}" destId="{6EED0521-A9E5-4D2E-AF27-0479FDB8AC1F}" srcOrd="0" destOrd="0" presId="urn:microsoft.com/office/officeart/2005/8/layout/hierarchy2"/>
    <dgm:cxn modelId="{97BAD482-A9F6-48AA-B27E-8AD70EA1A717}" type="presParOf" srcId="{E06276B7-5FF4-4DD2-8EFA-0A212DA1CCFF}" destId="{AE7B066B-0250-4330-A669-06E36F5060EA}" srcOrd="1" destOrd="0" presId="urn:microsoft.com/office/officeart/2005/8/layout/hierarchy2"/>
    <dgm:cxn modelId="{4BD6202F-70BB-43FF-8A7C-DF76AE744594}" type="presParOf" srcId="{AE7B066B-0250-4330-A669-06E36F5060EA}" destId="{B82BB65B-3423-4143-A95F-8CBA8CE747C4}" srcOrd="0" destOrd="0" presId="urn:microsoft.com/office/officeart/2005/8/layout/hierarchy2"/>
    <dgm:cxn modelId="{D60694C4-F19A-440D-8804-63873802AB89}" type="presParOf" srcId="{AE7B066B-0250-4330-A669-06E36F5060EA}" destId="{4C47DB7E-1930-400F-82C2-AD471DF8792F}" srcOrd="1" destOrd="0" presId="urn:microsoft.com/office/officeart/2005/8/layout/hierarchy2"/>
    <dgm:cxn modelId="{92156084-8C04-4BCD-9820-F74FA8A281EE}" type="presParOf" srcId="{FB9DFE7C-A8FC-4DA0-8A40-11446B59C7CA}" destId="{BCDC43F3-9141-4B70-B802-810C9543E261}" srcOrd="7" destOrd="0" presId="urn:microsoft.com/office/officeart/2005/8/layout/hierarchy2"/>
    <dgm:cxn modelId="{AC2379D2-A195-4555-96BD-8D1371C34B80}" type="presParOf" srcId="{BCDC43F3-9141-4B70-B802-810C9543E261}" destId="{B3C81582-CD9D-4001-9B34-289BE2DC4D8C}" srcOrd="0" destOrd="0" presId="urn:microsoft.com/office/officeart/2005/8/layout/hierarchy2"/>
    <dgm:cxn modelId="{6288C79A-74D2-4AAF-89F4-780955E4FA06}" type="presParOf" srcId="{BCDC43F3-9141-4B70-B802-810C9543E261}" destId="{1A325194-F10B-4522-8D5D-277D7CC2FD6F}" srcOrd="1" destOrd="0" presId="urn:microsoft.com/office/officeart/2005/8/layout/hierarchy2"/>
    <dgm:cxn modelId="{6BAF553C-EB2F-486E-A919-5F181E47D080}" type="presParOf" srcId="{1A325194-F10B-4522-8D5D-277D7CC2FD6F}" destId="{F62D64F4-CEE8-4D3E-B188-8A8DC0CBB6E5}" srcOrd="0" destOrd="0" presId="urn:microsoft.com/office/officeart/2005/8/layout/hierarchy2"/>
    <dgm:cxn modelId="{325A50BE-CC93-47A1-A674-F69B6A96982E}" type="presParOf" srcId="{F62D64F4-CEE8-4D3E-B188-8A8DC0CBB6E5}" destId="{DF15EA5F-45AD-4647-9657-41444D0E50CE}" srcOrd="0" destOrd="0" presId="urn:microsoft.com/office/officeart/2005/8/layout/hierarchy2"/>
    <dgm:cxn modelId="{65CA5000-4CDA-4D87-873E-B35412BD918E}" type="presParOf" srcId="{1A325194-F10B-4522-8D5D-277D7CC2FD6F}" destId="{2CBF6BE2-2506-40F5-B835-636C0337C054}" srcOrd="1" destOrd="0" presId="urn:microsoft.com/office/officeart/2005/8/layout/hierarchy2"/>
    <dgm:cxn modelId="{D72EFF93-09FC-46B1-96D6-86BC6317BBB8}" type="presParOf" srcId="{2CBF6BE2-2506-40F5-B835-636C0337C054}" destId="{07CC3C1B-4362-411D-B529-E5CA6B08DB97}" srcOrd="0" destOrd="0" presId="urn:microsoft.com/office/officeart/2005/8/layout/hierarchy2"/>
    <dgm:cxn modelId="{71142627-77B9-4F7A-83A2-16014896F7F3}" type="presParOf" srcId="{2CBF6BE2-2506-40F5-B835-636C0337C054}" destId="{3034FA45-99E3-4B46-9C2E-A93BB00EE862}" srcOrd="1" destOrd="0" presId="urn:microsoft.com/office/officeart/2005/8/layout/hierarchy2"/>
    <dgm:cxn modelId="{C7C8465F-595F-4556-BF99-A4A7CCFA0BCF}" type="presParOf" srcId="{FB9DFE7C-A8FC-4DA0-8A40-11446B59C7CA}" destId="{0E8EE5F1-95BD-4DD0-A48D-EA0FF5FC0019}" srcOrd="8" destOrd="0" presId="urn:microsoft.com/office/officeart/2005/8/layout/hierarchy2"/>
    <dgm:cxn modelId="{6E9BDB06-B165-4035-BB19-A5DD4BBC321D}" type="presParOf" srcId="{0E8EE5F1-95BD-4DD0-A48D-EA0FF5FC0019}" destId="{93FEBD1B-9293-4CF4-886F-45BD49F35F01}" srcOrd="0" destOrd="0" presId="urn:microsoft.com/office/officeart/2005/8/layout/hierarchy2"/>
    <dgm:cxn modelId="{B4DB47C3-2792-4AD3-8D4F-ED76C2C279E6}" type="presParOf" srcId="{0E8EE5F1-95BD-4DD0-A48D-EA0FF5FC0019}" destId="{BCE386B8-4186-482A-AC6F-83DCE01825DA}" srcOrd="1" destOrd="0" presId="urn:microsoft.com/office/officeart/2005/8/layout/hierarchy2"/>
    <dgm:cxn modelId="{6E389623-AA68-4B7F-B7AD-1DC9D61FCCA6}" type="presParOf" srcId="{BCE386B8-4186-482A-AC6F-83DCE01825DA}" destId="{1040A43D-CE6B-4A84-B914-D2DC8FFF2752}" srcOrd="0" destOrd="0" presId="urn:microsoft.com/office/officeart/2005/8/layout/hierarchy2"/>
    <dgm:cxn modelId="{F9C1F861-F872-431F-A88C-D46BC2B99D5D}" type="presParOf" srcId="{1040A43D-CE6B-4A84-B914-D2DC8FFF2752}" destId="{BF625B6C-0062-4268-94A8-18D8EEA9CA32}" srcOrd="0" destOrd="0" presId="urn:microsoft.com/office/officeart/2005/8/layout/hierarchy2"/>
    <dgm:cxn modelId="{F1E9951D-246D-4653-B31A-E05F44D95049}" type="presParOf" srcId="{BCE386B8-4186-482A-AC6F-83DCE01825DA}" destId="{385DEA16-B92B-4D35-A3D9-AB5CA7736406}" srcOrd="1" destOrd="0" presId="urn:microsoft.com/office/officeart/2005/8/layout/hierarchy2"/>
    <dgm:cxn modelId="{FCC002A6-0DEC-4CC4-9823-E0A604C1C78F}" type="presParOf" srcId="{385DEA16-B92B-4D35-A3D9-AB5CA7736406}" destId="{DE86E4B0-5F29-481C-8011-5C4B57EF9354}" srcOrd="0" destOrd="0" presId="urn:microsoft.com/office/officeart/2005/8/layout/hierarchy2"/>
    <dgm:cxn modelId="{372B7C30-CFFC-441D-A657-8CC45111EAD9}" type="presParOf" srcId="{385DEA16-B92B-4D35-A3D9-AB5CA7736406}" destId="{E65AD248-BD4B-444F-83CE-8699AFA3D41A}" srcOrd="1" destOrd="0" presId="urn:microsoft.com/office/officeart/2005/8/layout/hierarchy2"/>
    <dgm:cxn modelId="{EEFA07A3-FF67-4FA4-9AD9-75529208713A}" type="presParOf" srcId="{FB9DFE7C-A8FC-4DA0-8A40-11446B59C7CA}" destId="{CB69A164-B6F2-40ED-A16A-44824FDD69EE}" srcOrd="9" destOrd="0" presId="urn:microsoft.com/office/officeart/2005/8/layout/hierarchy2"/>
    <dgm:cxn modelId="{B3DA138B-5A25-43C9-9393-01E52680D869}" type="presParOf" srcId="{CB69A164-B6F2-40ED-A16A-44824FDD69EE}" destId="{B8CCEA86-144F-4D07-BBC5-99BB1DCE76F6}" srcOrd="0" destOrd="0" presId="urn:microsoft.com/office/officeart/2005/8/layout/hierarchy2"/>
    <dgm:cxn modelId="{9DE6DC29-E722-4938-8433-56D26878998A}" type="presParOf" srcId="{CB69A164-B6F2-40ED-A16A-44824FDD69EE}" destId="{77D82453-6DB0-4ADD-9941-B3CFE6CEDE11}" srcOrd="1" destOrd="0" presId="urn:microsoft.com/office/officeart/2005/8/layout/hierarchy2"/>
    <dgm:cxn modelId="{DA135A77-A199-4882-A0A6-D30CC9EF06E1}" type="presParOf" srcId="{77D82453-6DB0-4ADD-9941-B3CFE6CEDE11}" destId="{A7838C74-7843-4953-B641-18C2C3DF7B78}" srcOrd="0" destOrd="0" presId="urn:microsoft.com/office/officeart/2005/8/layout/hierarchy2"/>
    <dgm:cxn modelId="{09545616-551B-4DDE-AD05-5325299C170E}" type="presParOf" srcId="{A7838C74-7843-4953-B641-18C2C3DF7B78}" destId="{AF061804-3299-4463-B0E3-59BE46ADFDE3}" srcOrd="0" destOrd="0" presId="urn:microsoft.com/office/officeart/2005/8/layout/hierarchy2"/>
    <dgm:cxn modelId="{11A1A004-F99F-4F6A-87F0-FA9C87C15557}" type="presParOf" srcId="{77D82453-6DB0-4ADD-9941-B3CFE6CEDE11}" destId="{9E5B2D62-8004-4BB0-99AA-71F5752B416A}" srcOrd="1" destOrd="0" presId="urn:microsoft.com/office/officeart/2005/8/layout/hierarchy2"/>
    <dgm:cxn modelId="{832A6E41-2C90-4A00-A62B-5C7AA5520B66}" type="presParOf" srcId="{9E5B2D62-8004-4BB0-99AA-71F5752B416A}" destId="{D1D0B127-CB1A-4A2B-A9F7-8E5432358A77}" srcOrd="0" destOrd="0" presId="urn:microsoft.com/office/officeart/2005/8/layout/hierarchy2"/>
    <dgm:cxn modelId="{2E2FBDAE-385D-40F2-9626-E7494C13B06E}" type="presParOf" srcId="{9E5B2D62-8004-4BB0-99AA-71F5752B416A}" destId="{2174290A-DE65-4E14-B8F7-D1FBDC10E82D}" srcOrd="1" destOrd="0" presId="urn:microsoft.com/office/officeart/2005/8/layout/hierarchy2"/>
    <dgm:cxn modelId="{774A104C-5A93-4390-A62E-FE065CD39A3C}" type="presParOf" srcId="{FB9DFE7C-A8FC-4DA0-8A40-11446B59C7CA}" destId="{2EA082E5-995A-4DD9-AD40-578D0E52AAEE}" srcOrd="10" destOrd="0" presId="urn:microsoft.com/office/officeart/2005/8/layout/hierarchy2"/>
    <dgm:cxn modelId="{5D0AC4C4-0386-4FA3-A347-9613DD4F8D57}" type="presParOf" srcId="{2EA082E5-995A-4DD9-AD40-578D0E52AAEE}" destId="{7FEA00EF-A648-4C77-ABB7-03DB0BB9F591}" srcOrd="0" destOrd="0" presId="urn:microsoft.com/office/officeart/2005/8/layout/hierarchy2"/>
    <dgm:cxn modelId="{0DFA9CA5-B86E-48E9-8E06-9659BBEA4594}" type="presParOf" srcId="{2EA082E5-995A-4DD9-AD40-578D0E52AAEE}" destId="{C4D105CA-243E-4FE6-9934-02442E1124D7}" srcOrd="1" destOrd="0" presId="urn:microsoft.com/office/officeart/2005/8/layout/hierarchy2"/>
    <dgm:cxn modelId="{B152A687-0FC6-4850-8509-F865F47CBAFD}" type="presParOf" srcId="{C4D105CA-243E-4FE6-9934-02442E1124D7}" destId="{2A9DE185-DC88-4A87-BC9C-3B9C7BA734F3}" srcOrd="0" destOrd="0" presId="urn:microsoft.com/office/officeart/2005/8/layout/hierarchy2"/>
    <dgm:cxn modelId="{57E1E233-5F76-4CE4-AB61-C264096DCA6C}" type="presParOf" srcId="{2A9DE185-DC88-4A87-BC9C-3B9C7BA734F3}" destId="{71F0D88B-A8F8-4A09-87DB-1EB490D3D405}" srcOrd="0" destOrd="0" presId="urn:microsoft.com/office/officeart/2005/8/layout/hierarchy2"/>
    <dgm:cxn modelId="{A5031E6B-8618-426A-A640-0895B0BAA34B}" type="presParOf" srcId="{C4D105CA-243E-4FE6-9934-02442E1124D7}" destId="{2BA32D3F-1CF0-4A22-A576-6DDD82B246BA}" srcOrd="1" destOrd="0" presId="urn:microsoft.com/office/officeart/2005/8/layout/hierarchy2"/>
    <dgm:cxn modelId="{C9C9BF74-70FC-45F5-B29A-98C1765B3305}" type="presParOf" srcId="{2BA32D3F-1CF0-4A22-A576-6DDD82B246BA}" destId="{71D14CA5-2F71-4478-B7DE-A41ED9A33032}" srcOrd="0" destOrd="0" presId="urn:microsoft.com/office/officeart/2005/8/layout/hierarchy2"/>
    <dgm:cxn modelId="{81F0199B-8236-441C-8A36-775E8AC24DF7}" type="presParOf" srcId="{2BA32D3F-1CF0-4A22-A576-6DDD82B246BA}" destId="{F82C5428-07EE-443E-9197-A8B222481F30}" srcOrd="1" destOrd="0" presId="urn:microsoft.com/office/officeart/2005/8/layout/hierarchy2"/>
    <dgm:cxn modelId="{79DBA2C5-22F7-4C06-B7A2-804405319233}" type="presParOf" srcId="{FB9DFE7C-A8FC-4DA0-8A40-11446B59C7CA}" destId="{D75EF642-0125-4B1B-A42E-27D338F58C84}" srcOrd="11" destOrd="0" presId="urn:microsoft.com/office/officeart/2005/8/layout/hierarchy2"/>
    <dgm:cxn modelId="{7A67C27D-41D1-42A5-AB55-203CAB19154B}" type="presParOf" srcId="{D75EF642-0125-4B1B-A42E-27D338F58C84}" destId="{21513E7A-6FBF-4E09-82EC-DF53FF5D75EC}" srcOrd="0" destOrd="0" presId="urn:microsoft.com/office/officeart/2005/8/layout/hierarchy2"/>
    <dgm:cxn modelId="{48A8E8CC-311D-45B6-BED4-3B0A43E6E598}" type="presParOf" srcId="{D75EF642-0125-4B1B-A42E-27D338F58C84}" destId="{F718CD36-390E-48E5-B395-48B7B3A2997E}" srcOrd="1" destOrd="0" presId="urn:microsoft.com/office/officeart/2005/8/layout/hierarchy2"/>
    <dgm:cxn modelId="{F65B39F5-9D3F-461E-8EB6-2F677CF7DCB4}" type="presParOf" srcId="{F718CD36-390E-48E5-B395-48B7B3A2997E}" destId="{9EEF40F9-CCF1-4D23-87FE-AC1779EFC5C4}" srcOrd="0" destOrd="0" presId="urn:microsoft.com/office/officeart/2005/8/layout/hierarchy2"/>
    <dgm:cxn modelId="{B1E569F0-4E0E-4F5B-9E33-89CCF1899DBA}" type="presParOf" srcId="{9EEF40F9-CCF1-4D23-87FE-AC1779EFC5C4}" destId="{A957A908-1E84-44AD-8A7E-A1FC125CED25}" srcOrd="0" destOrd="0" presId="urn:microsoft.com/office/officeart/2005/8/layout/hierarchy2"/>
    <dgm:cxn modelId="{2719537D-236C-45EA-A793-35CAB09D2E33}" type="presParOf" srcId="{F718CD36-390E-48E5-B395-48B7B3A2997E}" destId="{D72F3C4D-6661-4279-AA62-5DD4AAF54DF8}" srcOrd="1" destOrd="0" presId="urn:microsoft.com/office/officeart/2005/8/layout/hierarchy2"/>
    <dgm:cxn modelId="{E7CEFB27-37C7-4993-B533-CCD1723329EE}" type="presParOf" srcId="{D72F3C4D-6661-4279-AA62-5DD4AAF54DF8}" destId="{49C502F3-2DE1-4A4B-822C-E1F3298515E4}" srcOrd="0" destOrd="0" presId="urn:microsoft.com/office/officeart/2005/8/layout/hierarchy2"/>
    <dgm:cxn modelId="{759D1335-185D-4A4F-8493-8A0AE8B8EB57}" type="presParOf" srcId="{D72F3C4D-6661-4279-AA62-5DD4AAF54DF8}" destId="{2EE0B56D-C5FE-4833-ACE4-8B1796D7DF59}" srcOrd="1" destOrd="0" presId="urn:microsoft.com/office/officeart/2005/8/layout/hierarchy2"/>
    <dgm:cxn modelId="{6A135F1B-74B0-4705-ADF4-C280F332A86B}" type="presParOf" srcId="{FB9DFE7C-A8FC-4DA0-8A40-11446B59C7CA}" destId="{B0A8B7D4-3138-4392-A648-222066DEC87C}" srcOrd="12" destOrd="0" presId="urn:microsoft.com/office/officeart/2005/8/layout/hierarchy2"/>
    <dgm:cxn modelId="{B53D24C8-DF03-43FC-93D7-4EE2A1DCFE9F}" type="presParOf" srcId="{B0A8B7D4-3138-4392-A648-222066DEC87C}" destId="{57B9614E-722C-4D6C-AF17-743C006A3B32}" srcOrd="0" destOrd="0" presId="urn:microsoft.com/office/officeart/2005/8/layout/hierarchy2"/>
    <dgm:cxn modelId="{4CC7D52C-893E-411B-85A2-08E315338E85}" type="presParOf" srcId="{B0A8B7D4-3138-4392-A648-222066DEC87C}" destId="{C93047FC-837B-428D-A7EE-0C93286E9082}" srcOrd="1" destOrd="0" presId="urn:microsoft.com/office/officeart/2005/8/layout/hierarchy2"/>
    <dgm:cxn modelId="{89A2C556-9424-4FED-B5DE-02F9F541FCD4}" type="presParOf" srcId="{C93047FC-837B-428D-A7EE-0C93286E9082}" destId="{5C08AFF2-B0FF-4EA4-8280-F97E18CC00FA}" srcOrd="0" destOrd="0" presId="urn:microsoft.com/office/officeart/2005/8/layout/hierarchy2"/>
    <dgm:cxn modelId="{6D5F4B43-E95F-4D6D-AFE2-7007073317B5}" type="presParOf" srcId="{5C08AFF2-B0FF-4EA4-8280-F97E18CC00FA}" destId="{3187ADFA-F88D-4375-891D-E6CC57D9EB96}" srcOrd="0" destOrd="0" presId="urn:microsoft.com/office/officeart/2005/8/layout/hierarchy2"/>
    <dgm:cxn modelId="{F54A853E-5450-48D7-AE92-8F00339E5680}" type="presParOf" srcId="{C93047FC-837B-428D-A7EE-0C93286E9082}" destId="{CFD40394-2562-4335-85E6-8D1B0E19E857}" srcOrd="1" destOrd="0" presId="urn:microsoft.com/office/officeart/2005/8/layout/hierarchy2"/>
    <dgm:cxn modelId="{010EE4A5-9B90-4048-844F-8D91A11A1913}" type="presParOf" srcId="{CFD40394-2562-4335-85E6-8D1B0E19E857}" destId="{345B31F3-CA7A-4064-BE0F-60065014A10B}" srcOrd="0" destOrd="0" presId="urn:microsoft.com/office/officeart/2005/8/layout/hierarchy2"/>
    <dgm:cxn modelId="{C3AD476B-95DC-4408-AB35-F1DAA0AD3BCB}" type="presParOf" srcId="{CFD40394-2562-4335-85E6-8D1B0E19E857}" destId="{83A1349B-9DC4-4ADF-9D77-3109D7CC9743}" srcOrd="1" destOrd="0" presId="urn:microsoft.com/office/officeart/2005/8/layout/hierarchy2"/>
    <dgm:cxn modelId="{5986374F-1D38-410B-9C4F-92E79A05D8AB}" type="presParOf" srcId="{FB9DFE7C-A8FC-4DA0-8A40-11446B59C7CA}" destId="{B78E5C32-80CB-4BFF-933D-CB642397A920}" srcOrd="13" destOrd="0" presId="urn:microsoft.com/office/officeart/2005/8/layout/hierarchy2"/>
    <dgm:cxn modelId="{39BCA66D-F5BD-4FE2-9EC8-EE837AD4F4FC}" type="presParOf" srcId="{B78E5C32-80CB-4BFF-933D-CB642397A920}" destId="{138C62B4-D894-4760-A03A-30A5394F4032}" srcOrd="0" destOrd="0" presId="urn:microsoft.com/office/officeart/2005/8/layout/hierarchy2"/>
    <dgm:cxn modelId="{4603A2E7-CD53-4AEE-8B68-1E4B4DF785F8}" type="presParOf" srcId="{B78E5C32-80CB-4BFF-933D-CB642397A920}" destId="{CBC4F509-3A5A-40DE-85B1-024EB9048255}" srcOrd="1" destOrd="0" presId="urn:microsoft.com/office/officeart/2005/8/layout/hierarchy2"/>
    <dgm:cxn modelId="{6BC88C31-2BC5-4969-9CDF-FD827BDC3C61}" type="presParOf" srcId="{CBC4F509-3A5A-40DE-85B1-024EB9048255}" destId="{B1812FA2-E2ED-4280-8456-0204382654C4}" srcOrd="0" destOrd="0" presId="urn:microsoft.com/office/officeart/2005/8/layout/hierarchy2"/>
    <dgm:cxn modelId="{6CB4113E-EF02-4449-B80E-A4BC885B7C83}" type="presParOf" srcId="{B1812FA2-E2ED-4280-8456-0204382654C4}" destId="{97418BA7-C0EE-4FEF-8234-74A33DFA4C3F}" srcOrd="0" destOrd="0" presId="urn:microsoft.com/office/officeart/2005/8/layout/hierarchy2"/>
    <dgm:cxn modelId="{CA4393CD-7DFB-424F-B2EE-10C337C8B17F}" type="presParOf" srcId="{CBC4F509-3A5A-40DE-85B1-024EB9048255}" destId="{63BA3FE6-86E1-4E96-8F7D-7876CA5B0EE2}" srcOrd="1" destOrd="0" presId="urn:microsoft.com/office/officeart/2005/8/layout/hierarchy2"/>
    <dgm:cxn modelId="{ED0BCD79-A993-44BB-8D73-0A5343D9649E}" type="presParOf" srcId="{63BA3FE6-86E1-4E96-8F7D-7876CA5B0EE2}" destId="{20873DDE-9FBC-4D73-A03B-DBC9DB7B42EC}" srcOrd="0" destOrd="0" presId="urn:microsoft.com/office/officeart/2005/8/layout/hierarchy2"/>
    <dgm:cxn modelId="{E88FA075-9DDA-4469-B0AB-53F2B2F48A4E}" type="presParOf" srcId="{63BA3FE6-86E1-4E96-8F7D-7876CA5B0EE2}" destId="{6F9725E6-8B00-43FD-842F-CC07773C5FC4}" srcOrd="1" destOrd="0" presId="urn:microsoft.com/office/officeart/2005/8/layout/hierarchy2"/>
    <dgm:cxn modelId="{27278B36-0FFB-4B30-9445-90117D7A1BF4}" type="presParOf" srcId="{FB9DFE7C-A8FC-4DA0-8A40-11446B59C7CA}" destId="{07AC08DE-5E82-478B-8591-FE5244F4B89A}" srcOrd="14" destOrd="0" presId="urn:microsoft.com/office/officeart/2005/8/layout/hierarchy2"/>
    <dgm:cxn modelId="{68217448-9EA0-4BBB-9AC2-A4AA027D7BCA}" type="presParOf" srcId="{07AC08DE-5E82-478B-8591-FE5244F4B89A}" destId="{14619C72-F80F-4F2E-A758-9EC09F8BCB0B}" srcOrd="0" destOrd="0" presId="urn:microsoft.com/office/officeart/2005/8/layout/hierarchy2"/>
    <dgm:cxn modelId="{04310EF3-6743-484F-99BD-C0E474809180}" type="presParOf" srcId="{07AC08DE-5E82-478B-8591-FE5244F4B89A}" destId="{80E5E63A-0866-4795-8A68-F7D4DC1C478C}" srcOrd="1" destOrd="0" presId="urn:microsoft.com/office/officeart/2005/8/layout/hierarchy2"/>
    <dgm:cxn modelId="{296EECFD-EF80-460C-82E7-6CB9045E621D}" type="presParOf" srcId="{80E5E63A-0866-4795-8A68-F7D4DC1C478C}" destId="{02E26B9B-8BEF-4681-9A04-C34958019260}" srcOrd="0" destOrd="0" presId="urn:microsoft.com/office/officeart/2005/8/layout/hierarchy2"/>
    <dgm:cxn modelId="{CDB72771-4153-49E4-A0E1-10BDD0E810AF}" type="presParOf" srcId="{02E26B9B-8BEF-4681-9A04-C34958019260}" destId="{233F556B-793C-4C11-AA6C-3E47C2E1ABF5}" srcOrd="0" destOrd="0" presId="urn:microsoft.com/office/officeart/2005/8/layout/hierarchy2"/>
    <dgm:cxn modelId="{D44892AA-5028-4E16-BEC3-90625F7165E7}" type="presParOf" srcId="{80E5E63A-0866-4795-8A68-F7D4DC1C478C}" destId="{2BA800A9-6A08-4D47-9856-A2B281A01E36}" srcOrd="1" destOrd="0" presId="urn:microsoft.com/office/officeart/2005/8/layout/hierarchy2"/>
    <dgm:cxn modelId="{FEDEC7B1-766F-4A24-B1D3-219FBD7ED8B1}" type="presParOf" srcId="{2BA800A9-6A08-4D47-9856-A2B281A01E36}" destId="{2600D2E0-2653-46C7-A3C3-8D3A3AF13607}" srcOrd="0" destOrd="0" presId="urn:microsoft.com/office/officeart/2005/8/layout/hierarchy2"/>
    <dgm:cxn modelId="{12A08B07-EFC1-48AD-AEBC-D257792FB145}" type="presParOf" srcId="{2BA800A9-6A08-4D47-9856-A2B281A01E36}" destId="{4BED9609-E930-4AF5-8F82-7B58B79066BA}" srcOrd="1" destOrd="0" presId="urn:microsoft.com/office/officeart/2005/8/layout/hierarchy2"/>
    <dgm:cxn modelId="{D765F178-7BB2-4D72-97DB-B96FEC5BE679}" type="presParOf" srcId="{FB9DFE7C-A8FC-4DA0-8A40-11446B59C7CA}" destId="{D863F670-8ECB-4DB6-A9BF-23742745F7D9}" srcOrd="15" destOrd="0" presId="urn:microsoft.com/office/officeart/2005/8/layout/hierarchy2"/>
    <dgm:cxn modelId="{C9EA84DC-9921-4EAD-929A-0A9BA38820D3}" type="presParOf" srcId="{D863F670-8ECB-4DB6-A9BF-23742745F7D9}" destId="{BBEE52FF-C3A2-4947-896F-C0DE3076DC8E}" srcOrd="0" destOrd="0" presId="urn:microsoft.com/office/officeart/2005/8/layout/hierarchy2"/>
    <dgm:cxn modelId="{FB9A157C-625F-4CEC-9A98-4DB72399E6A7}" type="presParOf" srcId="{D863F670-8ECB-4DB6-A9BF-23742745F7D9}" destId="{AF273226-868D-4C42-91B4-2C6DBBDF6F5A}" srcOrd="1" destOrd="0" presId="urn:microsoft.com/office/officeart/2005/8/layout/hierarchy2"/>
    <dgm:cxn modelId="{6E172EAA-86FC-42DD-A742-37E4E2E63DB2}" type="presParOf" srcId="{AF273226-868D-4C42-91B4-2C6DBBDF6F5A}" destId="{2AEA9381-3B92-45F4-984C-3EFF2B22AE67}" srcOrd="0" destOrd="0" presId="urn:microsoft.com/office/officeart/2005/8/layout/hierarchy2"/>
    <dgm:cxn modelId="{59D3DDD3-FAE2-421C-96FB-C3EDEA774C7C}" type="presParOf" srcId="{2AEA9381-3B92-45F4-984C-3EFF2B22AE67}" destId="{5FD3C7F0-7189-41FD-A6C0-1E58E7275E49}" srcOrd="0" destOrd="0" presId="urn:microsoft.com/office/officeart/2005/8/layout/hierarchy2"/>
    <dgm:cxn modelId="{C42BAC25-8C5C-4E69-884F-FEEC1A2D9846}" type="presParOf" srcId="{AF273226-868D-4C42-91B4-2C6DBBDF6F5A}" destId="{C61EA5EB-5CB2-4729-9237-058CC9C401A2}" srcOrd="1" destOrd="0" presId="urn:microsoft.com/office/officeart/2005/8/layout/hierarchy2"/>
    <dgm:cxn modelId="{2C9A30CB-6780-403F-B66A-15FE2FD0EFF7}" type="presParOf" srcId="{C61EA5EB-5CB2-4729-9237-058CC9C401A2}" destId="{8D9F3963-D2A1-4486-8F5F-BEE0775882FC}" srcOrd="0" destOrd="0" presId="urn:microsoft.com/office/officeart/2005/8/layout/hierarchy2"/>
    <dgm:cxn modelId="{9E5789C0-9ED1-47F9-82A2-B6F7EB4A2F76}" type="presParOf" srcId="{C61EA5EB-5CB2-4729-9237-058CC9C401A2}" destId="{A93D32B0-ED89-4C4B-B54C-6167DB868C2D}" srcOrd="1" destOrd="0" presId="urn:microsoft.com/office/officeart/2005/8/layout/hierarchy2"/>
  </dgm:cxnLst>
  <dgm:bg>
    <a:noFill/>
  </dgm:bg>
  <dgm:whole>
    <a:ln>
      <a:noFill/>
    </a:ln>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56EC1F-2A89-40B5-98B6-B6F87A3CF1D9}" type="doc">
      <dgm:prSet loTypeId="urn:microsoft.com/office/officeart/2005/8/layout/vList2" loCatId="list" qsTypeId="urn:microsoft.com/office/officeart/2005/8/quickstyle/simple5" qsCatId="simple" csTypeId="urn:microsoft.com/office/officeart/2005/8/colors/accent2_5" csCatId="accent2" phldr="1"/>
      <dgm:spPr/>
      <dgm:t>
        <a:bodyPr/>
        <a:lstStyle/>
        <a:p>
          <a:endParaRPr lang="tr-TR"/>
        </a:p>
      </dgm:t>
    </dgm:pt>
    <dgm:pt modelId="{86EF00C7-625C-44F7-A6F3-B0C1B8C2A05E}">
      <dgm:prSet phldrT="[Metin]" custT="1"/>
      <dgm:spPr>
        <a:solidFill>
          <a:srgbClr val="0000FF"/>
        </a:solidFill>
      </dgm:spPr>
      <dgm:t>
        <a:bodyPr/>
        <a:lstStyle/>
        <a:p>
          <a:r>
            <a:rPr lang="tr-TR" sz="1400" b="1" dirty="0" smtClean="0">
              <a:latin typeface="Tahoma"/>
              <a:cs typeface="Arial" charset="0"/>
            </a:rPr>
            <a:t>                     TOPLAM MAKİNE PARKI BUGÜNKÜ CARİ DEĞERİ : 25,078,959.23$</a:t>
          </a:r>
        </a:p>
      </dgm:t>
    </dgm:pt>
    <dgm:pt modelId="{11C06897-F192-48E7-ADD3-00B95C6A13BE}" type="parTrans" cxnId="{F2BBAD4C-998B-4455-B1E2-D90809403413}">
      <dgm:prSet/>
      <dgm:spPr/>
      <dgm:t>
        <a:bodyPr/>
        <a:lstStyle/>
        <a:p>
          <a:endParaRPr lang="tr-TR"/>
        </a:p>
      </dgm:t>
    </dgm:pt>
    <dgm:pt modelId="{B1AC3FE0-E569-4377-BAB8-E171BCB22033}" type="sibTrans" cxnId="{F2BBAD4C-998B-4455-B1E2-D90809403413}">
      <dgm:prSet/>
      <dgm:spPr/>
      <dgm:t>
        <a:bodyPr/>
        <a:lstStyle/>
        <a:p>
          <a:endParaRPr lang="tr-TR"/>
        </a:p>
      </dgm:t>
    </dgm:pt>
    <dgm:pt modelId="{FDB091CD-D7FF-4298-85E4-032326CCB99B}">
      <dgm:prSet phldrT="[Metin]" custT="1"/>
      <dgm:spPr>
        <a:solidFill>
          <a:srgbClr val="9294D6"/>
        </a:solidFill>
      </dgm:spPr>
      <dgm:t>
        <a:bodyPr/>
        <a:lstStyle/>
        <a:p>
          <a:r>
            <a:rPr lang="tr-TR" sz="1600" b="1" dirty="0" smtClean="0">
              <a:solidFill>
                <a:schemeClr val="tx1"/>
              </a:solidFill>
              <a:latin typeface="Tahoma" pitchFamily="34" charset="0"/>
              <a:ea typeface="Tahoma" pitchFamily="34" charset="0"/>
              <a:cs typeface="Tahoma" pitchFamily="34" charset="0"/>
            </a:rPr>
            <a:t>                  </a:t>
          </a:r>
          <a:r>
            <a:rPr lang="tr-TR" sz="1400" b="1" dirty="0" smtClean="0">
              <a:solidFill>
                <a:schemeClr val="tx1"/>
              </a:solidFill>
              <a:latin typeface="Tahoma" pitchFamily="34" charset="0"/>
              <a:ea typeface="Tahoma" pitchFamily="34" charset="0"/>
              <a:cs typeface="Tahoma" pitchFamily="34" charset="0"/>
            </a:rPr>
            <a:t>TOPLAM MAKİNE PARKI YENİLEME DEĞERİ </a:t>
          </a:r>
          <a:r>
            <a:rPr lang="tr-TR" sz="1400" b="1" smtClean="0">
              <a:solidFill>
                <a:schemeClr val="tx1"/>
              </a:solidFill>
              <a:latin typeface="Tahoma" pitchFamily="34" charset="0"/>
              <a:ea typeface="Tahoma" pitchFamily="34" charset="0"/>
              <a:cs typeface="Tahoma" pitchFamily="34" charset="0"/>
            </a:rPr>
            <a:t>: 60,981,842$</a:t>
          </a:r>
          <a:endParaRPr lang="tr-TR" sz="1400" b="1" dirty="0">
            <a:solidFill>
              <a:schemeClr val="tx1"/>
            </a:solidFill>
            <a:latin typeface="Tahoma" pitchFamily="34" charset="0"/>
            <a:ea typeface="Tahoma" pitchFamily="34" charset="0"/>
            <a:cs typeface="Tahoma" pitchFamily="34" charset="0"/>
          </a:endParaRPr>
        </a:p>
      </dgm:t>
    </dgm:pt>
    <dgm:pt modelId="{64431481-2CEC-41F9-8D0A-207555A807B8}" type="parTrans" cxnId="{FA519FD3-5889-4E01-8458-5B6D60FFE455}">
      <dgm:prSet/>
      <dgm:spPr/>
      <dgm:t>
        <a:bodyPr/>
        <a:lstStyle/>
        <a:p>
          <a:endParaRPr lang="tr-TR"/>
        </a:p>
      </dgm:t>
    </dgm:pt>
    <dgm:pt modelId="{28859999-F614-4677-AE0F-FF8E6BF0A40A}" type="sibTrans" cxnId="{FA519FD3-5889-4E01-8458-5B6D60FFE455}">
      <dgm:prSet/>
      <dgm:spPr/>
      <dgm:t>
        <a:bodyPr/>
        <a:lstStyle/>
        <a:p>
          <a:endParaRPr lang="tr-TR"/>
        </a:p>
      </dgm:t>
    </dgm:pt>
    <dgm:pt modelId="{0D6A15EF-0F76-4AEF-A2CF-CCFB8E57DEE7}" type="pres">
      <dgm:prSet presAssocID="{2456EC1F-2A89-40B5-98B6-B6F87A3CF1D9}" presName="linear" presStyleCnt="0">
        <dgm:presLayoutVars>
          <dgm:animLvl val="lvl"/>
          <dgm:resizeHandles val="exact"/>
        </dgm:presLayoutVars>
      </dgm:prSet>
      <dgm:spPr/>
      <dgm:t>
        <a:bodyPr/>
        <a:lstStyle/>
        <a:p>
          <a:endParaRPr lang="tr-TR"/>
        </a:p>
      </dgm:t>
    </dgm:pt>
    <dgm:pt modelId="{4AFA0BD7-F673-488B-A6AB-FD516A8F8A28}" type="pres">
      <dgm:prSet presAssocID="{86EF00C7-625C-44F7-A6F3-B0C1B8C2A05E}" presName="parentText" presStyleLbl="node1" presStyleIdx="0" presStyleCnt="2" custLinFactNeighborY="41312">
        <dgm:presLayoutVars>
          <dgm:chMax val="0"/>
          <dgm:bulletEnabled val="1"/>
        </dgm:presLayoutVars>
      </dgm:prSet>
      <dgm:spPr/>
      <dgm:t>
        <a:bodyPr/>
        <a:lstStyle/>
        <a:p>
          <a:endParaRPr lang="tr-TR"/>
        </a:p>
      </dgm:t>
    </dgm:pt>
    <dgm:pt modelId="{31F53822-80F0-4CB7-BCB9-34343C9CD534}" type="pres">
      <dgm:prSet presAssocID="{B1AC3FE0-E569-4377-BAB8-E171BCB22033}" presName="spacer" presStyleCnt="0"/>
      <dgm:spPr/>
    </dgm:pt>
    <dgm:pt modelId="{A747D093-87E3-4D26-839F-E81A7AD2823F}" type="pres">
      <dgm:prSet presAssocID="{FDB091CD-D7FF-4298-85E4-032326CCB99B}" presName="parentText" presStyleLbl="node1" presStyleIdx="1" presStyleCnt="2" custScaleY="83385" custLinFactY="15351" custLinFactNeighborX="-820" custLinFactNeighborY="100000">
        <dgm:presLayoutVars>
          <dgm:chMax val="0"/>
          <dgm:bulletEnabled val="1"/>
        </dgm:presLayoutVars>
      </dgm:prSet>
      <dgm:spPr/>
      <dgm:t>
        <a:bodyPr/>
        <a:lstStyle/>
        <a:p>
          <a:endParaRPr lang="tr-TR"/>
        </a:p>
      </dgm:t>
    </dgm:pt>
  </dgm:ptLst>
  <dgm:cxnLst>
    <dgm:cxn modelId="{FC3D6CC5-F381-49F8-82FB-9456832B92FF}" type="presOf" srcId="{86EF00C7-625C-44F7-A6F3-B0C1B8C2A05E}" destId="{4AFA0BD7-F673-488B-A6AB-FD516A8F8A28}" srcOrd="0" destOrd="0" presId="urn:microsoft.com/office/officeart/2005/8/layout/vList2"/>
    <dgm:cxn modelId="{5F074C48-F62C-42D6-89C1-D2678B9CA0B7}" type="presOf" srcId="{2456EC1F-2A89-40B5-98B6-B6F87A3CF1D9}" destId="{0D6A15EF-0F76-4AEF-A2CF-CCFB8E57DEE7}" srcOrd="0" destOrd="0" presId="urn:microsoft.com/office/officeart/2005/8/layout/vList2"/>
    <dgm:cxn modelId="{95F98864-FB3D-4AD8-925B-ECBCF2EAD7BD}" type="presOf" srcId="{FDB091CD-D7FF-4298-85E4-032326CCB99B}" destId="{A747D093-87E3-4D26-839F-E81A7AD2823F}" srcOrd="0" destOrd="0" presId="urn:microsoft.com/office/officeart/2005/8/layout/vList2"/>
    <dgm:cxn modelId="{F2BBAD4C-998B-4455-B1E2-D90809403413}" srcId="{2456EC1F-2A89-40B5-98B6-B6F87A3CF1D9}" destId="{86EF00C7-625C-44F7-A6F3-B0C1B8C2A05E}" srcOrd="0" destOrd="0" parTransId="{11C06897-F192-48E7-ADD3-00B95C6A13BE}" sibTransId="{B1AC3FE0-E569-4377-BAB8-E171BCB22033}"/>
    <dgm:cxn modelId="{FA519FD3-5889-4E01-8458-5B6D60FFE455}" srcId="{2456EC1F-2A89-40B5-98B6-B6F87A3CF1D9}" destId="{FDB091CD-D7FF-4298-85E4-032326CCB99B}" srcOrd="1" destOrd="0" parTransId="{64431481-2CEC-41F9-8D0A-207555A807B8}" sibTransId="{28859999-F614-4677-AE0F-FF8E6BF0A40A}"/>
    <dgm:cxn modelId="{EBF65FB4-2509-4D23-BAA8-2EBC3E0F1D85}" type="presParOf" srcId="{0D6A15EF-0F76-4AEF-A2CF-CCFB8E57DEE7}" destId="{4AFA0BD7-F673-488B-A6AB-FD516A8F8A28}" srcOrd="0" destOrd="0" presId="urn:microsoft.com/office/officeart/2005/8/layout/vList2"/>
    <dgm:cxn modelId="{834D73EC-C342-45B9-A8B3-567CF14641C9}" type="presParOf" srcId="{0D6A15EF-0F76-4AEF-A2CF-CCFB8E57DEE7}" destId="{31F53822-80F0-4CB7-BCB9-34343C9CD534}" srcOrd="1" destOrd="0" presId="urn:microsoft.com/office/officeart/2005/8/layout/vList2"/>
    <dgm:cxn modelId="{EC758EBB-F9E0-488D-B7A7-B61F7D55B685}" type="presParOf" srcId="{0D6A15EF-0F76-4AEF-A2CF-CCFB8E57DEE7}" destId="{A747D093-87E3-4D26-839F-E81A7AD2823F}" srcOrd="2"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4C1378-2F17-4882-9DC4-DC4B22264BF8}" type="doc">
      <dgm:prSet loTypeId="urn:microsoft.com/office/officeart/2005/8/layout/cycle4" loCatId="cycle" qsTypeId="urn:microsoft.com/office/officeart/2005/8/quickstyle/3d1" qsCatId="3D" csTypeId="urn:microsoft.com/office/officeart/2005/8/colors/colorful5" csCatId="colorful" phldr="1"/>
      <dgm:spPr/>
      <dgm:t>
        <a:bodyPr/>
        <a:lstStyle/>
        <a:p>
          <a:endParaRPr lang="tr-TR"/>
        </a:p>
      </dgm:t>
    </dgm:pt>
    <dgm:pt modelId="{F3BD98E8-0E47-4F45-A95C-725F7DE3FCC3}">
      <dgm:prSet phldrT="[Metin]" custT="1"/>
      <dgm:spPr/>
      <dgm:t>
        <a:bodyPr lIns="0" tIns="0"/>
        <a:lstStyle/>
        <a:p>
          <a:r>
            <a:rPr lang="tr-TR" sz="2800" b="1" dirty="0" smtClean="0">
              <a:solidFill>
                <a:srgbClr val="0000FF"/>
              </a:solidFill>
            </a:rPr>
            <a:t>131 Adet </a:t>
          </a:r>
          <a:endParaRPr lang="tr-TR" sz="2800" b="1" dirty="0">
            <a:solidFill>
              <a:srgbClr val="0000FF"/>
            </a:solidFill>
          </a:endParaRPr>
        </a:p>
      </dgm:t>
    </dgm:pt>
    <dgm:pt modelId="{947BD0FC-5F15-4C59-B09C-C25838B3B3C5}" type="parTrans" cxnId="{C3F7265B-3FD4-4442-9AFF-02EE81873E37}">
      <dgm:prSet/>
      <dgm:spPr/>
      <dgm:t>
        <a:bodyPr/>
        <a:lstStyle/>
        <a:p>
          <a:endParaRPr lang="tr-TR"/>
        </a:p>
      </dgm:t>
    </dgm:pt>
    <dgm:pt modelId="{CBEFE0A2-1272-4408-A636-8C5D654F867E}" type="sibTrans" cxnId="{C3F7265B-3FD4-4442-9AFF-02EE81873E37}">
      <dgm:prSet/>
      <dgm:spPr/>
      <dgm:t>
        <a:bodyPr/>
        <a:lstStyle/>
        <a:p>
          <a:endParaRPr lang="tr-TR"/>
        </a:p>
      </dgm:t>
    </dgm:pt>
    <dgm:pt modelId="{25CF6412-F586-44C8-85AD-28D1717F2274}">
      <dgm:prSet phldrT="[Metin]" custT="1"/>
      <dgm:spPr>
        <a:solidFill>
          <a:srgbClr val="FFFF00">
            <a:alpha val="90000"/>
          </a:srgbClr>
        </a:solidFill>
      </dgm:spPr>
      <dgm:t>
        <a:bodyPr tIns="468000" anchor="ctr"/>
        <a:lstStyle/>
        <a:p>
          <a:r>
            <a:rPr lang="tr-TR" sz="2400" b="1" dirty="0" smtClean="0"/>
            <a:t>PROJE SAYISI</a:t>
          </a:r>
          <a:endParaRPr lang="tr-TR" sz="2400" b="1" dirty="0"/>
        </a:p>
      </dgm:t>
    </dgm:pt>
    <dgm:pt modelId="{A55E9841-27DA-4865-A6BF-D47E9C7DA808}" type="parTrans" cxnId="{9C3BC9F6-F248-4101-9CC7-2377E03CA0E3}">
      <dgm:prSet/>
      <dgm:spPr/>
      <dgm:t>
        <a:bodyPr/>
        <a:lstStyle/>
        <a:p>
          <a:endParaRPr lang="tr-TR"/>
        </a:p>
      </dgm:t>
    </dgm:pt>
    <dgm:pt modelId="{16B9A704-EC68-44F2-89F3-517CD6121A8F}" type="sibTrans" cxnId="{9C3BC9F6-F248-4101-9CC7-2377E03CA0E3}">
      <dgm:prSet/>
      <dgm:spPr/>
      <dgm:t>
        <a:bodyPr/>
        <a:lstStyle/>
        <a:p>
          <a:endParaRPr lang="tr-TR"/>
        </a:p>
      </dgm:t>
    </dgm:pt>
    <dgm:pt modelId="{03B76EE6-12D5-4FC0-9749-EAB69E799360}">
      <dgm:prSet phldrT="[Metin]" custT="1"/>
      <dgm:spPr/>
      <dgm:t>
        <a:bodyPr tIns="0" rIns="0"/>
        <a:lstStyle/>
        <a:p>
          <a:r>
            <a:rPr lang="tr-TR" sz="2800" b="1" dirty="0" smtClean="0">
              <a:solidFill>
                <a:schemeClr val="bg1"/>
              </a:solidFill>
            </a:rPr>
            <a:t>13 Milyar TL</a:t>
          </a:r>
          <a:endParaRPr lang="tr-TR" sz="2800" b="1" dirty="0">
            <a:solidFill>
              <a:schemeClr val="bg1"/>
            </a:solidFill>
          </a:endParaRPr>
        </a:p>
      </dgm:t>
    </dgm:pt>
    <dgm:pt modelId="{A73D8F2B-7BB5-47C2-ABE1-1A48A3912358}" type="parTrans" cxnId="{8AE03C93-B9DE-4F9B-9212-AFBE353B062E}">
      <dgm:prSet/>
      <dgm:spPr/>
      <dgm:t>
        <a:bodyPr/>
        <a:lstStyle/>
        <a:p>
          <a:endParaRPr lang="tr-TR"/>
        </a:p>
      </dgm:t>
    </dgm:pt>
    <dgm:pt modelId="{23612EE9-1584-465C-A9E5-96A0769E340A}" type="sibTrans" cxnId="{8AE03C93-B9DE-4F9B-9212-AFBE353B062E}">
      <dgm:prSet/>
      <dgm:spPr/>
      <dgm:t>
        <a:bodyPr/>
        <a:lstStyle/>
        <a:p>
          <a:endParaRPr lang="tr-TR"/>
        </a:p>
      </dgm:t>
    </dgm:pt>
    <dgm:pt modelId="{95B9DC9F-CC1B-4B97-B1A3-0627042201A5}">
      <dgm:prSet phldrT="[Metin]" custT="1"/>
      <dgm:spPr>
        <a:solidFill>
          <a:srgbClr val="7EA2DC">
            <a:alpha val="89804"/>
          </a:srgbClr>
        </a:solidFill>
      </dgm:spPr>
      <dgm:t>
        <a:bodyPr lIns="0" tIns="468000" rIns="396000" anchor="ctr"/>
        <a:lstStyle/>
        <a:p>
          <a:pPr algn="l"/>
          <a:r>
            <a:rPr lang="tr-TR" sz="2400" b="1" dirty="0" smtClean="0"/>
            <a:t>GEÇMİŞ YILLAR HARCAMASI</a:t>
          </a:r>
          <a:endParaRPr lang="tr-TR" sz="2400" b="1" dirty="0"/>
        </a:p>
      </dgm:t>
    </dgm:pt>
    <dgm:pt modelId="{6E005C78-6D5A-4DFB-ACA3-10C587326AEF}" type="parTrans" cxnId="{F39D6B07-9569-45B6-8588-AD91D8C04003}">
      <dgm:prSet/>
      <dgm:spPr/>
      <dgm:t>
        <a:bodyPr/>
        <a:lstStyle/>
        <a:p>
          <a:endParaRPr lang="tr-TR"/>
        </a:p>
      </dgm:t>
    </dgm:pt>
    <dgm:pt modelId="{4925653D-1502-48B5-8112-826AF3DF6452}" type="sibTrans" cxnId="{F39D6B07-9569-45B6-8588-AD91D8C04003}">
      <dgm:prSet/>
      <dgm:spPr/>
      <dgm:t>
        <a:bodyPr/>
        <a:lstStyle/>
        <a:p>
          <a:endParaRPr lang="tr-TR"/>
        </a:p>
      </dgm:t>
    </dgm:pt>
    <dgm:pt modelId="{DBEC17AA-773B-404C-B814-BFA13D78A8CA}">
      <dgm:prSet phldrT="[Metin]" custT="1"/>
      <dgm:spPr/>
      <dgm:t>
        <a:bodyPr lIns="0" tIns="0" rIns="0" bIns="0"/>
        <a:lstStyle/>
        <a:p>
          <a:r>
            <a:rPr lang="tr-TR" sz="1200" b="1" dirty="0" smtClean="0">
              <a:solidFill>
                <a:schemeClr val="bg1"/>
              </a:solidFill>
            </a:rPr>
            <a:t>SENEBAŞI ÖDENEĞİ:</a:t>
          </a:r>
        </a:p>
        <a:p>
          <a:r>
            <a:rPr lang="tr-TR" sz="1200" b="1" dirty="0" smtClean="0">
              <a:solidFill>
                <a:schemeClr val="bg1"/>
              </a:solidFill>
            </a:rPr>
            <a:t> </a:t>
          </a:r>
          <a:r>
            <a:rPr lang="tr-TR" sz="1550" b="1" dirty="0" smtClean="0">
              <a:solidFill>
                <a:srgbClr val="FFFF00"/>
              </a:solidFill>
            </a:rPr>
            <a:t>165  MİLYON TL</a:t>
          </a:r>
        </a:p>
        <a:p>
          <a:r>
            <a:rPr lang="tr-TR" sz="1200" b="1" dirty="0" smtClean="0">
              <a:solidFill>
                <a:schemeClr val="bg1"/>
              </a:solidFill>
            </a:rPr>
            <a:t>YAPILAN İŞ MİKTARI:</a:t>
          </a:r>
        </a:p>
        <a:p>
          <a:r>
            <a:rPr lang="tr-TR" sz="1600" b="1" dirty="0" smtClean="0">
              <a:solidFill>
                <a:srgbClr val="FFFF00"/>
              </a:solidFill>
            </a:rPr>
            <a:t> 1 MİLYAR </a:t>
          </a:r>
        </a:p>
        <a:p>
          <a:r>
            <a:rPr lang="tr-TR" sz="1600" b="1" dirty="0" smtClean="0">
              <a:solidFill>
                <a:srgbClr val="FFFF00"/>
              </a:solidFill>
            </a:rPr>
            <a:t>100 MİLYON TL</a:t>
          </a:r>
          <a:endParaRPr lang="tr-TR" sz="1600" b="1" dirty="0">
            <a:solidFill>
              <a:srgbClr val="FFFF00"/>
            </a:solidFill>
          </a:endParaRPr>
        </a:p>
      </dgm:t>
    </dgm:pt>
    <dgm:pt modelId="{A8C6A7DC-CCDC-41BB-B781-1F425FCE8E7B}" type="parTrans" cxnId="{D88B8182-D433-49E6-B69F-B21CC897C490}">
      <dgm:prSet/>
      <dgm:spPr/>
      <dgm:t>
        <a:bodyPr/>
        <a:lstStyle/>
        <a:p>
          <a:endParaRPr lang="tr-TR"/>
        </a:p>
      </dgm:t>
    </dgm:pt>
    <dgm:pt modelId="{D67BD7C1-546E-4F7D-9ED4-EA9D54794D2C}" type="sibTrans" cxnId="{D88B8182-D433-49E6-B69F-B21CC897C490}">
      <dgm:prSet/>
      <dgm:spPr/>
      <dgm:t>
        <a:bodyPr/>
        <a:lstStyle/>
        <a:p>
          <a:endParaRPr lang="tr-TR"/>
        </a:p>
      </dgm:t>
    </dgm:pt>
    <dgm:pt modelId="{E567D2EA-5D0D-4AB1-B743-044E24A4A858}">
      <dgm:prSet phldrT="[Metin]" custT="1">
        <dgm:style>
          <a:lnRef idx="1">
            <a:schemeClr val="accent3"/>
          </a:lnRef>
          <a:fillRef idx="2">
            <a:schemeClr val="accent3"/>
          </a:fillRef>
          <a:effectRef idx="1">
            <a:schemeClr val="accent3"/>
          </a:effectRef>
          <a:fontRef idx="minor">
            <a:schemeClr val="dk1"/>
          </a:fontRef>
        </dgm:style>
      </dgm:prSet>
      <dgm:spPr>
        <a:solidFill>
          <a:srgbClr val="CCFF33"/>
        </a:solidFill>
      </dgm:spPr>
      <dgm:t>
        <a:bodyPr lIns="0" tIns="0" rIns="0" bIns="432000" anchor="ctr"/>
        <a:lstStyle/>
        <a:p>
          <a:r>
            <a:rPr lang="tr-TR" sz="2400" b="1" dirty="0" smtClean="0"/>
            <a:t>YAKLAŞIK PROJE BEDELİ</a:t>
          </a:r>
          <a:endParaRPr lang="tr-TR" sz="2400" b="1" dirty="0"/>
        </a:p>
      </dgm:t>
    </dgm:pt>
    <dgm:pt modelId="{B9795557-BCA7-4246-8821-4C309B7BCD33}" type="parTrans" cxnId="{A64914B3-C445-4EF7-9BA8-637722ED15CC}">
      <dgm:prSet/>
      <dgm:spPr/>
      <dgm:t>
        <a:bodyPr/>
        <a:lstStyle/>
        <a:p>
          <a:endParaRPr lang="tr-TR"/>
        </a:p>
      </dgm:t>
    </dgm:pt>
    <dgm:pt modelId="{34504248-B418-4903-B341-A3F90E8F30B5}" type="sibTrans" cxnId="{A64914B3-C445-4EF7-9BA8-637722ED15CC}">
      <dgm:prSet/>
      <dgm:spPr/>
      <dgm:t>
        <a:bodyPr/>
        <a:lstStyle/>
        <a:p>
          <a:endParaRPr lang="tr-TR"/>
        </a:p>
      </dgm:t>
    </dgm:pt>
    <dgm:pt modelId="{6FE8A455-460B-4B5D-B47B-016E3CD7252F}">
      <dgm:prSet phldrT="[Metin]" custT="1"/>
      <dgm:spPr/>
      <dgm:t>
        <a:bodyPr lIns="0" rIns="108000" bIns="0"/>
        <a:lstStyle/>
        <a:p>
          <a:r>
            <a:rPr lang="tr-TR" sz="2800" b="1" dirty="0" smtClean="0">
              <a:solidFill>
                <a:schemeClr val="bg1"/>
              </a:solidFill>
            </a:rPr>
            <a:t>3,6 Milyar  TL</a:t>
          </a:r>
          <a:endParaRPr lang="tr-TR" sz="2800" b="1" dirty="0">
            <a:solidFill>
              <a:schemeClr val="bg1"/>
            </a:solidFill>
          </a:endParaRPr>
        </a:p>
      </dgm:t>
    </dgm:pt>
    <dgm:pt modelId="{EA5DCED2-C497-4427-A49E-FF583C6118FD}" type="parTrans" cxnId="{E5FDCC17-C9EC-438D-9355-330629A9008D}">
      <dgm:prSet/>
      <dgm:spPr/>
      <dgm:t>
        <a:bodyPr/>
        <a:lstStyle/>
        <a:p>
          <a:endParaRPr lang="tr-TR"/>
        </a:p>
      </dgm:t>
    </dgm:pt>
    <dgm:pt modelId="{17919783-3B55-44AA-ADC4-6FF65D0B25B6}" type="sibTrans" cxnId="{E5FDCC17-C9EC-438D-9355-330629A9008D}">
      <dgm:prSet/>
      <dgm:spPr/>
      <dgm:t>
        <a:bodyPr/>
        <a:lstStyle/>
        <a:p>
          <a:endParaRPr lang="tr-TR"/>
        </a:p>
      </dgm:t>
    </dgm:pt>
    <dgm:pt modelId="{AE527E92-60F1-4138-99BF-2AE08E3148E2}">
      <dgm:prSet phldrT="[Metin]" custT="1"/>
      <dgm:spPr>
        <a:solidFill>
          <a:schemeClr val="tx2">
            <a:lumMod val="40000"/>
            <a:lumOff val="60000"/>
            <a:alpha val="90000"/>
          </a:schemeClr>
        </a:solidFill>
      </dgm:spPr>
      <dgm:t>
        <a:bodyPr lIns="108000" tIns="36000" bIns="216000"/>
        <a:lstStyle/>
        <a:p>
          <a:pPr algn="r"/>
          <a:r>
            <a:rPr lang="tr-TR" sz="2400" b="1" dirty="0" smtClean="0"/>
            <a:t>2014 YILI YATIRIMI</a:t>
          </a:r>
          <a:endParaRPr lang="tr-TR" sz="2400" b="1" dirty="0"/>
        </a:p>
      </dgm:t>
    </dgm:pt>
    <dgm:pt modelId="{5768FBE7-A0E7-47CB-AE5F-2BC25407B0D7}" type="parTrans" cxnId="{C3E23FE8-B858-4D87-9112-8C82B10A0E6D}">
      <dgm:prSet/>
      <dgm:spPr/>
      <dgm:t>
        <a:bodyPr/>
        <a:lstStyle/>
        <a:p>
          <a:endParaRPr lang="tr-TR"/>
        </a:p>
      </dgm:t>
    </dgm:pt>
    <dgm:pt modelId="{BB73BBB6-7175-46AB-9D9A-8961117F61ED}" type="sibTrans" cxnId="{C3E23FE8-B858-4D87-9112-8C82B10A0E6D}">
      <dgm:prSet/>
      <dgm:spPr/>
      <dgm:t>
        <a:bodyPr/>
        <a:lstStyle/>
        <a:p>
          <a:endParaRPr lang="tr-TR"/>
        </a:p>
      </dgm:t>
    </dgm:pt>
    <dgm:pt modelId="{600A4B36-EE6D-40C0-8D2F-0CC8C9E35CD6}" type="pres">
      <dgm:prSet presAssocID="{3C4C1378-2F17-4882-9DC4-DC4B22264BF8}" presName="cycleMatrixDiagram" presStyleCnt="0">
        <dgm:presLayoutVars>
          <dgm:chMax val="1"/>
          <dgm:dir/>
          <dgm:animLvl val="lvl"/>
          <dgm:resizeHandles val="exact"/>
        </dgm:presLayoutVars>
      </dgm:prSet>
      <dgm:spPr/>
      <dgm:t>
        <a:bodyPr/>
        <a:lstStyle/>
        <a:p>
          <a:endParaRPr lang="tr-TR"/>
        </a:p>
      </dgm:t>
    </dgm:pt>
    <dgm:pt modelId="{FDD86D41-C87D-425F-84F6-6894601FD0F1}" type="pres">
      <dgm:prSet presAssocID="{3C4C1378-2F17-4882-9DC4-DC4B22264BF8}" presName="children" presStyleCnt="0"/>
      <dgm:spPr/>
    </dgm:pt>
    <dgm:pt modelId="{A0610AFF-210A-40A0-9799-2E91AEC711E5}" type="pres">
      <dgm:prSet presAssocID="{3C4C1378-2F17-4882-9DC4-DC4B22264BF8}" presName="child1group" presStyleCnt="0"/>
      <dgm:spPr/>
    </dgm:pt>
    <dgm:pt modelId="{AB993E10-0CD9-48DE-B1F5-EF7D388DAA7F}" type="pres">
      <dgm:prSet presAssocID="{3C4C1378-2F17-4882-9DC4-DC4B22264BF8}" presName="child1" presStyleLbl="bgAcc1" presStyleIdx="0" presStyleCnt="4" custScaleX="170489" custLinFactNeighborX="-51093" custLinFactNeighborY="-928"/>
      <dgm:spPr/>
      <dgm:t>
        <a:bodyPr/>
        <a:lstStyle/>
        <a:p>
          <a:endParaRPr lang="tr-TR"/>
        </a:p>
      </dgm:t>
    </dgm:pt>
    <dgm:pt modelId="{F11C3310-2F04-49E0-AC9D-D3FE5EDA6C68}" type="pres">
      <dgm:prSet presAssocID="{3C4C1378-2F17-4882-9DC4-DC4B22264BF8}" presName="child1Text" presStyleLbl="bgAcc1" presStyleIdx="0" presStyleCnt="4">
        <dgm:presLayoutVars>
          <dgm:bulletEnabled val="1"/>
        </dgm:presLayoutVars>
      </dgm:prSet>
      <dgm:spPr/>
      <dgm:t>
        <a:bodyPr/>
        <a:lstStyle/>
        <a:p>
          <a:endParaRPr lang="tr-TR"/>
        </a:p>
      </dgm:t>
    </dgm:pt>
    <dgm:pt modelId="{490DF1A1-2B39-4CFD-81F4-F4B765A5AA3B}" type="pres">
      <dgm:prSet presAssocID="{3C4C1378-2F17-4882-9DC4-DC4B22264BF8}" presName="child2group" presStyleCnt="0"/>
      <dgm:spPr/>
    </dgm:pt>
    <dgm:pt modelId="{EB478350-3532-428B-BB62-D1FB2F7A92AC}" type="pres">
      <dgm:prSet presAssocID="{3C4C1378-2F17-4882-9DC4-DC4B22264BF8}" presName="child2" presStyleLbl="bgAcc1" presStyleIdx="1" presStyleCnt="4" custScaleX="166023" custLinFactX="-100000" custLinFactY="100000" custLinFactNeighborX="-123766" custLinFactNeighborY="113738"/>
      <dgm:spPr/>
      <dgm:t>
        <a:bodyPr/>
        <a:lstStyle/>
        <a:p>
          <a:endParaRPr lang="tr-TR"/>
        </a:p>
      </dgm:t>
    </dgm:pt>
    <dgm:pt modelId="{1C20B98F-E32D-442A-8888-D4087DC6E67A}" type="pres">
      <dgm:prSet presAssocID="{3C4C1378-2F17-4882-9DC4-DC4B22264BF8}" presName="child2Text" presStyleLbl="bgAcc1" presStyleIdx="1" presStyleCnt="4">
        <dgm:presLayoutVars>
          <dgm:bulletEnabled val="1"/>
        </dgm:presLayoutVars>
      </dgm:prSet>
      <dgm:spPr/>
      <dgm:t>
        <a:bodyPr/>
        <a:lstStyle/>
        <a:p>
          <a:endParaRPr lang="tr-TR"/>
        </a:p>
      </dgm:t>
    </dgm:pt>
    <dgm:pt modelId="{CA674D35-7217-43A7-A6C1-203B25D383D1}" type="pres">
      <dgm:prSet presAssocID="{3C4C1378-2F17-4882-9DC4-DC4B22264BF8}" presName="child3group" presStyleCnt="0"/>
      <dgm:spPr/>
    </dgm:pt>
    <dgm:pt modelId="{B281ED82-E7ED-4CDA-A047-EF6FE1A78B40}" type="pres">
      <dgm:prSet presAssocID="{3C4C1378-2F17-4882-9DC4-DC4B22264BF8}" presName="child3" presStyleLbl="bgAcc1" presStyleIdx="2" presStyleCnt="4" custScaleX="186671" custLinFactY="-100000" custLinFactNeighborX="48140" custLinFactNeighborY="-108317"/>
      <dgm:spPr/>
      <dgm:t>
        <a:bodyPr/>
        <a:lstStyle/>
        <a:p>
          <a:endParaRPr lang="tr-TR"/>
        </a:p>
      </dgm:t>
    </dgm:pt>
    <dgm:pt modelId="{65A7BA7F-E1AD-4380-86D2-3C2F6473F72F}" type="pres">
      <dgm:prSet presAssocID="{3C4C1378-2F17-4882-9DC4-DC4B22264BF8}" presName="child3Text" presStyleLbl="bgAcc1" presStyleIdx="2" presStyleCnt="4">
        <dgm:presLayoutVars>
          <dgm:bulletEnabled val="1"/>
        </dgm:presLayoutVars>
      </dgm:prSet>
      <dgm:spPr/>
      <dgm:t>
        <a:bodyPr/>
        <a:lstStyle/>
        <a:p>
          <a:endParaRPr lang="tr-TR"/>
        </a:p>
      </dgm:t>
    </dgm:pt>
    <dgm:pt modelId="{42855317-09B3-4E09-B1CB-7547004206C6}" type="pres">
      <dgm:prSet presAssocID="{3C4C1378-2F17-4882-9DC4-DC4B22264BF8}" presName="child4group" presStyleCnt="0"/>
      <dgm:spPr/>
    </dgm:pt>
    <dgm:pt modelId="{2EED0170-C314-4BCF-8927-FA6801FC24EC}" type="pres">
      <dgm:prSet presAssocID="{3C4C1378-2F17-4882-9DC4-DC4B22264BF8}" presName="child4" presStyleLbl="bgAcc1" presStyleIdx="3" presStyleCnt="4" custScaleX="170489" custLinFactX="100000" custLinFactNeighborX="119672" custLinFactNeighborY="3460"/>
      <dgm:spPr/>
      <dgm:t>
        <a:bodyPr/>
        <a:lstStyle/>
        <a:p>
          <a:endParaRPr lang="tr-TR"/>
        </a:p>
      </dgm:t>
    </dgm:pt>
    <dgm:pt modelId="{F27B055A-61C6-41F4-9DCE-FF26DD15CB6D}" type="pres">
      <dgm:prSet presAssocID="{3C4C1378-2F17-4882-9DC4-DC4B22264BF8}" presName="child4Text" presStyleLbl="bgAcc1" presStyleIdx="3" presStyleCnt="4">
        <dgm:presLayoutVars>
          <dgm:bulletEnabled val="1"/>
        </dgm:presLayoutVars>
      </dgm:prSet>
      <dgm:spPr/>
      <dgm:t>
        <a:bodyPr/>
        <a:lstStyle/>
        <a:p>
          <a:endParaRPr lang="tr-TR"/>
        </a:p>
      </dgm:t>
    </dgm:pt>
    <dgm:pt modelId="{DFFAEF03-6EC3-47AB-95C7-81102FC6BF18}" type="pres">
      <dgm:prSet presAssocID="{3C4C1378-2F17-4882-9DC4-DC4B22264BF8}" presName="childPlaceholder" presStyleCnt="0"/>
      <dgm:spPr/>
    </dgm:pt>
    <dgm:pt modelId="{E4175E4E-953D-4037-AB60-40A9AB3BDA5A}" type="pres">
      <dgm:prSet presAssocID="{3C4C1378-2F17-4882-9DC4-DC4B22264BF8}" presName="circle" presStyleCnt="0"/>
      <dgm:spPr/>
    </dgm:pt>
    <dgm:pt modelId="{696DC802-545E-4B41-A080-CA1676EB32E1}" type="pres">
      <dgm:prSet presAssocID="{3C4C1378-2F17-4882-9DC4-DC4B22264BF8}" presName="quadrant1" presStyleLbl="node1" presStyleIdx="0" presStyleCnt="4" custScaleX="121827" custScaleY="110201" custLinFactNeighborX="-13158" custLinFactNeighborY="-4972">
        <dgm:presLayoutVars>
          <dgm:chMax val="1"/>
          <dgm:bulletEnabled val="1"/>
        </dgm:presLayoutVars>
      </dgm:prSet>
      <dgm:spPr/>
      <dgm:t>
        <a:bodyPr/>
        <a:lstStyle/>
        <a:p>
          <a:endParaRPr lang="tr-TR"/>
        </a:p>
      </dgm:t>
    </dgm:pt>
    <dgm:pt modelId="{E401194D-784B-45AF-9B39-8837628AD8B0}" type="pres">
      <dgm:prSet presAssocID="{3C4C1378-2F17-4882-9DC4-DC4B22264BF8}" presName="quadrant2" presStyleLbl="node1" presStyleIdx="1" presStyleCnt="4" custScaleX="119501" custScaleY="111105" custLinFactNeighborX="5742" custLinFactNeighborY="-4520">
        <dgm:presLayoutVars>
          <dgm:chMax val="1"/>
          <dgm:bulletEnabled val="1"/>
        </dgm:presLayoutVars>
      </dgm:prSet>
      <dgm:spPr/>
      <dgm:t>
        <a:bodyPr/>
        <a:lstStyle/>
        <a:p>
          <a:endParaRPr lang="tr-TR"/>
        </a:p>
      </dgm:t>
    </dgm:pt>
    <dgm:pt modelId="{C3FF85B1-781E-4C7C-B483-7F20B6CBCE3D}" type="pres">
      <dgm:prSet presAssocID="{3C4C1378-2F17-4882-9DC4-DC4B22264BF8}" presName="quadrant3" presStyleLbl="node1" presStyleIdx="2" presStyleCnt="4" custScaleX="116607" custScaleY="115115" custLinFactNeighborX="5515" custLinFactNeighborY="8164">
        <dgm:presLayoutVars>
          <dgm:chMax val="1"/>
          <dgm:bulletEnabled val="1"/>
        </dgm:presLayoutVars>
      </dgm:prSet>
      <dgm:spPr/>
      <dgm:t>
        <a:bodyPr/>
        <a:lstStyle/>
        <a:p>
          <a:endParaRPr lang="tr-TR"/>
        </a:p>
      </dgm:t>
    </dgm:pt>
    <dgm:pt modelId="{04E0C256-ADF3-436E-84E7-A1F25CF7C8E8}" type="pres">
      <dgm:prSet presAssocID="{3C4C1378-2F17-4882-9DC4-DC4B22264BF8}" presName="quadrant4" presStyleLbl="node1" presStyleIdx="3" presStyleCnt="4" custScaleX="122501" custScaleY="114197" custLinFactNeighborX="-13383" custLinFactNeighborY="6949">
        <dgm:presLayoutVars>
          <dgm:chMax val="1"/>
          <dgm:bulletEnabled val="1"/>
        </dgm:presLayoutVars>
      </dgm:prSet>
      <dgm:spPr/>
      <dgm:t>
        <a:bodyPr/>
        <a:lstStyle/>
        <a:p>
          <a:endParaRPr lang="tr-TR"/>
        </a:p>
      </dgm:t>
    </dgm:pt>
    <dgm:pt modelId="{1ED5489A-AE40-4A4B-A75C-76646A578B41}" type="pres">
      <dgm:prSet presAssocID="{3C4C1378-2F17-4882-9DC4-DC4B22264BF8}" presName="quadrantPlaceholder" presStyleCnt="0"/>
      <dgm:spPr/>
    </dgm:pt>
    <dgm:pt modelId="{02568537-C6C0-4DA7-B8AE-386430E83FC1}" type="pres">
      <dgm:prSet presAssocID="{3C4C1378-2F17-4882-9DC4-DC4B22264BF8}" presName="center1" presStyleLbl="fgShp" presStyleIdx="0" presStyleCnt="2"/>
      <dgm:spPr>
        <a:noFill/>
      </dgm:spPr>
      <dgm:t>
        <a:bodyPr/>
        <a:lstStyle/>
        <a:p>
          <a:endParaRPr lang="tr-TR"/>
        </a:p>
      </dgm:t>
    </dgm:pt>
    <dgm:pt modelId="{D401D54B-AAFD-4868-A9EA-38512878B5D1}" type="pres">
      <dgm:prSet presAssocID="{3C4C1378-2F17-4882-9DC4-DC4B22264BF8}" presName="center2" presStyleLbl="fgShp" presStyleIdx="1" presStyleCnt="2" custScaleX="81919" custScaleY="80810"/>
      <dgm:spPr>
        <a:noFill/>
      </dgm:spPr>
      <dgm:t>
        <a:bodyPr/>
        <a:lstStyle/>
        <a:p>
          <a:endParaRPr lang="tr-TR"/>
        </a:p>
      </dgm:t>
    </dgm:pt>
  </dgm:ptLst>
  <dgm:cxnLst>
    <dgm:cxn modelId="{3AC2C985-B305-4132-B4E0-5B50023B9BE2}" type="presOf" srcId="{3C4C1378-2F17-4882-9DC4-DC4B22264BF8}" destId="{600A4B36-EE6D-40C0-8D2F-0CC8C9E35CD6}" srcOrd="0" destOrd="0" presId="urn:microsoft.com/office/officeart/2005/8/layout/cycle4"/>
    <dgm:cxn modelId="{C3F7265B-3FD4-4442-9AFF-02EE81873E37}" srcId="{3C4C1378-2F17-4882-9DC4-DC4B22264BF8}" destId="{F3BD98E8-0E47-4F45-A95C-725F7DE3FCC3}" srcOrd="0" destOrd="0" parTransId="{947BD0FC-5F15-4C59-B09C-C25838B3B3C5}" sibTransId="{CBEFE0A2-1272-4408-A636-8C5D654F867E}"/>
    <dgm:cxn modelId="{179FB8B1-238D-4CC8-A5DC-E7F98AF04B62}" type="presOf" srcId="{03B76EE6-12D5-4FC0-9749-EAB69E799360}" destId="{E401194D-784B-45AF-9B39-8837628AD8B0}" srcOrd="0" destOrd="0" presId="urn:microsoft.com/office/officeart/2005/8/layout/cycle4"/>
    <dgm:cxn modelId="{6965224E-E346-448F-A32B-87EEB94715D8}" type="presOf" srcId="{25CF6412-F586-44C8-85AD-28D1717F2274}" destId="{AB993E10-0CD9-48DE-B1F5-EF7D388DAA7F}" srcOrd="0" destOrd="0" presId="urn:microsoft.com/office/officeart/2005/8/layout/cycle4"/>
    <dgm:cxn modelId="{A64914B3-C445-4EF7-9BA8-637722ED15CC}" srcId="{DBEC17AA-773B-404C-B814-BFA13D78A8CA}" destId="{E567D2EA-5D0D-4AB1-B743-044E24A4A858}" srcOrd="0" destOrd="0" parTransId="{B9795557-BCA7-4246-8821-4C309B7BCD33}" sibTransId="{34504248-B418-4903-B341-A3F90E8F30B5}"/>
    <dgm:cxn modelId="{E2D16CF9-5F69-4963-BD89-329C22B8D898}" type="presOf" srcId="{AE527E92-60F1-4138-99BF-2AE08E3148E2}" destId="{2EED0170-C314-4BCF-8927-FA6801FC24EC}" srcOrd="0" destOrd="0" presId="urn:microsoft.com/office/officeart/2005/8/layout/cycle4"/>
    <dgm:cxn modelId="{C3E23FE8-B858-4D87-9112-8C82B10A0E6D}" srcId="{6FE8A455-460B-4B5D-B47B-016E3CD7252F}" destId="{AE527E92-60F1-4138-99BF-2AE08E3148E2}" srcOrd="0" destOrd="0" parTransId="{5768FBE7-A0E7-47CB-AE5F-2BC25407B0D7}" sibTransId="{BB73BBB6-7175-46AB-9D9A-8961117F61ED}"/>
    <dgm:cxn modelId="{229BEA82-9C86-4511-AD81-121813CCEDDB}" type="presOf" srcId="{AE527E92-60F1-4138-99BF-2AE08E3148E2}" destId="{F27B055A-61C6-41F4-9DCE-FF26DD15CB6D}" srcOrd="1" destOrd="0" presId="urn:microsoft.com/office/officeart/2005/8/layout/cycle4"/>
    <dgm:cxn modelId="{B2C7FCC7-8654-4BCB-9546-82E9740058A3}" type="presOf" srcId="{25CF6412-F586-44C8-85AD-28D1717F2274}" destId="{F11C3310-2F04-49E0-AC9D-D3FE5EDA6C68}" srcOrd="1" destOrd="0" presId="urn:microsoft.com/office/officeart/2005/8/layout/cycle4"/>
    <dgm:cxn modelId="{42367DC3-B56F-4CC3-BD6A-9157F0C1DEED}" type="presOf" srcId="{6FE8A455-460B-4B5D-B47B-016E3CD7252F}" destId="{04E0C256-ADF3-436E-84E7-A1F25CF7C8E8}" srcOrd="0" destOrd="0" presId="urn:microsoft.com/office/officeart/2005/8/layout/cycle4"/>
    <dgm:cxn modelId="{F39D6B07-9569-45B6-8588-AD91D8C04003}" srcId="{03B76EE6-12D5-4FC0-9749-EAB69E799360}" destId="{95B9DC9F-CC1B-4B97-B1A3-0627042201A5}" srcOrd="0" destOrd="0" parTransId="{6E005C78-6D5A-4DFB-ACA3-10C587326AEF}" sibTransId="{4925653D-1502-48B5-8112-826AF3DF6452}"/>
    <dgm:cxn modelId="{CA337CE6-392C-4BBD-AB82-24FB95DA5FF7}" type="presOf" srcId="{E567D2EA-5D0D-4AB1-B743-044E24A4A858}" destId="{B281ED82-E7ED-4CDA-A047-EF6FE1A78B40}" srcOrd="0" destOrd="0" presId="urn:microsoft.com/office/officeart/2005/8/layout/cycle4"/>
    <dgm:cxn modelId="{D88B8182-D433-49E6-B69F-B21CC897C490}" srcId="{3C4C1378-2F17-4882-9DC4-DC4B22264BF8}" destId="{DBEC17AA-773B-404C-B814-BFA13D78A8CA}" srcOrd="2" destOrd="0" parTransId="{A8C6A7DC-CCDC-41BB-B781-1F425FCE8E7B}" sibTransId="{D67BD7C1-546E-4F7D-9ED4-EA9D54794D2C}"/>
    <dgm:cxn modelId="{B3EB1635-155C-4E7F-9242-84C7EA4EB304}" type="presOf" srcId="{95B9DC9F-CC1B-4B97-B1A3-0627042201A5}" destId="{1C20B98F-E32D-442A-8888-D4087DC6E67A}" srcOrd="1" destOrd="0" presId="urn:microsoft.com/office/officeart/2005/8/layout/cycle4"/>
    <dgm:cxn modelId="{8AE03C93-B9DE-4F9B-9212-AFBE353B062E}" srcId="{3C4C1378-2F17-4882-9DC4-DC4B22264BF8}" destId="{03B76EE6-12D5-4FC0-9749-EAB69E799360}" srcOrd="1" destOrd="0" parTransId="{A73D8F2B-7BB5-47C2-ABE1-1A48A3912358}" sibTransId="{23612EE9-1584-465C-A9E5-96A0769E340A}"/>
    <dgm:cxn modelId="{9C3BC9F6-F248-4101-9CC7-2377E03CA0E3}" srcId="{F3BD98E8-0E47-4F45-A95C-725F7DE3FCC3}" destId="{25CF6412-F586-44C8-85AD-28D1717F2274}" srcOrd="0" destOrd="0" parTransId="{A55E9841-27DA-4865-A6BF-D47E9C7DA808}" sibTransId="{16B9A704-EC68-44F2-89F3-517CD6121A8F}"/>
    <dgm:cxn modelId="{0D8CBA26-A5CC-48AE-826B-16ED77A0772C}" type="presOf" srcId="{E567D2EA-5D0D-4AB1-B743-044E24A4A858}" destId="{65A7BA7F-E1AD-4380-86D2-3C2F6473F72F}" srcOrd="1" destOrd="0" presId="urn:microsoft.com/office/officeart/2005/8/layout/cycle4"/>
    <dgm:cxn modelId="{ACE26AA2-E604-4BBA-B7AC-17BFD9E1E47D}" type="presOf" srcId="{95B9DC9F-CC1B-4B97-B1A3-0627042201A5}" destId="{EB478350-3532-428B-BB62-D1FB2F7A92AC}" srcOrd="0" destOrd="0" presId="urn:microsoft.com/office/officeart/2005/8/layout/cycle4"/>
    <dgm:cxn modelId="{AD634A0D-7B45-49CF-8DCA-14F9C330E6A2}" type="presOf" srcId="{F3BD98E8-0E47-4F45-A95C-725F7DE3FCC3}" destId="{696DC802-545E-4B41-A080-CA1676EB32E1}" srcOrd="0" destOrd="0" presId="urn:microsoft.com/office/officeart/2005/8/layout/cycle4"/>
    <dgm:cxn modelId="{2A1A810D-8E57-428D-BE45-8B0DB2C874D2}" type="presOf" srcId="{DBEC17AA-773B-404C-B814-BFA13D78A8CA}" destId="{C3FF85B1-781E-4C7C-B483-7F20B6CBCE3D}" srcOrd="0" destOrd="0" presId="urn:microsoft.com/office/officeart/2005/8/layout/cycle4"/>
    <dgm:cxn modelId="{E5FDCC17-C9EC-438D-9355-330629A9008D}" srcId="{3C4C1378-2F17-4882-9DC4-DC4B22264BF8}" destId="{6FE8A455-460B-4B5D-B47B-016E3CD7252F}" srcOrd="3" destOrd="0" parTransId="{EA5DCED2-C497-4427-A49E-FF583C6118FD}" sibTransId="{17919783-3B55-44AA-ADC4-6FF65D0B25B6}"/>
    <dgm:cxn modelId="{FB178CDF-0C5D-4989-A581-9796BC76154B}" type="presParOf" srcId="{600A4B36-EE6D-40C0-8D2F-0CC8C9E35CD6}" destId="{FDD86D41-C87D-425F-84F6-6894601FD0F1}" srcOrd="0" destOrd="0" presId="urn:microsoft.com/office/officeart/2005/8/layout/cycle4"/>
    <dgm:cxn modelId="{D9C2EB0E-9283-4456-B58E-E17B40278EE6}" type="presParOf" srcId="{FDD86D41-C87D-425F-84F6-6894601FD0F1}" destId="{A0610AFF-210A-40A0-9799-2E91AEC711E5}" srcOrd="0" destOrd="0" presId="urn:microsoft.com/office/officeart/2005/8/layout/cycle4"/>
    <dgm:cxn modelId="{711E17FB-5964-4A86-8F87-6F0B6812A2DA}" type="presParOf" srcId="{A0610AFF-210A-40A0-9799-2E91AEC711E5}" destId="{AB993E10-0CD9-48DE-B1F5-EF7D388DAA7F}" srcOrd="0" destOrd="0" presId="urn:microsoft.com/office/officeart/2005/8/layout/cycle4"/>
    <dgm:cxn modelId="{57B62B1B-AD83-458D-B9FD-8C368AA290C9}" type="presParOf" srcId="{A0610AFF-210A-40A0-9799-2E91AEC711E5}" destId="{F11C3310-2F04-49E0-AC9D-D3FE5EDA6C68}" srcOrd="1" destOrd="0" presId="urn:microsoft.com/office/officeart/2005/8/layout/cycle4"/>
    <dgm:cxn modelId="{47C3A487-E9B5-4671-B80B-3FF1768C39FE}" type="presParOf" srcId="{FDD86D41-C87D-425F-84F6-6894601FD0F1}" destId="{490DF1A1-2B39-4CFD-81F4-F4B765A5AA3B}" srcOrd="1" destOrd="0" presId="urn:microsoft.com/office/officeart/2005/8/layout/cycle4"/>
    <dgm:cxn modelId="{E9AEDB62-9CE0-4622-8F12-9BEC8E96A3E4}" type="presParOf" srcId="{490DF1A1-2B39-4CFD-81F4-F4B765A5AA3B}" destId="{EB478350-3532-428B-BB62-D1FB2F7A92AC}" srcOrd="0" destOrd="0" presId="urn:microsoft.com/office/officeart/2005/8/layout/cycle4"/>
    <dgm:cxn modelId="{384C20ED-2D8D-4B8F-8465-506088578023}" type="presParOf" srcId="{490DF1A1-2B39-4CFD-81F4-F4B765A5AA3B}" destId="{1C20B98F-E32D-442A-8888-D4087DC6E67A}" srcOrd="1" destOrd="0" presId="urn:microsoft.com/office/officeart/2005/8/layout/cycle4"/>
    <dgm:cxn modelId="{18567EAC-9867-4E24-BEBF-A6CEFBAEBDFB}" type="presParOf" srcId="{FDD86D41-C87D-425F-84F6-6894601FD0F1}" destId="{CA674D35-7217-43A7-A6C1-203B25D383D1}" srcOrd="2" destOrd="0" presId="urn:microsoft.com/office/officeart/2005/8/layout/cycle4"/>
    <dgm:cxn modelId="{5A0E1590-6A49-4328-A54A-05B7264FC707}" type="presParOf" srcId="{CA674D35-7217-43A7-A6C1-203B25D383D1}" destId="{B281ED82-E7ED-4CDA-A047-EF6FE1A78B40}" srcOrd="0" destOrd="0" presId="urn:microsoft.com/office/officeart/2005/8/layout/cycle4"/>
    <dgm:cxn modelId="{24AFB739-30EE-41AB-84F7-C56DAF785A1D}" type="presParOf" srcId="{CA674D35-7217-43A7-A6C1-203B25D383D1}" destId="{65A7BA7F-E1AD-4380-86D2-3C2F6473F72F}" srcOrd="1" destOrd="0" presId="urn:microsoft.com/office/officeart/2005/8/layout/cycle4"/>
    <dgm:cxn modelId="{BF8575BF-45BE-403D-B579-61FE72A5CA05}" type="presParOf" srcId="{FDD86D41-C87D-425F-84F6-6894601FD0F1}" destId="{42855317-09B3-4E09-B1CB-7547004206C6}" srcOrd="3" destOrd="0" presId="urn:microsoft.com/office/officeart/2005/8/layout/cycle4"/>
    <dgm:cxn modelId="{F3CB59E9-B451-46FF-B9C5-4135E6629BAB}" type="presParOf" srcId="{42855317-09B3-4E09-B1CB-7547004206C6}" destId="{2EED0170-C314-4BCF-8927-FA6801FC24EC}" srcOrd="0" destOrd="0" presId="urn:microsoft.com/office/officeart/2005/8/layout/cycle4"/>
    <dgm:cxn modelId="{BFB7B046-0AC9-4031-9FB3-BAFB392D0638}" type="presParOf" srcId="{42855317-09B3-4E09-B1CB-7547004206C6}" destId="{F27B055A-61C6-41F4-9DCE-FF26DD15CB6D}" srcOrd="1" destOrd="0" presId="urn:microsoft.com/office/officeart/2005/8/layout/cycle4"/>
    <dgm:cxn modelId="{FD5C19A2-0620-42A9-9614-8AAC498DA6CE}" type="presParOf" srcId="{FDD86D41-C87D-425F-84F6-6894601FD0F1}" destId="{DFFAEF03-6EC3-47AB-95C7-81102FC6BF18}" srcOrd="4" destOrd="0" presId="urn:microsoft.com/office/officeart/2005/8/layout/cycle4"/>
    <dgm:cxn modelId="{747ADDAE-5FFC-4842-8AE2-49BDA31C5A12}" type="presParOf" srcId="{600A4B36-EE6D-40C0-8D2F-0CC8C9E35CD6}" destId="{E4175E4E-953D-4037-AB60-40A9AB3BDA5A}" srcOrd="1" destOrd="0" presId="urn:microsoft.com/office/officeart/2005/8/layout/cycle4"/>
    <dgm:cxn modelId="{DA9ACD97-C611-40A7-BF00-0CC31D32392F}" type="presParOf" srcId="{E4175E4E-953D-4037-AB60-40A9AB3BDA5A}" destId="{696DC802-545E-4B41-A080-CA1676EB32E1}" srcOrd="0" destOrd="0" presId="urn:microsoft.com/office/officeart/2005/8/layout/cycle4"/>
    <dgm:cxn modelId="{C9E8C4D9-4009-4133-AABB-3BB08C538E51}" type="presParOf" srcId="{E4175E4E-953D-4037-AB60-40A9AB3BDA5A}" destId="{E401194D-784B-45AF-9B39-8837628AD8B0}" srcOrd="1" destOrd="0" presId="urn:microsoft.com/office/officeart/2005/8/layout/cycle4"/>
    <dgm:cxn modelId="{D5DCF99D-EE7E-4BF6-8EA0-1F73E962F132}" type="presParOf" srcId="{E4175E4E-953D-4037-AB60-40A9AB3BDA5A}" destId="{C3FF85B1-781E-4C7C-B483-7F20B6CBCE3D}" srcOrd="2" destOrd="0" presId="urn:microsoft.com/office/officeart/2005/8/layout/cycle4"/>
    <dgm:cxn modelId="{F2BE28BF-9A1D-4498-BE72-F13E4F4E6A5B}" type="presParOf" srcId="{E4175E4E-953D-4037-AB60-40A9AB3BDA5A}" destId="{04E0C256-ADF3-436E-84E7-A1F25CF7C8E8}" srcOrd="3" destOrd="0" presId="urn:microsoft.com/office/officeart/2005/8/layout/cycle4"/>
    <dgm:cxn modelId="{4E93076F-A951-4D12-9F9E-28DD37F175CB}" type="presParOf" srcId="{E4175E4E-953D-4037-AB60-40A9AB3BDA5A}" destId="{1ED5489A-AE40-4A4B-A75C-76646A578B41}" srcOrd="4" destOrd="0" presId="urn:microsoft.com/office/officeart/2005/8/layout/cycle4"/>
    <dgm:cxn modelId="{D29F222A-936B-4807-8E5D-76BBB4045050}" type="presParOf" srcId="{600A4B36-EE6D-40C0-8D2F-0CC8C9E35CD6}" destId="{02568537-C6C0-4DA7-B8AE-386430E83FC1}" srcOrd="2" destOrd="0" presId="urn:microsoft.com/office/officeart/2005/8/layout/cycle4"/>
    <dgm:cxn modelId="{C59926B7-2A35-4EDB-9EFF-1CE1DD9F358F}" type="presParOf" srcId="{600A4B36-EE6D-40C0-8D2F-0CC8C9E35CD6}" destId="{D401D54B-AAFD-4868-A9EA-38512878B5D1}"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2840DF-8D5B-484D-896D-B93D29C06196}" type="doc">
      <dgm:prSet loTypeId="urn:microsoft.com/office/officeart/2005/8/layout/matrix1" loCatId="matrix" qsTypeId="urn:microsoft.com/office/officeart/2005/8/quickstyle/simple4" qsCatId="simple" csTypeId="urn:microsoft.com/office/officeart/2005/8/colors/accent1_2" csCatId="accent1" phldr="1"/>
      <dgm:spPr/>
      <dgm:t>
        <a:bodyPr/>
        <a:lstStyle/>
        <a:p>
          <a:endParaRPr lang="en-US"/>
        </a:p>
      </dgm:t>
    </dgm:pt>
    <dgm:pt modelId="{F40673E5-67FA-4A6C-92D6-BC10F59ADBC7}">
      <dgm:prSet phldrT="[Text]"/>
      <dgm:spPr>
        <a:xfrm rot="16200000">
          <a:off x="646938" y="-646938"/>
          <a:ext cx="2592324" cy="3886200"/>
        </a:xfr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gm:spPr>
      <dgm:t>
        <a:bodyPr/>
        <a:lstStyle/>
        <a:p>
          <a:r>
            <a:rPr lang="en-US" dirty="0" smtClean="0">
              <a:solidFill>
                <a:sysClr val="window" lastClr="FFFFFF"/>
              </a:solidFill>
              <a:latin typeface="Calibri"/>
              <a:ea typeface="+mn-ea"/>
              <a:cs typeface="+mn-cs"/>
            </a:rPr>
            <a:t> </a:t>
          </a:r>
          <a:endParaRPr lang="en-US" dirty="0">
            <a:solidFill>
              <a:sysClr val="window" lastClr="FFFFFF"/>
            </a:solidFill>
            <a:latin typeface="Calibri"/>
            <a:ea typeface="+mn-ea"/>
            <a:cs typeface="+mn-cs"/>
          </a:endParaRPr>
        </a:p>
      </dgm:t>
    </dgm:pt>
    <dgm:pt modelId="{ACC7DB61-3037-40E9-A547-4184C5344040}" type="parTrans" cxnId="{39C60404-DAF8-4A96-B8E9-64ED45889ED9}">
      <dgm:prSet/>
      <dgm:spPr/>
      <dgm:t>
        <a:bodyPr/>
        <a:lstStyle/>
        <a:p>
          <a:endParaRPr lang="en-US"/>
        </a:p>
      </dgm:t>
    </dgm:pt>
    <dgm:pt modelId="{8CDCE6B8-6F1E-4FF4-A449-5F25359941B9}" type="sibTrans" cxnId="{39C60404-DAF8-4A96-B8E9-64ED45889ED9}">
      <dgm:prSet/>
      <dgm:spPr/>
      <dgm:t>
        <a:bodyPr/>
        <a:lstStyle/>
        <a:p>
          <a:endParaRPr lang="en-US"/>
        </a:p>
      </dgm:t>
    </dgm:pt>
    <dgm:pt modelId="{3E9217CB-9EB1-4AD5-BD05-547475D113B7}">
      <dgm:prSet phldrT="[Text]"/>
      <dgm:spPr>
        <a:xfrm>
          <a:off x="3886200" y="0"/>
          <a:ext cx="3886200" cy="2592324"/>
        </a:xfr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gm:spPr>
      <dgm:t>
        <a:bodyPr/>
        <a:lstStyle/>
        <a:p>
          <a:r>
            <a:rPr lang="en-US" smtClean="0">
              <a:solidFill>
                <a:sysClr val="window" lastClr="FFFFFF"/>
              </a:solidFill>
              <a:latin typeface="Calibri"/>
              <a:ea typeface="+mn-ea"/>
              <a:cs typeface="+mn-cs"/>
            </a:rPr>
            <a:t> </a:t>
          </a:r>
          <a:endParaRPr lang="en-US">
            <a:solidFill>
              <a:sysClr val="window" lastClr="FFFFFF"/>
            </a:solidFill>
            <a:latin typeface="Calibri"/>
            <a:ea typeface="+mn-ea"/>
            <a:cs typeface="+mn-cs"/>
          </a:endParaRPr>
        </a:p>
      </dgm:t>
    </dgm:pt>
    <dgm:pt modelId="{0CD48B97-400D-4D2D-9491-E81492B82A9E}" type="parTrans" cxnId="{90C12562-26D4-4E41-AD24-7D73232C41EE}">
      <dgm:prSet/>
      <dgm:spPr/>
      <dgm:t>
        <a:bodyPr/>
        <a:lstStyle/>
        <a:p>
          <a:endParaRPr lang="en-US"/>
        </a:p>
      </dgm:t>
    </dgm:pt>
    <dgm:pt modelId="{6BBE1B8F-388C-4870-B24A-820ADE916CDE}" type="sibTrans" cxnId="{90C12562-26D4-4E41-AD24-7D73232C41EE}">
      <dgm:prSet/>
      <dgm:spPr/>
      <dgm:t>
        <a:bodyPr/>
        <a:lstStyle/>
        <a:p>
          <a:endParaRPr lang="en-US"/>
        </a:p>
      </dgm:t>
    </dgm:pt>
    <dgm:pt modelId="{E5F014E3-1210-480A-83E5-B29A67FA9C19}">
      <dgm:prSet phldrT="[Text]"/>
      <dgm:spPr>
        <a:xfrm rot="10800000">
          <a:off x="0" y="2592324"/>
          <a:ext cx="3886200" cy="2592324"/>
        </a:xfr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gm:spPr>
      <dgm:t>
        <a:bodyPr/>
        <a:lstStyle/>
        <a:p>
          <a:r>
            <a:rPr lang="en-US" smtClean="0">
              <a:solidFill>
                <a:sysClr val="window" lastClr="FFFFFF"/>
              </a:solidFill>
              <a:latin typeface="Calibri"/>
              <a:ea typeface="+mn-ea"/>
              <a:cs typeface="+mn-cs"/>
            </a:rPr>
            <a:t> </a:t>
          </a:r>
          <a:endParaRPr lang="en-US">
            <a:solidFill>
              <a:sysClr val="window" lastClr="FFFFFF"/>
            </a:solidFill>
            <a:latin typeface="Calibri"/>
            <a:ea typeface="+mn-ea"/>
            <a:cs typeface="+mn-cs"/>
          </a:endParaRPr>
        </a:p>
      </dgm:t>
    </dgm:pt>
    <dgm:pt modelId="{E3840DCB-1B21-47A4-ABEA-46F935D3366E}" type="parTrans" cxnId="{B01C63A0-6D58-4802-8BA1-F4DB3D70B17C}">
      <dgm:prSet/>
      <dgm:spPr/>
      <dgm:t>
        <a:bodyPr/>
        <a:lstStyle/>
        <a:p>
          <a:endParaRPr lang="en-US"/>
        </a:p>
      </dgm:t>
    </dgm:pt>
    <dgm:pt modelId="{D7881529-E7ED-4826-8FE5-A00FC4714129}" type="sibTrans" cxnId="{B01C63A0-6D58-4802-8BA1-F4DB3D70B17C}">
      <dgm:prSet/>
      <dgm:spPr/>
      <dgm:t>
        <a:bodyPr/>
        <a:lstStyle/>
        <a:p>
          <a:endParaRPr lang="en-US"/>
        </a:p>
      </dgm:t>
    </dgm:pt>
    <dgm:pt modelId="{72DD7C74-4197-4F19-891E-14A58CDB7373}">
      <dgm:prSet phldrT="[Text]"/>
      <dgm:spPr>
        <a:xfrm rot="5400000">
          <a:off x="4533138" y="1945386"/>
          <a:ext cx="2592324" cy="3886200"/>
        </a:xfr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gm:spPr>
      <dgm:t>
        <a:bodyPr/>
        <a:lstStyle/>
        <a:p>
          <a:r>
            <a:rPr lang="en-US" smtClean="0">
              <a:solidFill>
                <a:sysClr val="window" lastClr="FFFFFF"/>
              </a:solidFill>
              <a:latin typeface="Calibri"/>
              <a:ea typeface="+mn-ea"/>
              <a:cs typeface="+mn-cs"/>
            </a:rPr>
            <a:t> </a:t>
          </a:r>
          <a:endParaRPr lang="en-US">
            <a:solidFill>
              <a:sysClr val="window" lastClr="FFFFFF"/>
            </a:solidFill>
            <a:latin typeface="Calibri"/>
            <a:ea typeface="+mn-ea"/>
            <a:cs typeface="+mn-cs"/>
          </a:endParaRPr>
        </a:p>
      </dgm:t>
    </dgm:pt>
    <dgm:pt modelId="{0939D0F4-8B2F-4185-96CA-B7F219CA6193}" type="parTrans" cxnId="{3AB20DC2-A43B-4AE5-819B-5733F5208014}">
      <dgm:prSet/>
      <dgm:spPr/>
      <dgm:t>
        <a:bodyPr/>
        <a:lstStyle/>
        <a:p>
          <a:endParaRPr lang="en-US"/>
        </a:p>
      </dgm:t>
    </dgm:pt>
    <dgm:pt modelId="{A4351582-F698-453A-AB27-AAB2521D322C}" type="sibTrans" cxnId="{3AB20DC2-A43B-4AE5-819B-5733F5208014}">
      <dgm:prSet/>
      <dgm:spPr/>
      <dgm:t>
        <a:bodyPr/>
        <a:lstStyle/>
        <a:p>
          <a:endParaRPr lang="en-US"/>
        </a:p>
      </dgm:t>
    </dgm:pt>
    <dgm:pt modelId="{9126C300-2B5A-407A-B099-D883DF548D1F}">
      <dgm:prSet phldrT="[Text]" custT="1">
        <dgm:style>
          <a:lnRef idx="3">
            <a:schemeClr val="lt1"/>
          </a:lnRef>
          <a:fillRef idx="1">
            <a:schemeClr val="accent6"/>
          </a:fillRef>
          <a:effectRef idx="1">
            <a:schemeClr val="accent6"/>
          </a:effectRef>
          <a:fontRef idx="minor">
            <a:schemeClr val="lt1"/>
          </a:fontRef>
        </dgm:style>
      </dgm:prSet>
      <dgm:spPr>
        <a:xfrm>
          <a:off x="2720340" y="1944243"/>
          <a:ext cx="2331720" cy="1296162"/>
        </a:xfrm>
        <a:noFill/>
        <a:ln>
          <a:noFill/>
        </a:ln>
      </dgm:spPr>
      <dgm:t>
        <a:bodyPr/>
        <a:lstStyle/>
        <a:p>
          <a:endParaRPr lang="en-US" sz="1400" b="1" dirty="0">
            <a:solidFill>
              <a:srgbClr val="C00000"/>
            </a:solidFill>
            <a:latin typeface="Calibri"/>
            <a:ea typeface="+mn-ea"/>
            <a:cs typeface="+mn-cs"/>
          </a:endParaRPr>
        </a:p>
      </dgm:t>
    </dgm:pt>
    <dgm:pt modelId="{8A61AD11-2142-4BF7-9215-DBF7E1ED59D1}" type="sibTrans" cxnId="{205339F3-2144-4086-9C7C-9027AFF0017D}">
      <dgm:prSet/>
      <dgm:spPr/>
      <dgm:t>
        <a:bodyPr/>
        <a:lstStyle/>
        <a:p>
          <a:endParaRPr lang="en-US"/>
        </a:p>
      </dgm:t>
    </dgm:pt>
    <dgm:pt modelId="{68C5C721-6E00-405F-83E5-B29DF76F19F9}" type="parTrans" cxnId="{205339F3-2144-4086-9C7C-9027AFF0017D}">
      <dgm:prSet/>
      <dgm:spPr/>
      <dgm:t>
        <a:bodyPr/>
        <a:lstStyle/>
        <a:p>
          <a:endParaRPr lang="en-US"/>
        </a:p>
      </dgm:t>
    </dgm:pt>
    <dgm:pt modelId="{6FB2D1F5-71BE-46C2-9752-FC4362EB43A7}" type="pres">
      <dgm:prSet presAssocID="{C52840DF-8D5B-484D-896D-B93D29C06196}" presName="diagram" presStyleCnt="0">
        <dgm:presLayoutVars>
          <dgm:chMax val="1"/>
          <dgm:dir/>
          <dgm:animLvl val="ctr"/>
          <dgm:resizeHandles val="exact"/>
        </dgm:presLayoutVars>
      </dgm:prSet>
      <dgm:spPr/>
      <dgm:t>
        <a:bodyPr/>
        <a:lstStyle/>
        <a:p>
          <a:endParaRPr lang="en-US"/>
        </a:p>
      </dgm:t>
    </dgm:pt>
    <dgm:pt modelId="{F81EAEEC-E405-46FA-81D1-576EE0EA1C35}" type="pres">
      <dgm:prSet presAssocID="{C52840DF-8D5B-484D-896D-B93D29C06196}" presName="matrix" presStyleCnt="0"/>
      <dgm:spPr/>
    </dgm:pt>
    <dgm:pt modelId="{35894D2A-7448-4EEF-BE7A-AFECDF46E879}" type="pres">
      <dgm:prSet presAssocID="{C52840DF-8D5B-484D-896D-B93D29C06196}" presName="tile1" presStyleLbl="node1" presStyleIdx="0" presStyleCnt="4"/>
      <dgm:spPr>
        <a:prstGeom prst="round1Rect">
          <a:avLst/>
        </a:prstGeom>
      </dgm:spPr>
      <dgm:t>
        <a:bodyPr/>
        <a:lstStyle/>
        <a:p>
          <a:endParaRPr lang="en-US"/>
        </a:p>
      </dgm:t>
    </dgm:pt>
    <dgm:pt modelId="{7D6BE7A4-F4F8-41A6-B378-82CB3DEF028B}" type="pres">
      <dgm:prSet presAssocID="{C52840DF-8D5B-484D-896D-B93D29C06196}" presName="tile1text" presStyleLbl="node1" presStyleIdx="0" presStyleCnt="4">
        <dgm:presLayoutVars>
          <dgm:chMax val="0"/>
          <dgm:chPref val="0"/>
          <dgm:bulletEnabled val="1"/>
        </dgm:presLayoutVars>
      </dgm:prSet>
      <dgm:spPr/>
      <dgm:t>
        <a:bodyPr/>
        <a:lstStyle/>
        <a:p>
          <a:endParaRPr lang="en-US"/>
        </a:p>
      </dgm:t>
    </dgm:pt>
    <dgm:pt modelId="{261419D1-020B-4657-BF78-9F0E18F7ED53}" type="pres">
      <dgm:prSet presAssocID="{C52840DF-8D5B-484D-896D-B93D29C06196}" presName="tile2" presStyleLbl="node1" presStyleIdx="1" presStyleCnt="4"/>
      <dgm:spPr>
        <a:prstGeom prst="round1Rect">
          <a:avLst/>
        </a:prstGeom>
      </dgm:spPr>
      <dgm:t>
        <a:bodyPr/>
        <a:lstStyle/>
        <a:p>
          <a:endParaRPr lang="en-US"/>
        </a:p>
      </dgm:t>
    </dgm:pt>
    <dgm:pt modelId="{6AE1032C-5A52-45A7-B42C-E3AD4E29B0D4}" type="pres">
      <dgm:prSet presAssocID="{C52840DF-8D5B-484D-896D-B93D29C06196}" presName="tile2text" presStyleLbl="node1" presStyleIdx="1" presStyleCnt="4">
        <dgm:presLayoutVars>
          <dgm:chMax val="0"/>
          <dgm:chPref val="0"/>
          <dgm:bulletEnabled val="1"/>
        </dgm:presLayoutVars>
      </dgm:prSet>
      <dgm:spPr/>
      <dgm:t>
        <a:bodyPr/>
        <a:lstStyle/>
        <a:p>
          <a:endParaRPr lang="en-US"/>
        </a:p>
      </dgm:t>
    </dgm:pt>
    <dgm:pt modelId="{94D001CF-E85D-43CF-A52B-834DD35C680F}" type="pres">
      <dgm:prSet presAssocID="{C52840DF-8D5B-484D-896D-B93D29C06196}" presName="tile3" presStyleLbl="node1" presStyleIdx="2" presStyleCnt="4"/>
      <dgm:spPr>
        <a:prstGeom prst="round1Rect">
          <a:avLst/>
        </a:prstGeom>
      </dgm:spPr>
      <dgm:t>
        <a:bodyPr/>
        <a:lstStyle/>
        <a:p>
          <a:endParaRPr lang="en-US"/>
        </a:p>
      </dgm:t>
    </dgm:pt>
    <dgm:pt modelId="{7BA5ED7B-4C9D-4749-976E-6907BA0B55EF}" type="pres">
      <dgm:prSet presAssocID="{C52840DF-8D5B-484D-896D-B93D29C06196}" presName="tile3text" presStyleLbl="node1" presStyleIdx="2" presStyleCnt="4">
        <dgm:presLayoutVars>
          <dgm:chMax val="0"/>
          <dgm:chPref val="0"/>
          <dgm:bulletEnabled val="1"/>
        </dgm:presLayoutVars>
      </dgm:prSet>
      <dgm:spPr/>
      <dgm:t>
        <a:bodyPr/>
        <a:lstStyle/>
        <a:p>
          <a:endParaRPr lang="en-US"/>
        </a:p>
      </dgm:t>
    </dgm:pt>
    <dgm:pt modelId="{0CD42C0B-1FA3-425E-90C8-A1C3A2B21B06}" type="pres">
      <dgm:prSet presAssocID="{C52840DF-8D5B-484D-896D-B93D29C06196}" presName="tile4" presStyleLbl="node1" presStyleIdx="3" presStyleCnt="4" custLinFactNeighborY="2776"/>
      <dgm:spPr>
        <a:prstGeom prst="round1Rect">
          <a:avLst/>
        </a:prstGeom>
      </dgm:spPr>
      <dgm:t>
        <a:bodyPr/>
        <a:lstStyle/>
        <a:p>
          <a:endParaRPr lang="en-US"/>
        </a:p>
      </dgm:t>
    </dgm:pt>
    <dgm:pt modelId="{5408CB34-D5AA-41FA-B3B2-04CFE8A47361}" type="pres">
      <dgm:prSet presAssocID="{C52840DF-8D5B-484D-896D-B93D29C06196}" presName="tile4text" presStyleLbl="node1" presStyleIdx="3" presStyleCnt="4">
        <dgm:presLayoutVars>
          <dgm:chMax val="0"/>
          <dgm:chPref val="0"/>
          <dgm:bulletEnabled val="1"/>
        </dgm:presLayoutVars>
      </dgm:prSet>
      <dgm:spPr/>
      <dgm:t>
        <a:bodyPr/>
        <a:lstStyle/>
        <a:p>
          <a:endParaRPr lang="en-US"/>
        </a:p>
      </dgm:t>
    </dgm:pt>
    <dgm:pt modelId="{A4D9E059-1CF5-46B4-9BDC-6A89B9F2C818}" type="pres">
      <dgm:prSet presAssocID="{C52840DF-8D5B-484D-896D-B93D29C06196}" presName="centerTile" presStyleLbl="fgShp" presStyleIdx="0" presStyleCnt="1" custScaleX="59222" custScaleY="46753">
        <dgm:presLayoutVars>
          <dgm:chMax val="0"/>
          <dgm:chPref val="0"/>
        </dgm:presLayoutVars>
      </dgm:prSet>
      <dgm:spPr>
        <a:prstGeom prst="roundRect">
          <a:avLst/>
        </a:prstGeom>
      </dgm:spPr>
      <dgm:t>
        <a:bodyPr/>
        <a:lstStyle/>
        <a:p>
          <a:endParaRPr lang="en-US"/>
        </a:p>
      </dgm:t>
    </dgm:pt>
  </dgm:ptLst>
  <dgm:cxnLst>
    <dgm:cxn modelId="{9CAC46E6-9F9B-451D-8F4F-EEE561ADF396}" type="presOf" srcId="{72DD7C74-4197-4F19-891E-14A58CDB7373}" destId="{0CD42C0B-1FA3-425E-90C8-A1C3A2B21B06}" srcOrd="0" destOrd="0" presId="urn:microsoft.com/office/officeart/2005/8/layout/matrix1"/>
    <dgm:cxn modelId="{EC31FCDE-9768-4EE9-8720-279F2BDEFDBA}" type="presOf" srcId="{3E9217CB-9EB1-4AD5-BD05-547475D113B7}" destId="{261419D1-020B-4657-BF78-9F0E18F7ED53}" srcOrd="0" destOrd="0" presId="urn:microsoft.com/office/officeart/2005/8/layout/matrix1"/>
    <dgm:cxn modelId="{437FAE7A-EB03-4211-8F19-ECEBA09C6994}" type="presOf" srcId="{72DD7C74-4197-4F19-891E-14A58CDB7373}" destId="{5408CB34-D5AA-41FA-B3B2-04CFE8A47361}" srcOrd="1" destOrd="0" presId="urn:microsoft.com/office/officeart/2005/8/layout/matrix1"/>
    <dgm:cxn modelId="{7911A756-2CEF-4594-8595-C1DF3582B757}" type="presOf" srcId="{9126C300-2B5A-407A-B099-D883DF548D1F}" destId="{A4D9E059-1CF5-46B4-9BDC-6A89B9F2C818}" srcOrd="0" destOrd="0" presId="urn:microsoft.com/office/officeart/2005/8/layout/matrix1"/>
    <dgm:cxn modelId="{CEA1E2B5-B272-40D9-B976-7CBEBD0A68FA}" type="presOf" srcId="{3E9217CB-9EB1-4AD5-BD05-547475D113B7}" destId="{6AE1032C-5A52-45A7-B42C-E3AD4E29B0D4}" srcOrd="1" destOrd="0" presId="urn:microsoft.com/office/officeart/2005/8/layout/matrix1"/>
    <dgm:cxn modelId="{443B75AA-0C41-42F4-935D-1F36AFBA7EFD}" type="presOf" srcId="{F40673E5-67FA-4A6C-92D6-BC10F59ADBC7}" destId="{7D6BE7A4-F4F8-41A6-B378-82CB3DEF028B}" srcOrd="1" destOrd="0" presId="urn:microsoft.com/office/officeart/2005/8/layout/matrix1"/>
    <dgm:cxn modelId="{47A84C19-F0B8-4944-B896-DE3CB354BC0E}" type="presOf" srcId="{C52840DF-8D5B-484D-896D-B93D29C06196}" destId="{6FB2D1F5-71BE-46C2-9752-FC4362EB43A7}" srcOrd="0" destOrd="0" presId="urn:microsoft.com/office/officeart/2005/8/layout/matrix1"/>
    <dgm:cxn modelId="{F15BB7BE-7678-4082-BA72-E77AC1CC3355}" type="presOf" srcId="{F40673E5-67FA-4A6C-92D6-BC10F59ADBC7}" destId="{35894D2A-7448-4EEF-BE7A-AFECDF46E879}" srcOrd="0" destOrd="0" presId="urn:microsoft.com/office/officeart/2005/8/layout/matrix1"/>
    <dgm:cxn modelId="{3AB20DC2-A43B-4AE5-819B-5733F5208014}" srcId="{9126C300-2B5A-407A-B099-D883DF548D1F}" destId="{72DD7C74-4197-4F19-891E-14A58CDB7373}" srcOrd="3" destOrd="0" parTransId="{0939D0F4-8B2F-4185-96CA-B7F219CA6193}" sibTransId="{A4351582-F698-453A-AB27-AAB2521D322C}"/>
    <dgm:cxn modelId="{39C60404-DAF8-4A96-B8E9-64ED45889ED9}" srcId="{9126C300-2B5A-407A-B099-D883DF548D1F}" destId="{F40673E5-67FA-4A6C-92D6-BC10F59ADBC7}" srcOrd="0" destOrd="0" parTransId="{ACC7DB61-3037-40E9-A547-4184C5344040}" sibTransId="{8CDCE6B8-6F1E-4FF4-A449-5F25359941B9}"/>
    <dgm:cxn modelId="{90C12562-26D4-4E41-AD24-7D73232C41EE}" srcId="{9126C300-2B5A-407A-B099-D883DF548D1F}" destId="{3E9217CB-9EB1-4AD5-BD05-547475D113B7}" srcOrd="1" destOrd="0" parTransId="{0CD48B97-400D-4D2D-9491-E81492B82A9E}" sibTransId="{6BBE1B8F-388C-4870-B24A-820ADE916CDE}"/>
    <dgm:cxn modelId="{6086AAD9-856A-45DB-91DE-95020B68956B}" type="presOf" srcId="{E5F014E3-1210-480A-83E5-B29A67FA9C19}" destId="{7BA5ED7B-4C9D-4749-976E-6907BA0B55EF}" srcOrd="1" destOrd="0" presId="urn:microsoft.com/office/officeart/2005/8/layout/matrix1"/>
    <dgm:cxn modelId="{205339F3-2144-4086-9C7C-9027AFF0017D}" srcId="{C52840DF-8D5B-484D-896D-B93D29C06196}" destId="{9126C300-2B5A-407A-B099-D883DF548D1F}" srcOrd="0" destOrd="0" parTransId="{68C5C721-6E00-405F-83E5-B29DF76F19F9}" sibTransId="{8A61AD11-2142-4BF7-9215-DBF7E1ED59D1}"/>
    <dgm:cxn modelId="{DA7AF10C-5760-4263-ABBC-C68BB2E451AE}" type="presOf" srcId="{E5F014E3-1210-480A-83E5-B29A67FA9C19}" destId="{94D001CF-E85D-43CF-A52B-834DD35C680F}" srcOrd="0" destOrd="0" presId="urn:microsoft.com/office/officeart/2005/8/layout/matrix1"/>
    <dgm:cxn modelId="{B01C63A0-6D58-4802-8BA1-F4DB3D70B17C}" srcId="{9126C300-2B5A-407A-B099-D883DF548D1F}" destId="{E5F014E3-1210-480A-83E5-B29A67FA9C19}" srcOrd="2" destOrd="0" parTransId="{E3840DCB-1B21-47A4-ABEA-46F935D3366E}" sibTransId="{D7881529-E7ED-4826-8FE5-A00FC4714129}"/>
    <dgm:cxn modelId="{5D1F1A82-09FD-4AE1-98EC-99AF5AB5F8CB}" type="presParOf" srcId="{6FB2D1F5-71BE-46C2-9752-FC4362EB43A7}" destId="{F81EAEEC-E405-46FA-81D1-576EE0EA1C35}" srcOrd="0" destOrd="0" presId="urn:microsoft.com/office/officeart/2005/8/layout/matrix1"/>
    <dgm:cxn modelId="{2154C879-B78C-435C-ABCC-046486040E1E}" type="presParOf" srcId="{F81EAEEC-E405-46FA-81D1-576EE0EA1C35}" destId="{35894D2A-7448-4EEF-BE7A-AFECDF46E879}" srcOrd="0" destOrd="0" presId="urn:microsoft.com/office/officeart/2005/8/layout/matrix1"/>
    <dgm:cxn modelId="{E68D2D71-5E3D-44E9-B0F5-1EC0D5468004}" type="presParOf" srcId="{F81EAEEC-E405-46FA-81D1-576EE0EA1C35}" destId="{7D6BE7A4-F4F8-41A6-B378-82CB3DEF028B}" srcOrd="1" destOrd="0" presId="urn:microsoft.com/office/officeart/2005/8/layout/matrix1"/>
    <dgm:cxn modelId="{5E1F68B6-0C3B-4769-A1A6-A41D22D04F69}" type="presParOf" srcId="{F81EAEEC-E405-46FA-81D1-576EE0EA1C35}" destId="{261419D1-020B-4657-BF78-9F0E18F7ED53}" srcOrd="2" destOrd="0" presId="urn:microsoft.com/office/officeart/2005/8/layout/matrix1"/>
    <dgm:cxn modelId="{7E9A9688-5C55-4BB1-9A2D-E5B87A793383}" type="presParOf" srcId="{F81EAEEC-E405-46FA-81D1-576EE0EA1C35}" destId="{6AE1032C-5A52-45A7-B42C-E3AD4E29B0D4}" srcOrd="3" destOrd="0" presId="urn:microsoft.com/office/officeart/2005/8/layout/matrix1"/>
    <dgm:cxn modelId="{72A4CD28-9D86-4B57-94E5-BC156C19E163}" type="presParOf" srcId="{F81EAEEC-E405-46FA-81D1-576EE0EA1C35}" destId="{94D001CF-E85D-43CF-A52B-834DD35C680F}" srcOrd="4" destOrd="0" presId="urn:microsoft.com/office/officeart/2005/8/layout/matrix1"/>
    <dgm:cxn modelId="{3D9863D3-B2D4-4D10-A8F6-85C47E90BF0E}" type="presParOf" srcId="{F81EAEEC-E405-46FA-81D1-576EE0EA1C35}" destId="{7BA5ED7B-4C9D-4749-976E-6907BA0B55EF}" srcOrd="5" destOrd="0" presId="urn:microsoft.com/office/officeart/2005/8/layout/matrix1"/>
    <dgm:cxn modelId="{109289E2-FFF2-4C13-A6EB-36EDBB39F7EE}" type="presParOf" srcId="{F81EAEEC-E405-46FA-81D1-576EE0EA1C35}" destId="{0CD42C0B-1FA3-425E-90C8-A1C3A2B21B06}" srcOrd="6" destOrd="0" presId="urn:microsoft.com/office/officeart/2005/8/layout/matrix1"/>
    <dgm:cxn modelId="{49F19FD8-B802-4DF3-86D6-DF2BB8396EE8}" type="presParOf" srcId="{F81EAEEC-E405-46FA-81D1-576EE0EA1C35}" destId="{5408CB34-D5AA-41FA-B3B2-04CFE8A47361}" srcOrd="7" destOrd="0" presId="urn:microsoft.com/office/officeart/2005/8/layout/matrix1"/>
    <dgm:cxn modelId="{8B72DECB-3C88-444C-ACE6-4BFFE441218F}" type="presParOf" srcId="{6FB2D1F5-71BE-46C2-9752-FC4362EB43A7}" destId="{A4D9E059-1CF5-46B4-9BDC-6A89B9F2C818}" srcOrd="1" destOrd="0" presId="urn:microsoft.com/office/officeart/2005/8/layout/matrix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2FFE4-460C-46CC-801A-D26BC27491F5}">
      <dsp:nvSpPr>
        <dsp:cNvPr id="0" name=""/>
        <dsp:cNvSpPr/>
      </dsp:nvSpPr>
      <dsp:spPr>
        <a:xfrm>
          <a:off x="1723746" y="0"/>
          <a:ext cx="3593636" cy="709294"/>
        </a:xfrm>
        <a:prstGeom prst="plaque">
          <a:avLst/>
        </a:prstGeom>
        <a:solidFill>
          <a:schemeClr val="accent5">
            <a:hueOff val="0"/>
            <a:satOff val="0"/>
            <a:lumOff val="0"/>
            <a:alphaOff val="0"/>
          </a:schemeClr>
        </a:solidFill>
        <a:ln>
          <a:noFill/>
        </a:ln>
        <a:effectLst>
          <a:outerShdw blurRad="190500" dist="228600" dir="2700000" sy="90000" rotWithShape="0">
            <a:srgbClr val="000000">
              <a:alpha val="255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68580" numCol="1" spcCol="1270" anchor="ctr" anchorCtr="0">
          <a:noAutofit/>
        </a:bodyPr>
        <a:lstStyle/>
        <a:p>
          <a:pPr lvl="0" algn="l" defTabSz="800100">
            <a:lnSpc>
              <a:spcPct val="90000"/>
            </a:lnSpc>
            <a:spcBef>
              <a:spcPct val="0"/>
            </a:spcBef>
            <a:spcAft>
              <a:spcPct val="35000"/>
            </a:spcAft>
          </a:pPr>
          <a:r>
            <a:rPr lang="tr-TR" sz="1800" b="1" kern="1200" dirty="0" smtClean="0">
              <a:solidFill>
                <a:schemeClr val="tx2">
                  <a:lumMod val="10000"/>
                </a:schemeClr>
              </a:solidFill>
            </a:rPr>
            <a:t>GENEL İDARİ HİZMETLER</a:t>
          </a:r>
        </a:p>
      </dsp:txBody>
      <dsp:txXfrm>
        <a:off x="2487419" y="0"/>
        <a:ext cx="2829963" cy="709294"/>
      </dsp:txXfrm>
    </dsp:sp>
    <dsp:sp modelId="{8F975009-F624-47FD-AB45-DD05E307A54D}">
      <dsp:nvSpPr>
        <dsp:cNvPr id="0" name=""/>
        <dsp:cNvSpPr/>
      </dsp:nvSpPr>
      <dsp:spPr>
        <a:xfrm>
          <a:off x="505845" y="0"/>
          <a:ext cx="1131607" cy="707673"/>
        </a:xfrm>
        <a:prstGeom prst="plaqu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111" t="3585" r="11111" b="3585"/>
          </a:stretch>
        </a:blipFill>
        <a:ln>
          <a:noFill/>
        </a:ln>
        <a:effectLst>
          <a:outerShdw blurRad="130000" dist="101600" dir="2700000" algn="tl"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B0A5ED8-C78E-4A04-8D6B-745F2B0D7FCD}">
      <dsp:nvSpPr>
        <dsp:cNvPr id="0" name=""/>
        <dsp:cNvSpPr/>
      </dsp:nvSpPr>
      <dsp:spPr>
        <a:xfrm>
          <a:off x="1716161" y="785367"/>
          <a:ext cx="3593636" cy="703758"/>
        </a:xfrm>
        <a:prstGeom prst="plaque">
          <a:avLst/>
        </a:prstGeom>
        <a:solidFill>
          <a:srgbClr val="00CC99"/>
        </a:solidFill>
        <a:ln>
          <a:noFill/>
        </a:ln>
        <a:effectLst>
          <a:outerShdw blurRad="190500" dist="228600" dir="2700000" sy="90000" rotWithShape="0">
            <a:srgbClr val="000000">
              <a:alpha val="255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68580" numCol="1" spcCol="1270" anchor="ctr" anchorCtr="0">
          <a:noAutofit/>
        </a:bodyPr>
        <a:lstStyle/>
        <a:p>
          <a:pPr lvl="0" algn="l" defTabSz="800100">
            <a:lnSpc>
              <a:spcPct val="90000"/>
            </a:lnSpc>
            <a:spcBef>
              <a:spcPct val="0"/>
            </a:spcBef>
            <a:spcAft>
              <a:spcPct val="35000"/>
            </a:spcAft>
          </a:pPr>
          <a:r>
            <a:rPr lang="tr-TR" sz="1800" b="1" kern="1200" dirty="0" smtClean="0">
              <a:solidFill>
                <a:schemeClr val="tx2">
                  <a:lumMod val="10000"/>
                </a:schemeClr>
              </a:solidFill>
            </a:rPr>
            <a:t>TEKNİK HİZMETLER SINIFI</a:t>
          </a:r>
        </a:p>
      </dsp:txBody>
      <dsp:txXfrm>
        <a:off x="2479834" y="785367"/>
        <a:ext cx="2829963" cy="703758"/>
      </dsp:txXfrm>
    </dsp:sp>
    <dsp:sp modelId="{7F429D91-CD2F-4C97-89C7-40C03A6C252A}">
      <dsp:nvSpPr>
        <dsp:cNvPr id="0" name=""/>
        <dsp:cNvSpPr/>
      </dsp:nvSpPr>
      <dsp:spPr>
        <a:xfrm>
          <a:off x="504755" y="773336"/>
          <a:ext cx="1131607" cy="707673"/>
        </a:xfrm>
        <a:prstGeom prst="plaqu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389" t="3585" r="1389" b="3585"/>
          </a:stretch>
        </a:blipFill>
        <a:ln>
          <a:noFill/>
        </a:ln>
        <a:effectLst>
          <a:outerShdw blurRad="130000" dist="101600" dir="2700000" algn="tl"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CA9F7BF-DA89-4566-820B-4C88EF28A7D5}">
      <dsp:nvSpPr>
        <dsp:cNvPr id="0" name=""/>
        <dsp:cNvSpPr/>
      </dsp:nvSpPr>
      <dsp:spPr>
        <a:xfrm>
          <a:off x="1716161" y="1571220"/>
          <a:ext cx="3593636" cy="696517"/>
        </a:xfrm>
        <a:prstGeom prst="plaque">
          <a:avLst/>
        </a:prstGeom>
        <a:solidFill>
          <a:schemeClr val="bg2">
            <a:lumMod val="90000"/>
          </a:schemeClr>
        </a:solidFill>
        <a:ln>
          <a:noFill/>
        </a:ln>
        <a:effectLst>
          <a:outerShdw blurRad="190500" dist="228600" dir="2700000" sy="90000" rotWithShape="0">
            <a:srgbClr val="000000">
              <a:alpha val="255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64770" rIns="0" bIns="64770" numCol="1" spcCol="1270" anchor="ctr" anchorCtr="0">
          <a:noAutofit/>
        </a:bodyPr>
        <a:lstStyle/>
        <a:p>
          <a:pPr lvl="0" algn="l" defTabSz="755650">
            <a:lnSpc>
              <a:spcPct val="90000"/>
            </a:lnSpc>
            <a:spcBef>
              <a:spcPct val="0"/>
            </a:spcBef>
            <a:spcAft>
              <a:spcPct val="35000"/>
            </a:spcAft>
          </a:pPr>
          <a:r>
            <a:rPr lang="tr-TR" sz="1700" b="1" kern="1200" dirty="0" smtClean="0">
              <a:solidFill>
                <a:schemeClr val="tx1"/>
              </a:solidFill>
            </a:rPr>
            <a:t>SAĞLIK HİZMETLERİ SINIFI</a:t>
          </a:r>
          <a:endParaRPr lang="tr-TR" sz="1700" b="1" kern="1200" dirty="0">
            <a:solidFill>
              <a:schemeClr val="tx1"/>
            </a:solidFill>
          </a:endParaRPr>
        </a:p>
      </dsp:txBody>
      <dsp:txXfrm>
        <a:off x="2479834" y="1571220"/>
        <a:ext cx="2829963" cy="696517"/>
      </dsp:txXfrm>
    </dsp:sp>
    <dsp:sp modelId="{EB4F9916-A575-4777-A362-3F6F6F513D74}">
      <dsp:nvSpPr>
        <dsp:cNvPr id="0" name=""/>
        <dsp:cNvSpPr/>
      </dsp:nvSpPr>
      <dsp:spPr>
        <a:xfrm>
          <a:off x="504672" y="1565198"/>
          <a:ext cx="1131607" cy="708562"/>
        </a:xfrm>
        <a:prstGeom prst="plaqu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778" t="1536" r="2778" b="1536"/>
          </a:stretch>
        </a:blipFill>
        <a:ln>
          <a:noFill/>
        </a:ln>
        <a:effectLst>
          <a:outerShdw blurRad="130000" dist="101600" dir="2700000" algn="tl"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1C6BD22-FCF3-4201-B984-0A9B15B67DDC}">
      <dsp:nvSpPr>
        <dsp:cNvPr id="0" name=""/>
        <dsp:cNvSpPr/>
      </dsp:nvSpPr>
      <dsp:spPr>
        <a:xfrm>
          <a:off x="1730857" y="2368450"/>
          <a:ext cx="3583444" cy="688542"/>
        </a:xfrm>
        <a:prstGeom prst="plaque">
          <a:avLst/>
        </a:prstGeom>
        <a:solidFill>
          <a:srgbClr val="8F8047"/>
        </a:solidFill>
        <a:ln>
          <a:noFill/>
        </a:ln>
        <a:effectLst>
          <a:outerShdw blurRad="190500" dist="228600" dir="2700000" sy="90000" rotWithShape="0">
            <a:srgbClr val="000000">
              <a:alpha val="255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64770" rIns="0" bIns="64770" numCol="1" spcCol="1270" anchor="ctr" anchorCtr="0">
          <a:noAutofit/>
        </a:bodyPr>
        <a:lstStyle/>
        <a:p>
          <a:pPr lvl="0" algn="l" defTabSz="755650">
            <a:lnSpc>
              <a:spcPct val="90000"/>
            </a:lnSpc>
            <a:spcBef>
              <a:spcPct val="0"/>
            </a:spcBef>
            <a:spcAft>
              <a:spcPct val="35000"/>
            </a:spcAft>
          </a:pPr>
          <a:r>
            <a:rPr lang="tr-TR" sz="1700" b="1" kern="1200" dirty="0" smtClean="0">
              <a:solidFill>
                <a:schemeClr val="tx1"/>
              </a:solidFill>
            </a:rPr>
            <a:t>AVUKATLIK HİZMETLERİ</a:t>
          </a:r>
          <a:endParaRPr lang="tr-TR" sz="1700" b="1" kern="1200" dirty="0">
            <a:solidFill>
              <a:schemeClr val="tx1"/>
            </a:solidFill>
          </a:endParaRPr>
        </a:p>
      </dsp:txBody>
      <dsp:txXfrm>
        <a:off x="2492364" y="2368450"/>
        <a:ext cx="2821937" cy="688542"/>
      </dsp:txXfrm>
    </dsp:sp>
    <dsp:sp modelId="{B0FF0036-5344-4583-9D3F-1B9EAC89FF37}">
      <dsp:nvSpPr>
        <dsp:cNvPr id="0" name=""/>
        <dsp:cNvSpPr/>
      </dsp:nvSpPr>
      <dsp:spPr>
        <a:xfrm>
          <a:off x="507765" y="2328327"/>
          <a:ext cx="1131607" cy="711236"/>
        </a:xfrm>
        <a:prstGeom prst="plaqu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389" t="1718" r="1389" b="1718"/>
          </a:stretch>
        </a:blipFill>
        <a:ln>
          <a:noFill/>
        </a:ln>
        <a:effectLst>
          <a:outerShdw blurRad="130000" dist="101600" dir="2700000" algn="tl"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2C405EE-9D35-4B06-BAFA-8C240F59CBAE}">
      <dsp:nvSpPr>
        <dsp:cNvPr id="0" name=""/>
        <dsp:cNvSpPr/>
      </dsp:nvSpPr>
      <dsp:spPr>
        <a:xfrm>
          <a:off x="1726768" y="3152035"/>
          <a:ext cx="3593636" cy="679033"/>
        </a:xfrm>
        <a:prstGeom prst="plaque">
          <a:avLst/>
        </a:prstGeom>
        <a:solidFill>
          <a:srgbClr val="9294D6"/>
        </a:solidFill>
        <a:ln>
          <a:noFill/>
        </a:ln>
        <a:effectLst>
          <a:outerShdw blurRad="190500" dist="228600" dir="2700000" sy="90000" rotWithShape="0">
            <a:srgbClr val="000000">
              <a:alpha val="255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tr-TR" sz="1800" b="1" kern="1200" dirty="0" smtClean="0">
              <a:solidFill>
                <a:schemeClr val="accent6">
                  <a:lumMod val="50000"/>
                </a:schemeClr>
              </a:solidFill>
            </a:rPr>
            <a:t>SANAT SINIFI</a:t>
          </a:r>
          <a:endParaRPr lang="tr-TR" sz="1800" b="1" kern="1200" dirty="0">
            <a:solidFill>
              <a:schemeClr val="accent6">
                <a:lumMod val="50000"/>
              </a:schemeClr>
            </a:solidFill>
          </a:endParaRPr>
        </a:p>
      </dsp:txBody>
      <dsp:txXfrm>
        <a:off x="2490441" y="3152035"/>
        <a:ext cx="2829963" cy="679033"/>
      </dsp:txXfrm>
    </dsp:sp>
    <dsp:sp modelId="{9E9A074E-05A0-455B-BEDC-D4E11F9A6282}">
      <dsp:nvSpPr>
        <dsp:cNvPr id="0" name=""/>
        <dsp:cNvSpPr/>
      </dsp:nvSpPr>
      <dsp:spPr>
        <a:xfrm>
          <a:off x="522983" y="3133227"/>
          <a:ext cx="1131607" cy="716650"/>
        </a:xfrm>
        <a:prstGeom prst="plaqu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2778" t="2083" r="2778" b="2083"/>
          </a:stretch>
        </a:blipFill>
        <a:ln>
          <a:noFill/>
        </a:ln>
        <a:effectLst>
          <a:outerShdw blurRad="130000" dist="101600" dir="2700000" algn="tl"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061B4-E81E-428B-B82C-C5CA49E97727}">
      <dsp:nvSpPr>
        <dsp:cNvPr id="0" name=""/>
        <dsp:cNvSpPr/>
      </dsp:nvSpPr>
      <dsp:spPr>
        <a:xfrm>
          <a:off x="834580" y="4407"/>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a:t>
          </a:r>
          <a:r>
            <a:rPr lang="tr-TR" sz="1050" b="1" kern="1200" smtClean="0">
              <a:solidFill>
                <a:srgbClr val="C00000"/>
              </a:solidFill>
              <a:effectLst/>
              <a:latin typeface="Tahoma"/>
              <a:ea typeface="+mn-ea"/>
              <a:cs typeface="+mn-cs"/>
            </a:rPr>
            <a:t>BİNEK OTOMOBİL      </a:t>
          </a:r>
          <a:r>
            <a:rPr lang="tr-TR" sz="1050" b="1" kern="1200" smtClean="0">
              <a:solidFill>
                <a:schemeClr val="tx1"/>
              </a:solidFill>
              <a:effectLst/>
              <a:latin typeface="Tahoma"/>
              <a:ea typeface="+mn-ea"/>
              <a:cs typeface="+mn-cs"/>
            </a:rPr>
            <a:t>6-7</a:t>
          </a:r>
          <a:endParaRPr lang="tr-TR" sz="1050" b="1" kern="1200" dirty="0">
            <a:solidFill>
              <a:schemeClr val="tx1"/>
            </a:solidFill>
            <a:effectLst/>
            <a:latin typeface="Tahoma"/>
            <a:ea typeface="+mn-ea"/>
            <a:cs typeface="+mn-cs"/>
          </a:endParaRPr>
        </a:p>
      </dsp:txBody>
      <dsp:txXfrm>
        <a:off x="869785" y="39612"/>
        <a:ext cx="2542404" cy="211228"/>
      </dsp:txXfrm>
    </dsp:sp>
    <dsp:sp modelId="{20C6E313-27CD-43BB-9E44-CDDCD871C4B5}">
      <dsp:nvSpPr>
        <dsp:cNvPr id="0" name=""/>
        <dsp:cNvSpPr/>
      </dsp:nvSpPr>
      <dsp:spPr>
        <a:xfrm>
          <a:off x="3447394" y="140595"/>
          <a:ext cx="225311" cy="9263"/>
        </a:xfrm>
        <a:custGeom>
          <a:avLst/>
          <a:gdLst/>
          <a:ahLst/>
          <a:cxnLst/>
          <a:rect l="0" t="0" r="0" b="0"/>
          <a:pathLst>
            <a:path>
              <a:moveTo>
                <a:pt x="0" y="4631"/>
              </a:moveTo>
              <a:lnTo>
                <a:pt x="232351"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4416" y="139594"/>
        <a:ext cx="11265" cy="11265"/>
      </dsp:txXfrm>
    </dsp:sp>
    <dsp:sp modelId="{DEB750B3-30B0-4178-B1B7-F7966B794288}">
      <dsp:nvSpPr>
        <dsp:cNvPr id="0" name=""/>
        <dsp:cNvSpPr/>
      </dsp:nvSpPr>
      <dsp:spPr>
        <a:xfrm>
          <a:off x="3672705" y="4407"/>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7</a:t>
          </a:r>
          <a:endParaRPr lang="tr-TR" sz="1700" b="1" kern="1200" dirty="0">
            <a:solidFill>
              <a:srgbClr val="FFFF00"/>
            </a:solidFill>
            <a:latin typeface="Tahoma"/>
            <a:ea typeface="+mn-ea"/>
            <a:cs typeface="+mn-cs"/>
          </a:endParaRPr>
        </a:p>
      </dsp:txBody>
      <dsp:txXfrm>
        <a:off x="3680954" y="12656"/>
        <a:ext cx="546779" cy="265140"/>
      </dsp:txXfrm>
    </dsp:sp>
    <dsp:sp modelId="{7BA818BD-32E5-49C3-9117-DF71ED50914D}">
      <dsp:nvSpPr>
        <dsp:cNvPr id="0" name=""/>
        <dsp:cNvSpPr/>
      </dsp:nvSpPr>
      <dsp:spPr>
        <a:xfrm>
          <a:off x="834580" y="328292"/>
          <a:ext cx="2604500"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MİNÜBÜS + </a:t>
          </a:r>
          <a:r>
            <a:rPr lang="tr-TR" sz="1050" b="1" kern="1200" dirty="0" err="1" smtClean="0">
              <a:solidFill>
                <a:srgbClr val="C00000"/>
              </a:solidFill>
              <a:effectLst/>
              <a:latin typeface="Tahoma"/>
              <a:ea typeface="+mn-ea"/>
              <a:cs typeface="+mn-cs"/>
            </a:rPr>
            <a:t>Ölç.Kont.Aracı</a:t>
          </a:r>
          <a:r>
            <a:rPr lang="tr-TR" sz="1050" b="1" kern="1200" dirty="0" smtClean="0">
              <a:solidFill>
                <a:srgbClr val="C00000"/>
              </a:solidFill>
              <a:effectLst/>
              <a:latin typeface="Tahoma"/>
              <a:ea typeface="+mn-ea"/>
              <a:cs typeface="+mn-cs"/>
            </a:rPr>
            <a:t> </a:t>
          </a:r>
          <a:r>
            <a:rPr lang="tr-TR" sz="900" b="1" kern="1200" dirty="0" smtClean="0">
              <a:solidFill>
                <a:schemeClr val="tx1"/>
              </a:solidFill>
              <a:effectLst/>
              <a:latin typeface="Tahoma"/>
              <a:ea typeface="+mn-ea"/>
              <a:cs typeface="+mn-cs"/>
            </a:rPr>
            <a:t>(</a:t>
          </a:r>
          <a:r>
            <a:rPr lang="tr-TR" sz="900" b="1" kern="1200" dirty="0" smtClean="0">
              <a:solidFill>
                <a:srgbClr val="C00000"/>
              </a:solidFill>
              <a:effectLst/>
              <a:latin typeface="Tahoma"/>
              <a:ea typeface="+mn-ea"/>
              <a:cs typeface="+mn-cs"/>
            </a:rPr>
            <a:t> </a:t>
          </a:r>
          <a:r>
            <a:rPr lang="tr-TR" sz="900" b="1" kern="1200" dirty="0" smtClean="0">
              <a:solidFill>
                <a:schemeClr val="tx1"/>
              </a:solidFill>
              <a:effectLst/>
              <a:latin typeface="Tahoma"/>
              <a:ea typeface="+mn-ea"/>
              <a:cs typeface="+mn-cs"/>
            </a:rPr>
            <a:t>42-50 )</a:t>
          </a:r>
        </a:p>
      </dsp:txBody>
      <dsp:txXfrm>
        <a:off x="869785" y="363497"/>
        <a:ext cx="2534090" cy="211228"/>
      </dsp:txXfrm>
    </dsp:sp>
    <dsp:sp modelId="{DA605DFB-4406-4DB2-99D8-630B48D06E5C}">
      <dsp:nvSpPr>
        <dsp:cNvPr id="0" name=""/>
        <dsp:cNvSpPr/>
      </dsp:nvSpPr>
      <dsp:spPr>
        <a:xfrm>
          <a:off x="3439080" y="464479"/>
          <a:ext cx="225311" cy="9263"/>
        </a:xfrm>
        <a:custGeom>
          <a:avLst/>
          <a:gdLst/>
          <a:ahLst/>
          <a:cxnLst/>
          <a:rect l="0" t="0" r="0" b="0"/>
          <a:pathLst>
            <a:path>
              <a:moveTo>
                <a:pt x="0" y="4631"/>
              </a:moveTo>
              <a:lnTo>
                <a:pt x="232351"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46102" y="463478"/>
        <a:ext cx="11265" cy="11265"/>
      </dsp:txXfrm>
    </dsp:sp>
    <dsp:sp modelId="{25CDBDC7-BFD1-44A6-8F59-882E4143E6E9}">
      <dsp:nvSpPr>
        <dsp:cNvPr id="0" name=""/>
        <dsp:cNvSpPr/>
      </dsp:nvSpPr>
      <dsp:spPr>
        <a:xfrm>
          <a:off x="3664391" y="328292"/>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6</a:t>
          </a:r>
          <a:endParaRPr lang="tr-TR" sz="1700" b="1" kern="1200" dirty="0">
            <a:solidFill>
              <a:srgbClr val="FFFF00"/>
            </a:solidFill>
            <a:latin typeface="Tahoma"/>
            <a:ea typeface="+mn-ea"/>
            <a:cs typeface="+mn-cs"/>
          </a:endParaRPr>
        </a:p>
      </dsp:txBody>
      <dsp:txXfrm>
        <a:off x="3672640" y="336541"/>
        <a:ext cx="546779" cy="265140"/>
      </dsp:txXfrm>
    </dsp:sp>
    <dsp:sp modelId="{57E273EA-B45C-4CDF-B437-05240CC9D081}">
      <dsp:nvSpPr>
        <dsp:cNvPr id="0" name=""/>
        <dsp:cNvSpPr/>
      </dsp:nvSpPr>
      <dsp:spPr>
        <a:xfrm>
          <a:off x="834580" y="652176"/>
          <a:ext cx="2604500"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PİKAP + PANEL    </a:t>
          </a:r>
          <a:r>
            <a:rPr lang="tr-TR" sz="1050" b="1" kern="1200" dirty="0" smtClean="0">
              <a:solidFill>
                <a:schemeClr val="tx1"/>
              </a:solidFill>
              <a:effectLst/>
              <a:latin typeface="Tahoma"/>
              <a:ea typeface="+mn-ea"/>
              <a:cs typeface="+mn-cs"/>
            </a:rPr>
            <a:t>(</a:t>
          </a:r>
          <a:r>
            <a:rPr lang="tr-TR" sz="1050" b="1" kern="1200" dirty="0" smtClean="0">
              <a:solidFill>
                <a:srgbClr val="C00000"/>
              </a:solidFill>
              <a:effectLst/>
              <a:latin typeface="Tahoma"/>
              <a:ea typeface="+mn-ea"/>
              <a:cs typeface="+mn-cs"/>
            </a:rPr>
            <a:t> </a:t>
          </a:r>
          <a:r>
            <a:rPr lang="tr-TR" sz="1050" b="1" kern="1200" dirty="0" smtClean="0">
              <a:solidFill>
                <a:schemeClr val="tx1"/>
              </a:solidFill>
              <a:effectLst/>
              <a:latin typeface="Tahoma"/>
              <a:ea typeface="+mn-ea"/>
              <a:cs typeface="+mn-cs"/>
            </a:rPr>
            <a:t>53-54-55-56 )</a:t>
          </a:r>
        </a:p>
      </dsp:txBody>
      <dsp:txXfrm>
        <a:off x="869785" y="687381"/>
        <a:ext cx="2534090" cy="211228"/>
      </dsp:txXfrm>
    </dsp:sp>
    <dsp:sp modelId="{66C19182-20C8-4AF6-96E4-026D9BE07A17}">
      <dsp:nvSpPr>
        <dsp:cNvPr id="0" name=""/>
        <dsp:cNvSpPr/>
      </dsp:nvSpPr>
      <dsp:spPr>
        <a:xfrm>
          <a:off x="3439080" y="788364"/>
          <a:ext cx="218365" cy="9263"/>
        </a:xfrm>
        <a:custGeom>
          <a:avLst/>
          <a:gdLst/>
          <a:ahLst/>
          <a:cxnLst/>
          <a:rect l="0" t="0" r="0" b="0"/>
          <a:pathLst>
            <a:path>
              <a:moveTo>
                <a:pt x="0" y="4631"/>
              </a:moveTo>
              <a:lnTo>
                <a:pt x="225188"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42803" y="787536"/>
        <a:ext cx="10918" cy="10918"/>
      </dsp:txXfrm>
    </dsp:sp>
    <dsp:sp modelId="{00FD5FC3-E688-4A9A-828C-47EDC200A037}">
      <dsp:nvSpPr>
        <dsp:cNvPr id="0" name=""/>
        <dsp:cNvSpPr/>
      </dsp:nvSpPr>
      <dsp:spPr>
        <a:xfrm>
          <a:off x="3657446" y="652176"/>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65</a:t>
          </a:r>
          <a:endParaRPr lang="tr-TR" sz="1700" b="1" kern="1200" dirty="0">
            <a:solidFill>
              <a:srgbClr val="FFFF00"/>
            </a:solidFill>
            <a:latin typeface="Tahoma"/>
            <a:ea typeface="+mn-ea"/>
            <a:cs typeface="+mn-cs"/>
          </a:endParaRPr>
        </a:p>
      </dsp:txBody>
      <dsp:txXfrm>
        <a:off x="3665695" y="660425"/>
        <a:ext cx="546779" cy="265140"/>
      </dsp:txXfrm>
    </dsp:sp>
    <dsp:sp modelId="{B0F25409-35CA-4C94-8ED9-CB85252EDCA7}">
      <dsp:nvSpPr>
        <dsp:cNvPr id="0" name=""/>
        <dsp:cNvSpPr/>
      </dsp:nvSpPr>
      <dsp:spPr>
        <a:xfrm>
          <a:off x="834580" y="976061"/>
          <a:ext cx="2604500"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KAMYON (</a:t>
          </a:r>
          <a:r>
            <a:rPr lang="tr-TR" sz="700" b="1" kern="1200" dirty="0" smtClean="0">
              <a:solidFill>
                <a:srgbClr val="C00000"/>
              </a:solidFill>
              <a:effectLst/>
              <a:latin typeface="Tahoma"/>
              <a:ea typeface="+mn-ea"/>
              <a:cs typeface="+mn-cs"/>
            </a:rPr>
            <a:t>BAKIM</a:t>
          </a:r>
          <a:r>
            <a:rPr lang="tr-TR" sz="1050" b="1" kern="1200" dirty="0" smtClean="0">
              <a:solidFill>
                <a:srgbClr val="C00000"/>
              </a:solidFill>
              <a:effectLst/>
              <a:latin typeface="Tahoma"/>
              <a:ea typeface="+mn-ea"/>
              <a:cs typeface="+mn-cs"/>
            </a:rPr>
            <a:t>) </a:t>
          </a:r>
          <a:r>
            <a:rPr lang="tr-TR" sz="600" b="1" kern="1200" dirty="0" smtClean="0">
              <a:solidFill>
                <a:schemeClr val="tx1"/>
              </a:solidFill>
              <a:effectLst/>
              <a:latin typeface="Tahoma"/>
              <a:ea typeface="+mn-ea"/>
              <a:cs typeface="+mn-cs"/>
            </a:rPr>
            <a:t>20-21-23-24-26-29-30-32-33-62</a:t>
          </a:r>
        </a:p>
      </dsp:txBody>
      <dsp:txXfrm>
        <a:off x="869785" y="1011266"/>
        <a:ext cx="2534090" cy="211228"/>
      </dsp:txXfrm>
    </dsp:sp>
    <dsp:sp modelId="{5F39EC56-63C8-4CD3-9C79-2FAC642F1D83}">
      <dsp:nvSpPr>
        <dsp:cNvPr id="0" name=""/>
        <dsp:cNvSpPr/>
      </dsp:nvSpPr>
      <dsp:spPr>
        <a:xfrm>
          <a:off x="3439080" y="1112249"/>
          <a:ext cx="218365" cy="9263"/>
        </a:xfrm>
        <a:custGeom>
          <a:avLst/>
          <a:gdLst/>
          <a:ahLst/>
          <a:cxnLst/>
          <a:rect l="0" t="0" r="0" b="0"/>
          <a:pathLst>
            <a:path>
              <a:moveTo>
                <a:pt x="0" y="4631"/>
              </a:moveTo>
              <a:lnTo>
                <a:pt x="225188"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42803" y="1111421"/>
        <a:ext cx="10918" cy="10918"/>
      </dsp:txXfrm>
    </dsp:sp>
    <dsp:sp modelId="{AD86E5D7-8553-46DF-8B46-286D992665AB}">
      <dsp:nvSpPr>
        <dsp:cNvPr id="0" name=""/>
        <dsp:cNvSpPr/>
      </dsp:nvSpPr>
      <dsp:spPr>
        <a:xfrm>
          <a:off x="3657446" y="976061"/>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38</a:t>
          </a:r>
          <a:endParaRPr lang="tr-TR" sz="1700" b="1" kern="1200" dirty="0">
            <a:solidFill>
              <a:srgbClr val="FFFF00"/>
            </a:solidFill>
            <a:latin typeface="Tahoma"/>
            <a:ea typeface="+mn-ea"/>
            <a:cs typeface="+mn-cs"/>
          </a:endParaRPr>
        </a:p>
      </dsp:txBody>
      <dsp:txXfrm>
        <a:off x="3665695" y="984310"/>
        <a:ext cx="546779" cy="265140"/>
      </dsp:txXfrm>
    </dsp:sp>
    <dsp:sp modelId="{DA3B4570-1F8B-42D0-B4F7-46D2E6D9853E}">
      <dsp:nvSpPr>
        <dsp:cNvPr id="0" name=""/>
        <dsp:cNvSpPr/>
      </dsp:nvSpPr>
      <dsp:spPr>
        <a:xfrm>
          <a:off x="834580" y="1299945"/>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KAMYON ARAZÖZ</a:t>
          </a:r>
          <a:endParaRPr lang="tr-TR" sz="700" b="1" kern="1200" dirty="0">
            <a:solidFill>
              <a:srgbClr val="C00000"/>
            </a:solidFill>
            <a:effectLst/>
            <a:latin typeface="Tahoma"/>
            <a:ea typeface="+mn-ea"/>
            <a:cs typeface="+mn-cs"/>
          </a:endParaRPr>
        </a:p>
      </dsp:txBody>
      <dsp:txXfrm>
        <a:off x="869785" y="1335150"/>
        <a:ext cx="2542404" cy="211228"/>
      </dsp:txXfrm>
    </dsp:sp>
    <dsp:sp modelId="{A0A6A282-1267-41ED-AFD4-9005969E52D6}">
      <dsp:nvSpPr>
        <dsp:cNvPr id="0" name=""/>
        <dsp:cNvSpPr/>
      </dsp:nvSpPr>
      <dsp:spPr>
        <a:xfrm>
          <a:off x="3447394" y="1436133"/>
          <a:ext cx="218365" cy="9263"/>
        </a:xfrm>
        <a:custGeom>
          <a:avLst/>
          <a:gdLst/>
          <a:ahLst/>
          <a:cxnLst/>
          <a:rect l="0" t="0" r="0" b="0"/>
          <a:pathLst>
            <a:path>
              <a:moveTo>
                <a:pt x="0" y="4631"/>
              </a:moveTo>
              <a:lnTo>
                <a:pt x="225188"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1117" y="1435306"/>
        <a:ext cx="10918" cy="10918"/>
      </dsp:txXfrm>
    </dsp:sp>
    <dsp:sp modelId="{EFCDADEA-0974-4FC6-9859-9088305F0D6A}">
      <dsp:nvSpPr>
        <dsp:cNvPr id="0" name=""/>
        <dsp:cNvSpPr/>
      </dsp:nvSpPr>
      <dsp:spPr>
        <a:xfrm>
          <a:off x="3665760" y="1299945"/>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10</a:t>
          </a:r>
          <a:endParaRPr lang="tr-TR" sz="1700" b="1" kern="1200" dirty="0">
            <a:solidFill>
              <a:srgbClr val="FFFF00"/>
            </a:solidFill>
            <a:latin typeface="Tahoma"/>
            <a:ea typeface="+mn-ea"/>
            <a:cs typeface="+mn-cs"/>
          </a:endParaRPr>
        </a:p>
      </dsp:txBody>
      <dsp:txXfrm>
        <a:off x="3674009" y="1308194"/>
        <a:ext cx="546779" cy="265140"/>
      </dsp:txXfrm>
    </dsp:sp>
    <dsp:sp modelId="{8BA45B0E-01A9-4CD8-A88C-853167FB73C4}">
      <dsp:nvSpPr>
        <dsp:cNvPr id="0" name=""/>
        <dsp:cNvSpPr/>
      </dsp:nvSpPr>
      <dsp:spPr>
        <a:xfrm>
          <a:off x="834580" y="1623830"/>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KAMYON DAMPER</a:t>
          </a:r>
          <a:r>
            <a:rPr lang="tr-TR" sz="700" b="1" kern="1200" dirty="0" smtClean="0">
              <a:solidFill>
                <a:srgbClr val="C00000"/>
              </a:solidFill>
              <a:effectLst/>
              <a:latin typeface="Tahoma"/>
              <a:ea typeface="+mn-ea"/>
              <a:cs typeface="+mn-cs"/>
            </a:rPr>
            <a:t>(EKİPMANLI EKİP)</a:t>
          </a:r>
          <a:endParaRPr lang="tr-TR" sz="700" b="1" kern="1200" dirty="0">
            <a:solidFill>
              <a:srgbClr val="C00000"/>
            </a:solidFill>
            <a:effectLst/>
            <a:latin typeface="Tahoma"/>
            <a:ea typeface="+mn-ea"/>
            <a:cs typeface="+mn-cs"/>
          </a:endParaRPr>
        </a:p>
      </dsp:txBody>
      <dsp:txXfrm>
        <a:off x="869785" y="1659035"/>
        <a:ext cx="2542404" cy="211228"/>
      </dsp:txXfrm>
    </dsp:sp>
    <dsp:sp modelId="{64448EC3-C657-4CC0-9C5A-1EB688B15A58}">
      <dsp:nvSpPr>
        <dsp:cNvPr id="0" name=""/>
        <dsp:cNvSpPr/>
      </dsp:nvSpPr>
      <dsp:spPr>
        <a:xfrm>
          <a:off x="3447394" y="1760018"/>
          <a:ext cx="218365" cy="9263"/>
        </a:xfrm>
        <a:custGeom>
          <a:avLst/>
          <a:gdLst/>
          <a:ahLst/>
          <a:cxnLst/>
          <a:rect l="0" t="0" r="0" b="0"/>
          <a:pathLst>
            <a:path>
              <a:moveTo>
                <a:pt x="0" y="4631"/>
              </a:moveTo>
              <a:lnTo>
                <a:pt x="225188"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1117" y="1759190"/>
        <a:ext cx="10918" cy="10918"/>
      </dsp:txXfrm>
    </dsp:sp>
    <dsp:sp modelId="{EF265E4B-19E9-4F8D-B1F1-84093E7BC1FD}">
      <dsp:nvSpPr>
        <dsp:cNvPr id="0" name=""/>
        <dsp:cNvSpPr/>
      </dsp:nvSpPr>
      <dsp:spPr>
        <a:xfrm>
          <a:off x="3665760" y="1623830"/>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46</a:t>
          </a:r>
          <a:endParaRPr lang="tr-TR" sz="1700" b="1" kern="1200" dirty="0">
            <a:solidFill>
              <a:srgbClr val="FFFF00"/>
            </a:solidFill>
            <a:latin typeface="Tahoma"/>
            <a:ea typeface="+mn-ea"/>
            <a:cs typeface="+mn-cs"/>
          </a:endParaRPr>
        </a:p>
      </dsp:txBody>
      <dsp:txXfrm>
        <a:off x="3674009" y="1632079"/>
        <a:ext cx="546779" cy="265140"/>
      </dsp:txXfrm>
    </dsp:sp>
    <dsp:sp modelId="{08FDD7AF-308A-44A4-81DD-72E6EBE44830}">
      <dsp:nvSpPr>
        <dsp:cNvPr id="0" name=""/>
        <dsp:cNvSpPr/>
      </dsp:nvSpPr>
      <dsp:spPr>
        <a:xfrm>
          <a:off x="834580" y="1947715"/>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KAMYON DAMPER</a:t>
          </a:r>
          <a:r>
            <a:rPr lang="tr-TR" sz="700" b="1" kern="1200" dirty="0" smtClean="0">
              <a:solidFill>
                <a:srgbClr val="C00000"/>
              </a:solidFill>
              <a:effectLst/>
              <a:latin typeface="Tahoma"/>
              <a:ea typeface="+mn-ea"/>
              <a:cs typeface="+mn-cs"/>
            </a:rPr>
            <a:t>(EKİPMANLI)</a:t>
          </a:r>
        </a:p>
      </dsp:txBody>
      <dsp:txXfrm>
        <a:off x="869785" y="1982920"/>
        <a:ext cx="2542404" cy="211228"/>
      </dsp:txXfrm>
    </dsp:sp>
    <dsp:sp modelId="{1DABBC89-244B-4C7C-985E-0D824FB4C89A}">
      <dsp:nvSpPr>
        <dsp:cNvPr id="0" name=""/>
        <dsp:cNvSpPr/>
      </dsp:nvSpPr>
      <dsp:spPr>
        <a:xfrm>
          <a:off x="3447394" y="2083902"/>
          <a:ext cx="218365" cy="9263"/>
        </a:xfrm>
        <a:custGeom>
          <a:avLst/>
          <a:gdLst/>
          <a:ahLst/>
          <a:cxnLst/>
          <a:rect l="0" t="0" r="0" b="0"/>
          <a:pathLst>
            <a:path>
              <a:moveTo>
                <a:pt x="0" y="4631"/>
              </a:moveTo>
              <a:lnTo>
                <a:pt x="225188"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1117" y="2083075"/>
        <a:ext cx="10918" cy="10918"/>
      </dsp:txXfrm>
    </dsp:sp>
    <dsp:sp modelId="{2686357A-0801-4267-A6AB-04D4EBEF18BD}">
      <dsp:nvSpPr>
        <dsp:cNvPr id="0" name=""/>
        <dsp:cNvSpPr/>
      </dsp:nvSpPr>
      <dsp:spPr>
        <a:xfrm>
          <a:off x="3665760" y="1947715"/>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125</a:t>
          </a:r>
          <a:endParaRPr lang="tr-TR" sz="1700" b="1" kern="1200" dirty="0">
            <a:solidFill>
              <a:srgbClr val="FFFF00"/>
            </a:solidFill>
            <a:latin typeface="Tahoma"/>
            <a:ea typeface="+mn-ea"/>
            <a:cs typeface="+mn-cs"/>
          </a:endParaRPr>
        </a:p>
      </dsp:txBody>
      <dsp:txXfrm>
        <a:off x="3674009" y="1955964"/>
        <a:ext cx="546779" cy="265140"/>
      </dsp:txXfrm>
    </dsp:sp>
    <dsp:sp modelId="{D28BA274-A5AE-4F4E-98D0-8B6AB74F363F}">
      <dsp:nvSpPr>
        <dsp:cNvPr id="0" name=""/>
        <dsp:cNvSpPr/>
      </dsp:nvSpPr>
      <dsp:spPr>
        <a:xfrm>
          <a:off x="834580" y="2271599"/>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a:t>
          </a:r>
          <a:r>
            <a:rPr lang="tr-TR" sz="1000" b="1" kern="1200" dirty="0" smtClean="0">
              <a:solidFill>
                <a:srgbClr val="C00000"/>
              </a:solidFill>
              <a:effectLst/>
              <a:latin typeface="Tahoma"/>
              <a:ea typeface="+mn-ea"/>
              <a:cs typeface="+mn-cs"/>
            </a:rPr>
            <a:t>KAMYON DAMPERLİ</a:t>
          </a:r>
          <a:endParaRPr lang="tr-TR" sz="1050" b="1" kern="1200" dirty="0" smtClean="0">
            <a:solidFill>
              <a:srgbClr val="C00000"/>
            </a:solidFill>
            <a:effectLst/>
            <a:latin typeface="Tahoma"/>
            <a:ea typeface="+mn-ea"/>
            <a:cs typeface="+mn-cs"/>
          </a:endParaRPr>
        </a:p>
      </dsp:txBody>
      <dsp:txXfrm>
        <a:off x="869785" y="2306804"/>
        <a:ext cx="2542404" cy="211228"/>
      </dsp:txXfrm>
    </dsp:sp>
    <dsp:sp modelId="{A42DF715-8B6B-42C1-94DF-00291F75EE3C}">
      <dsp:nvSpPr>
        <dsp:cNvPr id="0" name=""/>
        <dsp:cNvSpPr/>
      </dsp:nvSpPr>
      <dsp:spPr>
        <a:xfrm>
          <a:off x="3447394" y="2407787"/>
          <a:ext cx="218365" cy="9263"/>
        </a:xfrm>
        <a:custGeom>
          <a:avLst/>
          <a:gdLst/>
          <a:ahLst/>
          <a:cxnLst/>
          <a:rect l="0" t="0" r="0" b="0"/>
          <a:pathLst>
            <a:path>
              <a:moveTo>
                <a:pt x="0" y="4631"/>
              </a:moveTo>
              <a:lnTo>
                <a:pt x="225188"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1117" y="2406960"/>
        <a:ext cx="10918" cy="10918"/>
      </dsp:txXfrm>
    </dsp:sp>
    <dsp:sp modelId="{B82BB65B-3423-4143-A95F-8CBA8CE747C4}">
      <dsp:nvSpPr>
        <dsp:cNvPr id="0" name=""/>
        <dsp:cNvSpPr/>
      </dsp:nvSpPr>
      <dsp:spPr>
        <a:xfrm>
          <a:off x="3665760" y="2271599"/>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8</a:t>
          </a:r>
          <a:endParaRPr lang="tr-TR" sz="1700" b="1" kern="1200" dirty="0">
            <a:solidFill>
              <a:srgbClr val="FFFF00"/>
            </a:solidFill>
            <a:latin typeface="Tahoma"/>
            <a:ea typeface="+mn-ea"/>
            <a:cs typeface="+mn-cs"/>
          </a:endParaRPr>
        </a:p>
      </dsp:txBody>
      <dsp:txXfrm>
        <a:off x="3674009" y="2279848"/>
        <a:ext cx="546779" cy="265140"/>
      </dsp:txXfrm>
    </dsp:sp>
    <dsp:sp modelId="{CB9127F5-3EED-43E0-BBEC-EE47E2541833}">
      <dsp:nvSpPr>
        <dsp:cNvPr id="0" name=""/>
        <dsp:cNvSpPr/>
      </dsp:nvSpPr>
      <dsp:spPr>
        <a:xfrm>
          <a:off x="834580" y="2595484"/>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KAMYON KURTARICI</a:t>
          </a:r>
        </a:p>
      </dsp:txBody>
      <dsp:txXfrm>
        <a:off x="869785" y="2630689"/>
        <a:ext cx="2542404" cy="211228"/>
      </dsp:txXfrm>
    </dsp:sp>
    <dsp:sp modelId="{4047DCFB-5A1C-4402-AF33-FE19DA997C81}">
      <dsp:nvSpPr>
        <dsp:cNvPr id="0" name=""/>
        <dsp:cNvSpPr/>
      </dsp:nvSpPr>
      <dsp:spPr>
        <a:xfrm>
          <a:off x="3447394" y="2731672"/>
          <a:ext cx="218365" cy="9263"/>
        </a:xfrm>
        <a:custGeom>
          <a:avLst/>
          <a:gdLst/>
          <a:ahLst/>
          <a:cxnLst/>
          <a:rect l="0" t="0" r="0" b="0"/>
          <a:pathLst>
            <a:path>
              <a:moveTo>
                <a:pt x="0" y="4631"/>
              </a:moveTo>
              <a:lnTo>
                <a:pt x="225188"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1117" y="2730844"/>
        <a:ext cx="10918" cy="10918"/>
      </dsp:txXfrm>
    </dsp:sp>
    <dsp:sp modelId="{2811D63C-A63B-4BA7-B77F-8E8404F7620B}">
      <dsp:nvSpPr>
        <dsp:cNvPr id="0" name=""/>
        <dsp:cNvSpPr/>
      </dsp:nvSpPr>
      <dsp:spPr>
        <a:xfrm>
          <a:off x="3665760" y="2595484"/>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13</a:t>
          </a:r>
          <a:endParaRPr lang="tr-TR" sz="1700" b="1" kern="1200" dirty="0">
            <a:solidFill>
              <a:srgbClr val="FFFF00"/>
            </a:solidFill>
            <a:latin typeface="Tahoma"/>
            <a:ea typeface="+mn-ea"/>
            <a:cs typeface="+mn-cs"/>
          </a:endParaRPr>
        </a:p>
      </dsp:txBody>
      <dsp:txXfrm>
        <a:off x="3674009" y="2603733"/>
        <a:ext cx="546779" cy="265140"/>
      </dsp:txXfrm>
    </dsp:sp>
    <dsp:sp modelId="{B3C81582-CD9D-4001-9B34-289BE2DC4D8C}">
      <dsp:nvSpPr>
        <dsp:cNvPr id="0" name=""/>
        <dsp:cNvSpPr/>
      </dsp:nvSpPr>
      <dsp:spPr>
        <a:xfrm>
          <a:off x="834580" y="2919369"/>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KAMYON SABİT KAROSERLİ </a:t>
          </a:r>
          <a:r>
            <a:rPr lang="tr-TR" sz="800" b="1" kern="1200" dirty="0" smtClean="0">
              <a:solidFill>
                <a:srgbClr val="C00000"/>
              </a:solidFill>
              <a:effectLst/>
              <a:latin typeface="Tahoma"/>
              <a:ea typeface="+mn-ea"/>
              <a:cs typeface="+mn-cs"/>
            </a:rPr>
            <a:t>(KASALI)</a:t>
          </a:r>
          <a:endParaRPr lang="tr-TR" sz="800" b="1" kern="1200" dirty="0">
            <a:solidFill>
              <a:srgbClr val="C00000"/>
            </a:solidFill>
            <a:effectLst/>
            <a:latin typeface="Tahoma"/>
            <a:ea typeface="+mn-ea"/>
            <a:cs typeface="+mn-cs"/>
          </a:endParaRPr>
        </a:p>
      </dsp:txBody>
      <dsp:txXfrm>
        <a:off x="869785" y="2954574"/>
        <a:ext cx="2542404" cy="211228"/>
      </dsp:txXfrm>
    </dsp:sp>
    <dsp:sp modelId="{F62D64F4-CEE8-4D3E-B188-8A8DC0CBB6E5}">
      <dsp:nvSpPr>
        <dsp:cNvPr id="0" name=""/>
        <dsp:cNvSpPr/>
      </dsp:nvSpPr>
      <dsp:spPr>
        <a:xfrm>
          <a:off x="3447394" y="3055556"/>
          <a:ext cx="225311" cy="9263"/>
        </a:xfrm>
        <a:custGeom>
          <a:avLst/>
          <a:gdLst/>
          <a:ahLst/>
          <a:cxnLst/>
          <a:rect l="0" t="0" r="0" b="0"/>
          <a:pathLst>
            <a:path>
              <a:moveTo>
                <a:pt x="0" y="4631"/>
              </a:moveTo>
              <a:lnTo>
                <a:pt x="232351"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4416" y="3054555"/>
        <a:ext cx="11265" cy="11265"/>
      </dsp:txXfrm>
    </dsp:sp>
    <dsp:sp modelId="{07CC3C1B-4362-411D-B529-E5CA6B08DB97}">
      <dsp:nvSpPr>
        <dsp:cNvPr id="0" name=""/>
        <dsp:cNvSpPr/>
      </dsp:nvSpPr>
      <dsp:spPr>
        <a:xfrm>
          <a:off x="3672705" y="2919369"/>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7</a:t>
          </a:r>
          <a:endParaRPr lang="tr-TR" sz="1700" b="1" kern="1200" dirty="0">
            <a:solidFill>
              <a:srgbClr val="FFFF00"/>
            </a:solidFill>
            <a:latin typeface="Tahoma"/>
            <a:ea typeface="+mn-ea"/>
            <a:cs typeface="+mn-cs"/>
          </a:endParaRPr>
        </a:p>
      </dsp:txBody>
      <dsp:txXfrm>
        <a:off x="3680954" y="2927618"/>
        <a:ext cx="546779" cy="265140"/>
      </dsp:txXfrm>
    </dsp:sp>
    <dsp:sp modelId="{93FEBD1B-9293-4CF4-886F-45BD49F35F01}">
      <dsp:nvSpPr>
        <dsp:cNvPr id="0" name=""/>
        <dsp:cNvSpPr/>
      </dsp:nvSpPr>
      <dsp:spPr>
        <a:xfrm>
          <a:off x="834580" y="3243253"/>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8000"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KAMYON TREYLER ÇEKİCİ</a:t>
          </a:r>
        </a:p>
      </dsp:txBody>
      <dsp:txXfrm>
        <a:off x="869785" y="3278458"/>
        <a:ext cx="2542404" cy="211228"/>
      </dsp:txXfrm>
    </dsp:sp>
    <dsp:sp modelId="{1040A43D-CE6B-4A84-B914-D2DC8FFF2752}">
      <dsp:nvSpPr>
        <dsp:cNvPr id="0" name=""/>
        <dsp:cNvSpPr/>
      </dsp:nvSpPr>
      <dsp:spPr>
        <a:xfrm rot="21525539">
          <a:off x="3447369" y="3377139"/>
          <a:ext cx="212613" cy="9263"/>
        </a:xfrm>
        <a:custGeom>
          <a:avLst/>
          <a:gdLst/>
          <a:ahLst/>
          <a:cxnLst/>
          <a:rect l="0" t="0" r="0" b="0"/>
          <a:pathLst>
            <a:path>
              <a:moveTo>
                <a:pt x="0" y="4631"/>
              </a:moveTo>
              <a:lnTo>
                <a:pt x="231608"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48360" y="3376455"/>
        <a:ext cx="10630" cy="10630"/>
      </dsp:txXfrm>
    </dsp:sp>
    <dsp:sp modelId="{DE86E4B0-5F29-481C-8011-5C4B57EF9354}">
      <dsp:nvSpPr>
        <dsp:cNvPr id="0" name=""/>
        <dsp:cNvSpPr/>
      </dsp:nvSpPr>
      <dsp:spPr>
        <a:xfrm>
          <a:off x="3659958" y="3238649"/>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16</a:t>
          </a:r>
          <a:endParaRPr lang="tr-TR" sz="1700" b="1" kern="1200" dirty="0">
            <a:solidFill>
              <a:srgbClr val="FFFF00"/>
            </a:solidFill>
            <a:latin typeface="Tahoma"/>
            <a:ea typeface="+mn-ea"/>
            <a:cs typeface="+mn-cs"/>
          </a:endParaRPr>
        </a:p>
      </dsp:txBody>
      <dsp:txXfrm>
        <a:off x="3668207" y="3246898"/>
        <a:ext cx="546779" cy="265140"/>
      </dsp:txXfrm>
    </dsp:sp>
    <dsp:sp modelId="{90017BEF-4C94-4C12-BA22-E58727FFE35D}">
      <dsp:nvSpPr>
        <dsp:cNvPr id="0" name=""/>
        <dsp:cNvSpPr/>
      </dsp:nvSpPr>
      <dsp:spPr>
        <a:xfrm>
          <a:off x="834580" y="3567138"/>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4000"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KAMYON VAKUMLU SÜPÜRGE</a:t>
          </a:r>
          <a:endParaRPr lang="tr-TR" sz="1050" b="1" kern="1200" dirty="0">
            <a:solidFill>
              <a:srgbClr val="C00000"/>
            </a:solidFill>
            <a:effectLst/>
            <a:latin typeface="Tahoma"/>
            <a:ea typeface="+mn-ea"/>
            <a:cs typeface="+mn-cs"/>
          </a:endParaRPr>
        </a:p>
      </dsp:txBody>
      <dsp:txXfrm>
        <a:off x="869785" y="3602343"/>
        <a:ext cx="2542404" cy="211228"/>
      </dsp:txXfrm>
    </dsp:sp>
    <dsp:sp modelId="{D9BC99D3-1A67-4C8B-8195-DD1BB049C51F}">
      <dsp:nvSpPr>
        <dsp:cNvPr id="0" name=""/>
        <dsp:cNvSpPr/>
      </dsp:nvSpPr>
      <dsp:spPr>
        <a:xfrm>
          <a:off x="3447394" y="3703326"/>
          <a:ext cx="225311" cy="9263"/>
        </a:xfrm>
        <a:custGeom>
          <a:avLst/>
          <a:gdLst/>
          <a:ahLst/>
          <a:cxnLst/>
          <a:rect l="0" t="0" r="0" b="0"/>
          <a:pathLst>
            <a:path>
              <a:moveTo>
                <a:pt x="0" y="4631"/>
              </a:moveTo>
              <a:lnTo>
                <a:pt x="232351"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4416" y="3702325"/>
        <a:ext cx="11265" cy="11265"/>
      </dsp:txXfrm>
    </dsp:sp>
    <dsp:sp modelId="{50B0ACBB-3692-4A03-A792-2940357373D3}">
      <dsp:nvSpPr>
        <dsp:cNvPr id="0" name=""/>
        <dsp:cNvSpPr/>
      </dsp:nvSpPr>
      <dsp:spPr>
        <a:xfrm>
          <a:off x="3672705" y="3567138"/>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20</a:t>
          </a:r>
          <a:endParaRPr lang="tr-TR" sz="1700" b="1" kern="1200" dirty="0">
            <a:solidFill>
              <a:srgbClr val="FFFF00"/>
            </a:solidFill>
            <a:latin typeface="Tahoma"/>
            <a:ea typeface="+mn-ea"/>
            <a:cs typeface="+mn-cs"/>
          </a:endParaRPr>
        </a:p>
      </dsp:txBody>
      <dsp:txXfrm>
        <a:off x="3680954" y="3575387"/>
        <a:ext cx="546779" cy="265140"/>
      </dsp:txXfrm>
    </dsp:sp>
    <dsp:sp modelId="{251CC94D-FE6A-4261-9494-C2A997B4510E}">
      <dsp:nvSpPr>
        <dsp:cNvPr id="0" name=""/>
        <dsp:cNvSpPr/>
      </dsp:nvSpPr>
      <dsp:spPr>
        <a:xfrm>
          <a:off x="834580" y="3891023"/>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4000" tIns="6985" rIns="6985" bIns="6985" numCol="1" spcCol="1270" anchor="ctr" anchorCtr="0">
          <a:noAutofit/>
          <a:sp3d/>
        </a:bodyPr>
        <a:lstStyle/>
        <a:p>
          <a:pPr lvl="0" algn="l" defTabSz="488950">
            <a:lnSpc>
              <a:spcPct val="90000"/>
            </a:lnSpc>
            <a:spcBef>
              <a:spcPct val="0"/>
            </a:spcBef>
            <a:spcAft>
              <a:spcPct val="35000"/>
            </a:spcAft>
          </a:pPr>
          <a:r>
            <a:rPr lang="tr-TR" sz="1100" b="1" kern="1200" dirty="0" smtClean="0">
              <a:solidFill>
                <a:srgbClr val="C00000"/>
              </a:solidFill>
              <a:effectLst/>
              <a:latin typeface="Tahoma"/>
              <a:ea typeface="+mn-ea"/>
              <a:cs typeface="+mn-cs"/>
            </a:rPr>
            <a:t>KAMYON YOL ÇİZGİ</a:t>
          </a:r>
          <a:endParaRPr lang="tr-TR" sz="1100" b="1" kern="1200" dirty="0">
            <a:solidFill>
              <a:srgbClr val="C00000"/>
            </a:solidFill>
            <a:effectLst/>
            <a:latin typeface="Tahoma"/>
            <a:ea typeface="+mn-ea"/>
            <a:cs typeface="+mn-cs"/>
          </a:endParaRPr>
        </a:p>
      </dsp:txBody>
      <dsp:txXfrm>
        <a:off x="869785" y="3926228"/>
        <a:ext cx="2542404" cy="211228"/>
      </dsp:txXfrm>
    </dsp:sp>
    <dsp:sp modelId="{26DA1661-B102-4064-AD95-A711CDEC2F4C}">
      <dsp:nvSpPr>
        <dsp:cNvPr id="0" name=""/>
        <dsp:cNvSpPr/>
      </dsp:nvSpPr>
      <dsp:spPr>
        <a:xfrm>
          <a:off x="3447394" y="4027210"/>
          <a:ext cx="225311" cy="9263"/>
        </a:xfrm>
        <a:custGeom>
          <a:avLst/>
          <a:gdLst/>
          <a:ahLst/>
          <a:cxnLst/>
          <a:rect l="0" t="0" r="0" b="0"/>
          <a:pathLst>
            <a:path>
              <a:moveTo>
                <a:pt x="0" y="4631"/>
              </a:moveTo>
              <a:lnTo>
                <a:pt x="232351"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4416" y="4026209"/>
        <a:ext cx="11265" cy="11265"/>
      </dsp:txXfrm>
    </dsp:sp>
    <dsp:sp modelId="{21B7DD65-AAE7-4616-B93E-93E09F200ADC}">
      <dsp:nvSpPr>
        <dsp:cNvPr id="0" name=""/>
        <dsp:cNvSpPr/>
      </dsp:nvSpPr>
      <dsp:spPr>
        <a:xfrm>
          <a:off x="3672705" y="3891023"/>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3</a:t>
          </a:r>
          <a:endParaRPr lang="tr-TR" sz="1700" b="1" kern="1200" dirty="0">
            <a:solidFill>
              <a:srgbClr val="FFFF00"/>
            </a:solidFill>
            <a:latin typeface="Tahoma"/>
            <a:ea typeface="+mn-ea"/>
            <a:cs typeface="+mn-cs"/>
          </a:endParaRPr>
        </a:p>
      </dsp:txBody>
      <dsp:txXfrm>
        <a:off x="3680954" y="3899272"/>
        <a:ext cx="546779" cy="265140"/>
      </dsp:txXfrm>
    </dsp:sp>
    <dsp:sp modelId="{B8CCEA86-144F-4D07-BBC5-99BB1DCE76F6}">
      <dsp:nvSpPr>
        <dsp:cNvPr id="0" name=""/>
        <dsp:cNvSpPr/>
      </dsp:nvSpPr>
      <dsp:spPr>
        <a:xfrm>
          <a:off x="834580" y="4214907"/>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a:t>
          </a:r>
          <a:r>
            <a:rPr lang="tr-TR" sz="1000" b="1" kern="1200" dirty="0" smtClean="0">
              <a:solidFill>
                <a:srgbClr val="C00000"/>
              </a:solidFill>
              <a:effectLst/>
              <a:latin typeface="Tahoma"/>
              <a:ea typeface="+mn-ea"/>
              <a:cs typeface="+mn-cs"/>
            </a:rPr>
            <a:t>YÜKLEYİCİ(LAS.TEK)YÜK İSTİF </a:t>
          </a:r>
          <a:r>
            <a:rPr lang="tr-TR" sz="900" b="1" kern="1200" dirty="0" smtClean="0">
              <a:solidFill>
                <a:schemeClr val="tx1"/>
              </a:solidFill>
              <a:effectLst/>
              <a:latin typeface="Tahoma"/>
              <a:ea typeface="+mn-ea"/>
              <a:cs typeface="+mn-cs"/>
            </a:rPr>
            <a:t>90-91</a:t>
          </a:r>
          <a:endParaRPr lang="tr-TR" sz="900" b="1" kern="1200" dirty="0">
            <a:solidFill>
              <a:schemeClr val="tx1"/>
            </a:solidFill>
            <a:effectLst/>
            <a:latin typeface="Tahoma"/>
            <a:ea typeface="+mn-ea"/>
            <a:cs typeface="+mn-cs"/>
          </a:endParaRPr>
        </a:p>
      </dsp:txBody>
      <dsp:txXfrm>
        <a:off x="869785" y="4250112"/>
        <a:ext cx="2542404" cy="211228"/>
      </dsp:txXfrm>
    </dsp:sp>
    <dsp:sp modelId="{A7838C74-7843-4953-B641-18C2C3DF7B78}">
      <dsp:nvSpPr>
        <dsp:cNvPr id="0" name=""/>
        <dsp:cNvSpPr/>
      </dsp:nvSpPr>
      <dsp:spPr>
        <a:xfrm>
          <a:off x="3447394" y="4351095"/>
          <a:ext cx="225311" cy="9263"/>
        </a:xfrm>
        <a:custGeom>
          <a:avLst/>
          <a:gdLst/>
          <a:ahLst/>
          <a:cxnLst/>
          <a:rect l="0" t="0" r="0" b="0"/>
          <a:pathLst>
            <a:path>
              <a:moveTo>
                <a:pt x="0" y="4631"/>
              </a:moveTo>
              <a:lnTo>
                <a:pt x="232351"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4416" y="4350094"/>
        <a:ext cx="11265" cy="11265"/>
      </dsp:txXfrm>
    </dsp:sp>
    <dsp:sp modelId="{D1D0B127-CB1A-4A2B-A9F7-8E5432358A77}">
      <dsp:nvSpPr>
        <dsp:cNvPr id="0" name=""/>
        <dsp:cNvSpPr/>
      </dsp:nvSpPr>
      <dsp:spPr>
        <a:xfrm>
          <a:off x="3672705" y="4214907"/>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37</a:t>
          </a:r>
          <a:endParaRPr lang="tr-TR" sz="1700" b="1" kern="1200" dirty="0">
            <a:solidFill>
              <a:srgbClr val="FFFF00"/>
            </a:solidFill>
            <a:latin typeface="Tahoma"/>
            <a:ea typeface="+mn-ea"/>
            <a:cs typeface="+mn-cs"/>
          </a:endParaRPr>
        </a:p>
      </dsp:txBody>
      <dsp:txXfrm>
        <a:off x="3680954" y="4223156"/>
        <a:ext cx="546779" cy="265140"/>
      </dsp:txXfrm>
    </dsp:sp>
    <dsp:sp modelId="{7FEA00EF-A648-4C77-ABB7-03DB0BB9F591}">
      <dsp:nvSpPr>
        <dsp:cNvPr id="0" name=""/>
        <dsp:cNvSpPr/>
      </dsp:nvSpPr>
      <dsp:spPr>
        <a:xfrm>
          <a:off x="834580" y="4538792"/>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PALETLİ TRAKTÖR + RİPPER </a:t>
          </a:r>
          <a:r>
            <a:rPr lang="tr-TR" sz="1000" b="1" kern="1200" dirty="0" smtClean="0">
              <a:solidFill>
                <a:schemeClr val="tx1"/>
              </a:solidFill>
              <a:effectLst/>
              <a:latin typeface="Tahoma"/>
              <a:ea typeface="+mn-ea"/>
              <a:cs typeface="+mn-cs"/>
            </a:rPr>
            <a:t>51-52</a:t>
          </a:r>
          <a:endParaRPr lang="tr-TR" sz="1000" b="1" kern="1200" dirty="0">
            <a:solidFill>
              <a:schemeClr val="tx1"/>
            </a:solidFill>
            <a:effectLst/>
            <a:latin typeface="Tahoma"/>
            <a:ea typeface="+mn-ea"/>
            <a:cs typeface="+mn-cs"/>
          </a:endParaRPr>
        </a:p>
      </dsp:txBody>
      <dsp:txXfrm>
        <a:off x="869785" y="4573997"/>
        <a:ext cx="2542404" cy="211228"/>
      </dsp:txXfrm>
    </dsp:sp>
    <dsp:sp modelId="{2A9DE185-DC88-4A87-BC9C-3B9C7BA734F3}">
      <dsp:nvSpPr>
        <dsp:cNvPr id="0" name=""/>
        <dsp:cNvSpPr/>
      </dsp:nvSpPr>
      <dsp:spPr>
        <a:xfrm>
          <a:off x="3447394" y="4674980"/>
          <a:ext cx="225311" cy="9263"/>
        </a:xfrm>
        <a:custGeom>
          <a:avLst/>
          <a:gdLst/>
          <a:ahLst/>
          <a:cxnLst/>
          <a:rect l="0" t="0" r="0" b="0"/>
          <a:pathLst>
            <a:path>
              <a:moveTo>
                <a:pt x="0" y="4631"/>
              </a:moveTo>
              <a:lnTo>
                <a:pt x="232351"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4416" y="4673979"/>
        <a:ext cx="11265" cy="11265"/>
      </dsp:txXfrm>
    </dsp:sp>
    <dsp:sp modelId="{71D14CA5-2F71-4478-B7DE-A41ED9A33032}">
      <dsp:nvSpPr>
        <dsp:cNvPr id="0" name=""/>
        <dsp:cNvSpPr/>
      </dsp:nvSpPr>
      <dsp:spPr>
        <a:xfrm>
          <a:off x="3672705" y="4538792"/>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5</a:t>
          </a:r>
          <a:endParaRPr lang="tr-TR" sz="1700" b="1" kern="1200" dirty="0">
            <a:solidFill>
              <a:srgbClr val="FFFF00"/>
            </a:solidFill>
            <a:latin typeface="Tahoma"/>
            <a:ea typeface="+mn-ea"/>
            <a:cs typeface="+mn-cs"/>
          </a:endParaRPr>
        </a:p>
      </dsp:txBody>
      <dsp:txXfrm>
        <a:off x="3680954" y="4547041"/>
        <a:ext cx="546779" cy="265140"/>
      </dsp:txXfrm>
    </dsp:sp>
    <dsp:sp modelId="{21513E7A-6FBF-4E09-82EC-DF53FF5D75EC}">
      <dsp:nvSpPr>
        <dsp:cNvPr id="0" name=""/>
        <dsp:cNvSpPr/>
      </dsp:nvSpPr>
      <dsp:spPr>
        <a:xfrm>
          <a:off x="834580" y="4862677"/>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a:t>
          </a:r>
          <a:r>
            <a:rPr lang="tr-TR" sz="800" b="1" kern="1200" dirty="0" smtClean="0">
              <a:solidFill>
                <a:srgbClr val="C00000"/>
              </a:solidFill>
              <a:effectLst/>
              <a:latin typeface="Tahoma"/>
              <a:ea typeface="+mn-ea"/>
              <a:cs typeface="+mn-cs"/>
            </a:rPr>
            <a:t>LASTİK TEKERLEKLİ TRAKTÖR+BAHÇE </a:t>
          </a:r>
          <a:r>
            <a:rPr lang="tr-TR" sz="800" b="1" kern="1200" dirty="0" smtClean="0">
              <a:solidFill>
                <a:schemeClr val="tx1"/>
              </a:solidFill>
              <a:effectLst/>
              <a:latin typeface="Tahoma"/>
              <a:ea typeface="+mn-ea"/>
              <a:cs typeface="+mn-cs"/>
            </a:rPr>
            <a:t>39-40</a:t>
          </a:r>
          <a:endParaRPr lang="tr-TR" sz="800" b="1" kern="1200" dirty="0">
            <a:solidFill>
              <a:schemeClr val="tx1"/>
            </a:solidFill>
            <a:effectLst/>
            <a:latin typeface="Tahoma"/>
            <a:ea typeface="+mn-ea"/>
            <a:cs typeface="+mn-cs"/>
          </a:endParaRPr>
        </a:p>
      </dsp:txBody>
      <dsp:txXfrm>
        <a:off x="869785" y="4897882"/>
        <a:ext cx="2542404" cy="211228"/>
      </dsp:txXfrm>
    </dsp:sp>
    <dsp:sp modelId="{9EEF40F9-CCF1-4D23-87FE-AC1779EFC5C4}">
      <dsp:nvSpPr>
        <dsp:cNvPr id="0" name=""/>
        <dsp:cNvSpPr/>
      </dsp:nvSpPr>
      <dsp:spPr>
        <a:xfrm>
          <a:off x="3447394" y="4998864"/>
          <a:ext cx="225311" cy="9263"/>
        </a:xfrm>
        <a:custGeom>
          <a:avLst/>
          <a:gdLst/>
          <a:ahLst/>
          <a:cxnLst/>
          <a:rect l="0" t="0" r="0" b="0"/>
          <a:pathLst>
            <a:path>
              <a:moveTo>
                <a:pt x="0" y="4631"/>
              </a:moveTo>
              <a:lnTo>
                <a:pt x="232351"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4416" y="4997863"/>
        <a:ext cx="11265" cy="11265"/>
      </dsp:txXfrm>
    </dsp:sp>
    <dsp:sp modelId="{49C502F3-2DE1-4A4B-822C-E1F3298515E4}">
      <dsp:nvSpPr>
        <dsp:cNvPr id="0" name=""/>
        <dsp:cNvSpPr/>
      </dsp:nvSpPr>
      <dsp:spPr>
        <a:xfrm>
          <a:off x="3672705" y="4862677"/>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8</a:t>
          </a:r>
          <a:endParaRPr lang="tr-TR" sz="1700" b="1" kern="1200" dirty="0">
            <a:solidFill>
              <a:srgbClr val="FFFF00"/>
            </a:solidFill>
            <a:latin typeface="Tahoma"/>
            <a:ea typeface="+mn-ea"/>
            <a:cs typeface="+mn-cs"/>
          </a:endParaRPr>
        </a:p>
      </dsp:txBody>
      <dsp:txXfrm>
        <a:off x="3680954" y="4870926"/>
        <a:ext cx="546779" cy="265140"/>
      </dsp:txXfrm>
    </dsp:sp>
    <dsp:sp modelId="{57B9614E-722C-4D6C-AF17-743C006A3B32}">
      <dsp:nvSpPr>
        <dsp:cNvPr id="0" name=""/>
        <dsp:cNvSpPr/>
      </dsp:nvSpPr>
      <dsp:spPr>
        <a:xfrm>
          <a:off x="834580" y="5190969"/>
          <a:ext cx="2612814" cy="281638"/>
        </a:xfrm>
        <a:prstGeom prst="frame">
          <a:avLst/>
        </a:prstGeom>
        <a:solidFill>
          <a:srgbClr val="0070C0"/>
        </a:solidFill>
        <a:ln>
          <a:noFill/>
        </a:ln>
        <a:effectLst/>
        <a:scene3d>
          <a:camera prst="orthographicFront" fov="0">
            <a:rot lat="0" lon="0" rev="0"/>
          </a:camera>
          <a:lightRig rig="soft" dir="t">
            <a:rot lat="0" lon="0" rev="0"/>
          </a:lightRig>
        </a:scene3d>
        <a:sp3d>
          <a:bevelT/>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sp3d/>
        </a:bodyPr>
        <a:lstStyle/>
        <a:p>
          <a:pPr lvl="0" algn="l" defTabSz="466725">
            <a:lnSpc>
              <a:spcPct val="90000"/>
            </a:lnSpc>
            <a:spcBef>
              <a:spcPct val="0"/>
            </a:spcBef>
            <a:spcAft>
              <a:spcPct val="35000"/>
            </a:spcAft>
          </a:pPr>
          <a:r>
            <a:rPr lang="tr-TR" sz="1050" b="1" kern="1200" dirty="0" smtClean="0">
              <a:solidFill>
                <a:srgbClr val="C00000"/>
              </a:solidFill>
              <a:effectLst/>
              <a:latin typeface="Tahoma"/>
              <a:ea typeface="+mn-ea"/>
              <a:cs typeface="+mn-cs"/>
            </a:rPr>
            <a:t>   GRAYDER</a:t>
          </a:r>
          <a:endParaRPr lang="tr-TR" sz="700" b="1" kern="1200" dirty="0">
            <a:solidFill>
              <a:srgbClr val="C00000"/>
            </a:solidFill>
            <a:effectLst/>
            <a:latin typeface="Tahoma"/>
            <a:ea typeface="+mn-ea"/>
            <a:cs typeface="+mn-cs"/>
          </a:endParaRPr>
        </a:p>
      </dsp:txBody>
      <dsp:txXfrm>
        <a:off x="869785" y="5226174"/>
        <a:ext cx="2542404" cy="211228"/>
      </dsp:txXfrm>
    </dsp:sp>
    <dsp:sp modelId="{5C08AFF2-B0FF-4EA4-8280-F97E18CC00FA}">
      <dsp:nvSpPr>
        <dsp:cNvPr id="0" name=""/>
        <dsp:cNvSpPr/>
      </dsp:nvSpPr>
      <dsp:spPr>
        <a:xfrm rot="21532762">
          <a:off x="3447372" y="5324953"/>
          <a:ext cx="225354" cy="9263"/>
        </a:xfrm>
        <a:custGeom>
          <a:avLst/>
          <a:gdLst/>
          <a:ahLst/>
          <a:cxnLst/>
          <a:rect l="0" t="0" r="0" b="0"/>
          <a:pathLst>
            <a:path>
              <a:moveTo>
                <a:pt x="0" y="4631"/>
              </a:moveTo>
              <a:lnTo>
                <a:pt x="232351" y="4631"/>
              </a:lnTo>
            </a:path>
          </a:pathLst>
        </a:custGeom>
        <a:noFill/>
        <a:ln w="25400" cap="sq"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rgbClr val="FFFFFF">
                <a:hueOff val="0"/>
                <a:satOff val="0"/>
                <a:lumOff val="0"/>
                <a:alphaOff val="0"/>
              </a:srgbClr>
            </a:solidFill>
            <a:latin typeface="Tahoma"/>
            <a:ea typeface="+mn-ea"/>
            <a:cs typeface="+mn-cs"/>
          </a:endParaRPr>
        </a:p>
      </dsp:txBody>
      <dsp:txXfrm>
        <a:off x="3554415" y="5323951"/>
        <a:ext cx="11267" cy="11267"/>
      </dsp:txXfrm>
    </dsp:sp>
    <dsp:sp modelId="{345B31F3-CA7A-4064-BE0F-60065014A10B}">
      <dsp:nvSpPr>
        <dsp:cNvPr id="0" name=""/>
        <dsp:cNvSpPr/>
      </dsp:nvSpPr>
      <dsp:spPr>
        <a:xfrm>
          <a:off x="3672705" y="5186561"/>
          <a:ext cx="563277" cy="281638"/>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20</a:t>
          </a:r>
          <a:endParaRPr lang="tr-TR" sz="1700" b="1" kern="1200" dirty="0">
            <a:solidFill>
              <a:srgbClr val="FFFF00"/>
            </a:solidFill>
            <a:latin typeface="Tahoma"/>
            <a:ea typeface="+mn-ea"/>
            <a:cs typeface="+mn-cs"/>
          </a:endParaRPr>
        </a:p>
      </dsp:txBody>
      <dsp:txXfrm>
        <a:off x="3680954" y="5194810"/>
        <a:ext cx="546779" cy="2651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061B4-E81E-428B-B82C-C5CA49E97727}">
      <dsp:nvSpPr>
        <dsp:cNvPr id="0" name=""/>
        <dsp:cNvSpPr/>
      </dsp:nvSpPr>
      <dsp:spPr>
        <a:xfrm>
          <a:off x="692882" y="0"/>
          <a:ext cx="284689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tr-TR" sz="1200" b="1" kern="1200" dirty="0" smtClean="0">
              <a:solidFill>
                <a:srgbClr val="C00000"/>
              </a:solidFill>
              <a:latin typeface="Tahoma"/>
              <a:ea typeface="+mn-ea"/>
              <a:cs typeface="+mn-cs"/>
            </a:rPr>
            <a:t>   </a:t>
          </a:r>
          <a:r>
            <a:rPr lang="tr-TR" sz="1100" b="1" kern="1200" dirty="0" smtClean="0">
              <a:solidFill>
                <a:srgbClr val="C00000"/>
              </a:solidFill>
              <a:latin typeface="Tahoma"/>
              <a:ea typeface="+mn-ea"/>
              <a:cs typeface="+mn-cs"/>
            </a:rPr>
            <a:t>MICIR YAYICI </a:t>
          </a:r>
          <a:r>
            <a:rPr lang="tr-TR" sz="800" b="1" kern="1200" dirty="0" smtClean="0">
              <a:solidFill>
                <a:srgbClr val="C00000"/>
              </a:solidFill>
              <a:latin typeface="Tahoma"/>
              <a:ea typeface="+mn-ea"/>
              <a:cs typeface="+mn-cs"/>
            </a:rPr>
            <a:t>(KENDİ YÜRÜR)</a:t>
          </a:r>
          <a:endParaRPr lang="tr-TR" sz="1200" b="1" kern="1200" dirty="0">
            <a:solidFill>
              <a:srgbClr val="C00000"/>
            </a:solidFill>
            <a:latin typeface="Tahoma"/>
            <a:ea typeface="+mn-ea"/>
            <a:cs typeface="+mn-cs"/>
          </a:endParaRPr>
        </a:p>
      </dsp:txBody>
      <dsp:txXfrm>
        <a:off x="729220" y="36338"/>
        <a:ext cx="2774214" cy="218030"/>
      </dsp:txXfrm>
    </dsp:sp>
    <dsp:sp modelId="{20C6E313-27CD-43BB-9E44-CDDCD871C4B5}">
      <dsp:nvSpPr>
        <dsp:cNvPr id="0" name=""/>
        <dsp:cNvSpPr/>
      </dsp:nvSpPr>
      <dsp:spPr>
        <a:xfrm>
          <a:off x="3539773" y="140551"/>
          <a:ext cx="241722" cy="9603"/>
        </a:xfrm>
        <a:custGeom>
          <a:avLst/>
          <a:gdLst/>
          <a:ahLst/>
          <a:cxnLst/>
          <a:rect l="0" t="0" r="0" b="0"/>
          <a:pathLst>
            <a:path>
              <a:moveTo>
                <a:pt x="0" y="4379"/>
              </a:moveTo>
              <a:lnTo>
                <a:pt x="231227"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39773" y="139309"/>
        <a:ext cx="241722" cy="12086"/>
      </dsp:txXfrm>
    </dsp:sp>
    <dsp:sp modelId="{DEB750B3-30B0-4178-B1B7-F7966B794288}">
      <dsp:nvSpPr>
        <dsp:cNvPr id="0" name=""/>
        <dsp:cNvSpPr/>
      </dsp:nvSpPr>
      <dsp:spPr>
        <a:xfrm>
          <a:off x="3781495" y="0"/>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FFFF00"/>
              </a:solidFill>
              <a:latin typeface="Tahoma"/>
              <a:ea typeface="+mn-ea"/>
              <a:cs typeface="+mn-cs"/>
            </a:rPr>
            <a:t>2</a:t>
          </a:r>
          <a:endParaRPr lang="tr-TR" sz="1600" b="1" kern="1200" dirty="0">
            <a:solidFill>
              <a:srgbClr val="FFFF00"/>
            </a:solidFill>
            <a:latin typeface="Tahoma"/>
            <a:ea typeface="+mn-ea"/>
            <a:cs typeface="+mn-cs"/>
          </a:endParaRPr>
        </a:p>
      </dsp:txBody>
      <dsp:txXfrm>
        <a:off x="3790009" y="8514"/>
        <a:ext cx="564384" cy="273678"/>
      </dsp:txXfrm>
    </dsp:sp>
    <dsp:sp modelId="{7BA818BD-32E5-49C3-9117-DF71ED50914D}">
      <dsp:nvSpPr>
        <dsp:cNvPr id="0" name=""/>
        <dsp:cNvSpPr/>
      </dsp:nvSpPr>
      <dsp:spPr>
        <a:xfrm>
          <a:off x="702040" y="328306"/>
          <a:ext cx="283782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tr-TR" sz="1200" b="1" kern="1200" dirty="0" smtClean="0">
              <a:solidFill>
                <a:srgbClr val="C00000"/>
              </a:solidFill>
              <a:latin typeface="Tahoma"/>
              <a:ea typeface="+mn-ea"/>
              <a:cs typeface="+mn-cs"/>
            </a:rPr>
            <a:t>   </a:t>
          </a:r>
          <a:r>
            <a:rPr lang="tr-TR" sz="1100" b="1" kern="1200" dirty="0" smtClean="0">
              <a:solidFill>
                <a:srgbClr val="C00000"/>
              </a:solidFill>
              <a:latin typeface="Tahoma"/>
              <a:ea typeface="+mn-ea"/>
              <a:cs typeface="+mn-cs"/>
            </a:rPr>
            <a:t>ASFALT KAZIMA MAK.   </a:t>
          </a:r>
          <a:r>
            <a:rPr lang="tr-TR" sz="1100" b="1" kern="1200" dirty="0" smtClean="0">
              <a:solidFill>
                <a:schemeClr val="tx1"/>
              </a:solidFill>
              <a:latin typeface="Tahoma"/>
              <a:ea typeface="+mn-ea"/>
              <a:cs typeface="+mn-cs"/>
            </a:rPr>
            <a:t>2-3</a:t>
          </a:r>
          <a:endParaRPr lang="tr-TR" sz="1200" b="1" kern="1200" dirty="0">
            <a:solidFill>
              <a:schemeClr val="tx1"/>
            </a:solidFill>
            <a:latin typeface="Tahoma"/>
            <a:ea typeface="+mn-ea"/>
            <a:cs typeface="+mn-cs"/>
          </a:endParaRPr>
        </a:p>
      </dsp:txBody>
      <dsp:txXfrm>
        <a:off x="738378" y="364644"/>
        <a:ext cx="2765144" cy="218030"/>
      </dsp:txXfrm>
    </dsp:sp>
    <dsp:sp modelId="{DA605DFB-4406-4DB2-99D8-630B48D06E5C}">
      <dsp:nvSpPr>
        <dsp:cNvPr id="0" name=""/>
        <dsp:cNvSpPr/>
      </dsp:nvSpPr>
      <dsp:spPr>
        <a:xfrm rot="1891">
          <a:off x="3539860" y="468921"/>
          <a:ext cx="232564" cy="9603"/>
        </a:xfrm>
        <a:custGeom>
          <a:avLst/>
          <a:gdLst/>
          <a:ahLst/>
          <a:cxnLst/>
          <a:rect l="0" t="0" r="0" b="0"/>
          <a:pathLst>
            <a:path>
              <a:moveTo>
                <a:pt x="0" y="4379"/>
              </a:moveTo>
              <a:lnTo>
                <a:pt x="222468"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39860" y="467909"/>
        <a:ext cx="232564" cy="11628"/>
      </dsp:txXfrm>
    </dsp:sp>
    <dsp:sp modelId="{25CDBDC7-BFD1-44A6-8F59-882E4143E6E9}">
      <dsp:nvSpPr>
        <dsp:cNvPr id="0" name=""/>
        <dsp:cNvSpPr/>
      </dsp:nvSpPr>
      <dsp:spPr>
        <a:xfrm>
          <a:off x="3772425" y="328434"/>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FFFF00"/>
              </a:solidFill>
              <a:latin typeface="Tahoma"/>
              <a:ea typeface="+mn-ea"/>
              <a:cs typeface="+mn-cs"/>
            </a:rPr>
            <a:t>5</a:t>
          </a:r>
          <a:endParaRPr lang="tr-TR" sz="1600" b="1" kern="1200" dirty="0">
            <a:solidFill>
              <a:srgbClr val="FFFF00"/>
            </a:solidFill>
            <a:latin typeface="Tahoma"/>
            <a:ea typeface="+mn-ea"/>
            <a:cs typeface="+mn-cs"/>
          </a:endParaRPr>
        </a:p>
      </dsp:txBody>
      <dsp:txXfrm>
        <a:off x="3780939" y="336948"/>
        <a:ext cx="564384" cy="273678"/>
      </dsp:txXfrm>
    </dsp:sp>
    <dsp:sp modelId="{57E273EA-B45C-4CDF-B437-05240CC9D081}">
      <dsp:nvSpPr>
        <dsp:cNvPr id="0" name=""/>
        <dsp:cNvSpPr/>
      </dsp:nvSpPr>
      <dsp:spPr>
        <a:xfrm>
          <a:off x="702040" y="671776"/>
          <a:ext cx="283782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l" defTabSz="488950">
            <a:lnSpc>
              <a:spcPct val="90000"/>
            </a:lnSpc>
            <a:spcBef>
              <a:spcPct val="0"/>
            </a:spcBef>
            <a:spcAft>
              <a:spcPct val="35000"/>
            </a:spcAft>
          </a:pPr>
          <a:r>
            <a:rPr lang="tr-TR" sz="1100" b="1" kern="1200" dirty="0" smtClean="0">
              <a:solidFill>
                <a:srgbClr val="C00000"/>
              </a:solidFill>
              <a:latin typeface="Tahoma"/>
              <a:ea typeface="+mn-ea"/>
              <a:cs typeface="+mn-cs"/>
            </a:rPr>
            <a:t>   ÇİM BİÇME KENDİ YÜRÜR</a:t>
          </a:r>
          <a:endParaRPr lang="tr-TR" sz="1000" b="1" kern="1200" dirty="0">
            <a:solidFill>
              <a:srgbClr val="C00000"/>
            </a:solidFill>
            <a:latin typeface="Tahoma"/>
            <a:ea typeface="+mn-ea"/>
            <a:cs typeface="+mn-cs"/>
          </a:endParaRPr>
        </a:p>
      </dsp:txBody>
      <dsp:txXfrm>
        <a:off x="738378" y="708114"/>
        <a:ext cx="2765144" cy="218030"/>
      </dsp:txXfrm>
    </dsp:sp>
    <dsp:sp modelId="{66C19182-20C8-4AF6-96E4-026D9BE07A17}">
      <dsp:nvSpPr>
        <dsp:cNvPr id="0" name=""/>
        <dsp:cNvSpPr/>
      </dsp:nvSpPr>
      <dsp:spPr>
        <a:xfrm>
          <a:off x="3539860" y="812327"/>
          <a:ext cx="232564" cy="9603"/>
        </a:xfrm>
        <a:custGeom>
          <a:avLst/>
          <a:gdLst/>
          <a:ahLst/>
          <a:cxnLst/>
          <a:rect l="0" t="0" r="0" b="0"/>
          <a:pathLst>
            <a:path>
              <a:moveTo>
                <a:pt x="0" y="4379"/>
              </a:moveTo>
              <a:lnTo>
                <a:pt x="222468"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39860" y="811314"/>
        <a:ext cx="232564" cy="11628"/>
      </dsp:txXfrm>
    </dsp:sp>
    <dsp:sp modelId="{00FD5FC3-E688-4A9A-828C-47EDC200A037}">
      <dsp:nvSpPr>
        <dsp:cNvPr id="0" name=""/>
        <dsp:cNvSpPr/>
      </dsp:nvSpPr>
      <dsp:spPr>
        <a:xfrm>
          <a:off x="3772425" y="671776"/>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FFFF00"/>
              </a:solidFill>
              <a:latin typeface="Tahoma"/>
              <a:ea typeface="+mn-ea"/>
              <a:cs typeface="+mn-cs"/>
            </a:rPr>
            <a:t>3</a:t>
          </a:r>
          <a:endParaRPr lang="tr-TR" sz="1600" b="1" kern="1200" dirty="0">
            <a:solidFill>
              <a:srgbClr val="FFFF00"/>
            </a:solidFill>
            <a:latin typeface="Tahoma"/>
            <a:ea typeface="+mn-ea"/>
            <a:cs typeface="+mn-cs"/>
          </a:endParaRPr>
        </a:p>
      </dsp:txBody>
      <dsp:txXfrm>
        <a:off x="3780939" y="680290"/>
        <a:ext cx="564384" cy="273678"/>
      </dsp:txXfrm>
    </dsp:sp>
    <dsp:sp modelId="{DA3B4570-1F8B-42D0-B4F7-46D2E6D9853E}">
      <dsp:nvSpPr>
        <dsp:cNvPr id="0" name=""/>
        <dsp:cNvSpPr/>
      </dsp:nvSpPr>
      <dsp:spPr>
        <a:xfrm>
          <a:off x="702040" y="1006088"/>
          <a:ext cx="284689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l" defTabSz="488950">
            <a:lnSpc>
              <a:spcPct val="90000"/>
            </a:lnSpc>
            <a:spcBef>
              <a:spcPct val="0"/>
            </a:spcBef>
            <a:spcAft>
              <a:spcPct val="35000"/>
            </a:spcAft>
          </a:pPr>
          <a:r>
            <a:rPr lang="tr-TR" sz="1100" b="1" kern="1200" dirty="0" smtClean="0">
              <a:solidFill>
                <a:srgbClr val="C00000"/>
              </a:solidFill>
              <a:latin typeface="Tahoma"/>
              <a:ea typeface="+mn-ea"/>
              <a:cs typeface="+mn-cs"/>
            </a:rPr>
            <a:t>   ASFALT  PLENTİ  30  T / S KADAR  </a:t>
          </a:r>
          <a:r>
            <a:rPr lang="tr-TR" sz="1100" b="1" kern="1200" dirty="0" smtClean="0">
              <a:solidFill>
                <a:schemeClr val="tx1"/>
              </a:solidFill>
              <a:latin typeface="Tahoma"/>
              <a:ea typeface="+mn-ea"/>
              <a:cs typeface="+mn-cs"/>
            </a:rPr>
            <a:t>4</a:t>
          </a:r>
          <a:endParaRPr lang="tr-TR" sz="1100" b="1" kern="1200" dirty="0">
            <a:solidFill>
              <a:schemeClr val="tx1"/>
            </a:solidFill>
            <a:latin typeface="Tahoma"/>
            <a:ea typeface="+mn-ea"/>
            <a:cs typeface="+mn-cs"/>
          </a:endParaRPr>
        </a:p>
      </dsp:txBody>
      <dsp:txXfrm>
        <a:off x="738378" y="1042426"/>
        <a:ext cx="2774214" cy="218030"/>
      </dsp:txXfrm>
    </dsp:sp>
    <dsp:sp modelId="{A0A6A282-1267-41ED-AFD4-9005969E52D6}">
      <dsp:nvSpPr>
        <dsp:cNvPr id="0" name=""/>
        <dsp:cNvSpPr/>
      </dsp:nvSpPr>
      <dsp:spPr>
        <a:xfrm>
          <a:off x="3548930" y="1146639"/>
          <a:ext cx="232564" cy="9603"/>
        </a:xfrm>
        <a:custGeom>
          <a:avLst/>
          <a:gdLst/>
          <a:ahLst/>
          <a:cxnLst/>
          <a:rect l="0" t="0" r="0" b="0"/>
          <a:pathLst>
            <a:path>
              <a:moveTo>
                <a:pt x="0" y="4379"/>
              </a:moveTo>
              <a:lnTo>
                <a:pt x="222468"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48930" y="1145626"/>
        <a:ext cx="232564" cy="11628"/>
      </dsp:txXfrm>
    </dsp:sp>
    <dsp:sp modelId="{EFCDADEA-0974-4FC6-9859-9088305F0D6A}">
      <dsp:nvSpPr>
        <dsp:cNvPr id="0" name=""/>
        <dsp:cNvSpPr/>
      </dsp:nvSpPr>
      <dsp:spPr>
        <a:xfrm>
          <a:off x="3781495" y="1006088"/>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FFFF00"/>
              </a:solidFill>
              <a:latin typeface="Tahoma"/>
              <a:ea typeface="+mn-ea"/>
              <a:cs typeface="+mn-cs"/>
            </a:rPr>
            <a:t>3</a:t>
          </a:r>
          <a:endParaRPr lang="tr-TR" sz="1600" b="1" kern="1200" dirty="0">
            <a:solidFill>
              <a:srgbClr val="FFFF00"/>
            </a:solidFill>
            <a:latin typeface="Tahoma"/>
            <a:ea typeface="+mn-ea"/>
            <a:cs typeface="+mn-cs"/>
          </a:endParaRPr>
        </a:p>
      </dsp:txBody>
      <dsp:txXfrm>
        <a:off x="3790009" y="1014602"/>
        <a:ext cx="564384" cy="273678"/>
      </dsp:txXfrm>
    </dsp:sp>
    <dsp:sp modelId="{8BA45B0E-01A9-4CD8-A88C-853167FB73C4}">
      <dsp:nvSpPr>
        <dsp:cNvPr id="0" name=""/>
        <dsp:cNvSpPr/>
      </dsp:nvSpPr>
      <dsp:spPr>
        <a:xfrm>
          <a:off x="702040" y="1340400"/>
          <a:ext cx="284689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l" defTabSz="488950">
            <a:lnSpc>
              <a:spcPct val="90000"/>
            </a:lnSpc>
            <a:spcBef>
              <a:spcPct val="0"/>
            </a:spcBef>
            <a:spcAft>
              <a:spcPct val="35000"/>
            </a:spcAft>
          </a:pPr>
          <a:r>
            <a:rPr lang="tr-TR" sz="1100" b="1" kern="1200" dirty="0" smtClean="0">
              <a:solidFill>
                <a:srgbClr val="C00000"/>
              </a:solidFill>
              <a:latin typeface="Tahoma"/>
              <a:ea typeface="+mn-ea"/>
              <a:cs typeface="+mn-cs"/>
            </a:rPr>
            <a:t>   ASFALT  PLENTİ  120  T / S KADAR </a:t>
          </a:r>
          <a:r>
            <a:rPr lang="tr-TR" sz="1100" b="1" kern="1200" dirty="0" smtClean="0">
              <a:solidFill>
                <a:schemeClr val="tx1"/>
              </a:solidFill>
              <a:latin typeface="Tahoma"/>
              <a:ea typeface="+mn-ea"/>
              <a:cs typeface="+mn-cs"/>
            </a:rPr>
            <a:t>4</a:t>
          </a:r>
          <a:endParaRPr lang="tr-TR" sz="1100" b="1" kern="1200" dirty="0">
            <a:solidFill>
              <a:schemeClr val="tx1"/>
            </a:solidFill>
            <a:latin typeface="Tahoma"/>
            <a:ea typeface="+mn-ea"/>
            <a:cs typeface="+mn-cs"/>
          </a:endParaRPr>
        </a:p>
      </dsp:txBody>
      <dsp:txXfrm>
        <a:off x="738378" y="1376738"/>
        <a:ext cx="2774214" cy="218030"/>
      </dsp:txXfrm>
    </dsp:sp>
    <dsp:sp modelId="{64448EC3-C657-4CC0-9C5A-1EB688B15A58}">
      <dsp:nvSpPr>
        <dsp:cNvPr id="0" name=""/>
        <dsp:cNvSpPr/>
      </dsp:nvSpPr>
      <dsp:spPr>
        <a:xfrm>
          <a:off x="3548930" y="1480951"/>
          <a:ext cx="232564" cy="9603"/>
        </a:xfrm>
        <a:custGeom>
          <a:avLst/>
          <a:gdLst/>
          <a:ahLst/>
          <a:cxnLst/>
          <a:rect l="0" t="0" r="0" b="0"/>
          <a:pathLst>
            <a:path>
              <a:moveTo>
                <a:pt x="0" y="4379"/>
              </a:moveTo>
              <a:lnTo>
                <a:pt x="222468"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48930" y="1479938"/>
        <a:ext cx="232564" cy="11628"/>
      </dsp:txXfrm>
    </dsp:sp>
    <dsp:sp modelId="{EF265E4B-19E9-4F8D-B1F1-84093E7BC1FD}">
      <dsp:nvSpPr>
        <dsp:cNvPr id="0" name=""/>
        <dsp:cNvSpPr/>
      </dsp:nvSpPr>
      <dsp:spPr>
        <a:xfrm>
          <a:off x="3781495" y="1340400"/>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FFFF00"/>
              </a:solidFill>
              <a:latin typeface="Tahoma"/>
              <a:ea typeface="+mn-ea"/>
              <a:cs typeface="+mn-cs"/>
            </a:rPr>
            <a:t>3</a:t>
          </a:r>
          <a:endParaRPr lang="tr-TR" sz="1600" b="1" kern="1200" dirty="0">
            <a:solidFill>
              <a:srgbClr val="FFFF00"/>
            </a:solidFill>
            <a:latin typeface="Tahoma"/>
            <a:ea typeface="+mn-ea"/>
            <a:cs typeface="+mn-cs"/>
          </a:endParaRPr>
        </a:p>
      </dsp:txBody>
      <dsp:txXfrm>
        <a:off x="3790009" y="1348914"/>
        <a:ext cx="564384" cy="273678"/>
      </dsp:txXfrm>
    </dsp:sp>
    <dsp:sp modelId="{08FDD7AF-308A-44A4-81DD-72E6EBE44830}">
      <dsp:nvSpPr>
        <dsp:cNvPr id="0" name=""/>
        <dsp:cNvSpPr/>
      </dsp:nvSpPr>
      <dsp:spPr>
        <a:xfrm>
          <a:off x="702040" y="1674712"/>
          <a:ext cx="284689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l" defTabSz="488950">
            <a:lnSpc>
              <a:spcPct val="90000"/>
            </a:lnSpc>
            <a:spcBef>
              <a:spcPct val="0"/>
            </a:spcBef>
            <a:spcAft>
              <a:spcPct val="35000"/>
            </a:spcAft>
          </a:pPr>
          <a:r>
            <a:rPr lang="tr-TR" sz="1100" b="1" kern="1200" dirty="0" smtClean="0">
              <a:solidFill>
                <a:srgbClr val="C00000"/>
              </a:solidFill>
              <a:effectLst/>
              <a:latin typeface="Tahoma"/>
              <a:ea typeface="+mn-ea"/>
              <a:cs typeface="+mn-cs"/>
            </a:rPr>
            <a:t>    VİNÇ </a:t>
          </a:r>
          <a:r>
            <a:rPr lang="tr-TR" sz="900" b="1" kern="1200" dirty="0" smtClean="0">
              <a:solidFill>
                <a:srgbClr val="C00000"/>
              </a:solidFill>
              <a:effectLst/>
              <a:latin typeface="Tahoma"/>
              <a:ea typeface="+mn-ea"/>
              <a:cs typeface="+mn-cs"/>
            </a:rPr>
            <a:t>( LASTİK TEKERLEKLİ )</a:t>
          </a:r>
          <a:endParaRPr lang="tr-TR" sz="900" b="1" kern="1200" dirty="0">
            <a:solidFill>
              <a:srgbClr val="C00000"/>
            </a:solidFill>
            <a:latin typeface="Tahoma"/>
            <a:ea typeface="+mn-ea"/>
            <a:cs typeface="+mn-cs"/>
          </a:endParaRPr>
        </a:p>
      </dsp:txBody>
      <dsp:txXfrm>
        <a:off x="738378" y="1711050"/>
        <a:ext cx="2774214" cy="218030"/>
      </dsp:txXfrm>
    </dsp:sp>
    <dsp:sp modelId="{1DABBC89-244B-4C7C-985E-0D824FB4C89A}">
      <dsp:nvSpPr>
        <dsp:cNvPr id="0" name=""/>
        <dsp:cNvSpPr/>
      </dsp:nvSpPr>
      <dsp:spPr>
        <a:xfrm>
          <a:off x="3548930" y="1815263"/>
          <a:ext cx="232564" cy="9603"/>
        </a:xfrm>
        <a:custGeom>
          <a:avLst/>
          <a:gdLst/>
          <a:ahLst/>
          <a:cxnLst/>
          <a:rect l="0" t="0" r="0" b="0"/>
          <a:pathLst>
            <a:path>
              <a:moveTo>
                <a:pt x="0" y="4379"/>
              </a:moveTo>
              <a:lnTo>
                <a:pt x="222468"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48930" y="1814250"/>
        <a:ext cx="232564" cy="11628"/>
      </dsp:txXfrm>
    </dsp:sp>
    <dsp:sp modelId="{2686357A-0801-4267-A6AB-04D4EBEF18BD}">
      <dsp:nvSpPr>
        <dsp:cNvPr id="0" name=""/>
        <dsp:cNvSpPr/>
      </dsp:nvSpPr>
      <dsp:spPr>
        <a:xfrm>
          <a:off x="3781495" y="1674712"/>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FFFF00"/>
              </a:solidFill>
              <a:latin typeface="Tahoma"/>
              <a:ea typeface="+mn-ea"/>
              <a:cs typeface="+mn-cs"/>
            </a:rPr>
            <a:t>2</a:t>
          </a:r>
          <a:endParaRPr lang="tr-TR" sz="1600" b="1" kern="1200" dirty="0">
            <a:solidFill>
              <a:srgbClr val="FFFF00"/>
            </a:solidFill>
            <a:latin typeface="Tahoma"/>
            <a:ea typeface="+mn-ea"/>
            <a:cs typeface="+mn-cs"/>
          </a:endParaRPr>
        </a:p>
      </dsp:txBody>
      <dsp:txXfrm>
        <a:off x="3790009" y="1683226"/>
        <a:ext cx="564384" cy="273678"/>
      </dsp:txXfrm>
    </dsp:sp>
    <dsp:sp modelId="{D28BA274-A5AE-4F4E-98D0-8B6AB74F363F}">
      <dsp:nvSpPr>
        <dsp:cNvPr id="0" name=""/>
        <dsp:cNvSpPr/>
      </dsp:nvSpPr>
      <dsp:spPr>
        <a:xfrm>
          <a:off x="702040" y="2009024"/>
          <a:ext cx="284689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l" defTabSz="488950">
            <a:lnSpc>
              <a:spcPct val="90000"/>
            </a:lnSpc>
            <a:spcBef>
              <a:spcPct val="0"/>
            </a:spcBef>
            <a:spcAft>
              <a:spcPct val="35000"/>
            </a:spcAft>
          </a:pPr>
          <a:r>
            <a:rPr lang="tr-TR" sz="1100" b="1" kern="1200" dirty="0" smtClean="0">
              <a:solidFill>
                <a:srgbClr val="C00000"/>
              </a:solidFill>
              <a:latin typeface="Tahoma"/>
              <a:ea typeface="+mn-ea"/>
              <a:cs typeface="+mn-cs"/>
            </a:rPr>
            <a:t>   SERPME DÜZELTME MAK</a:t>
          </a:r>
          <a:endParaRPr lang="tr-TR" sz="1100" b="1" kern="1200" dirty="0">
            <a:solidFill>
              <a:srgbClr val="C00000"/>
            </a:solidFill>
            <a:latin typeface="Tahoma"/>
            <a:ea typeface="+mn-ea"/>
            <a:cs typeface="+mn-cs"/>
          </a:endParaRPr>
        </a:p>
      </dsp:txBody>
      <dsp:txXfrm>
        <a:off x="738378" y="2045362"/>
        <a:ext cx="2774214" cy="218030"/>
      </dsp:txXfrm>
    </dsp:sp>
    <dsp:sp modelId="{A42DF715-8B6B-42C1-94DF-00291F75EE3C}">
      <dsp:nvSpPr>
        <dsp:cNvPr id="0" name=""/>
        <dsp:cNvSpPr/>
      </dsp:nvSpPr>
      <dsp:spPr>
        <a:xfrm rot="349919">
          <a:off x="3548278" y="2162379"/>
          <a:ext cx="252020" cy="9603"/>
        </a:xfrm>
        <a:custGeom>
          <a:avLst/>
          <a:gdLst/>
          <a:ahLst/>
          <a:cxnLst/>
          <a:rect l="0" t="0" r="0" b="0"/>
          <a:pathLst>
            <a:path>
              <a:moveTo>
                <a:pt x="0" y="4379"/>
              </a:moveTo>
              <a:lnTo>
                <a:pt x="222468"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48278" y="2160880"/>
        <a:ext cx="252020" cy="12601"/>
      </dsp:txXfrm>
    </dsp:sp>
    <dsp:sp modelId="{B82BB65B-3423-4143-A95F-8CBA8CE747C4}">
      <dsp:nvSpPr>
        <dsp:cNvPr id="0" name=""/>
        <dsp:cNvSpPr/>
      </dsp:nvSpPr>
      <dsp:spPr>
        <a:xfrm>
          <a:off x="3799647" y="2034632"/>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FFFF00"/>
              </a:solidFill>
              <a:latin typeface="Tahoma"/>
              <a:ea typeface="+mn-ea"/>
              <a:cs typeface="+mn-cs"/>
            </a:rPr>
            <a:t>3</a:t>
          </a:r>
          <a:endParaRPr lang="tr-TR" sz="1600" b="1" kern="1200" dirty="0">
            <a:solidFill>
              <a:srgbClr val="FFFF00"/>
            </a:solidFill>
            <a:latin typeface="Tahoma"/>
            <a:ea typeface="+mn-ea"/>
            <a:cs typeface="+mn-cs"/>
          </a:endParaRPr>
        </a:p>
      </dsp:txBody>
      <dsp:txXfrm>
        <a:off x="3808161" y="2043146"/>
        <a:ext cx="564384" cy="273678"/>
      </dsp:txXfrm>
    </dsp:sp>
    <dsp:sp modelId="{B3C81582-CD9D-4001-9B34-289BE2DC4D8C}">
      <dsp:nvSpPr>
        <dsp:cNvPr id="0" name=""/>
        <dsp:cNvSpPr/>
      </dsp:nvSpPr>
      <dsp:spPr>
        <a:xfrm>
          <a:off x="702040" y="2343336"/>
          <a:ext cx="284689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8000" tIns="6985" rIns="6985" bIns="6985" numCol="1" spcCol="1270" anchor="ctr" anchorCtr="0">
          <a:noAutofit/>
        </a:bodyPr>
        <a:lstStyle/>
        <a:p>
          <a:pPr lvl="0" algn="l" defTabSz="488950">
            <a:lnSpc>
              <a:spcPct val="90000"/>
            </a:lnSpc>
            <a:spcBef>
              <a:spcPct val="0"/>
            </a:spcBef>
            <a:spcAft>
              <a:spcPct val="35000"/>
            </a:spcAft>
          </a:pPr>
          <a:r>
            <a:rPr lang="tr-TR" sz="1100" b="1" kern="1200" dirty="0" smtClean="0">
              <a:solidFill>
                <a:srgbClr val="C00000"/>
              </a:solidFill>
              <a:latin typeface="Tahoma"/>
              <a:ea typeface="+mn-ea"/>
              <a:cs typeface="+mn-cs"/>
            </a:rPr>
            <a:t>KANAL KAZICI </a:t>
          </a:r>
          <a:r>
            <a:rPr lang="tr-TR" sz="800" b="1" kern="1200" dirty="0" smtClean="0">
              <a:solidFill>
                <a:srgbClr val="C00000"/>
              </a:solidFill>
              <a:latin typeface="Tahoma"/>
              <a:ea typeface="+mn-ea"/>
              <a:cs typeface="+mn-cs"/>
            </a:rPr>
            <a:t>(PAL.+LASTİK TEK. + YÜK.)</a:t>
          </a:r>
          <a:endParaRPr lang="tr-TR" sz="1100" b="1" kern="1200" dirty="0">
            <a:solidFill>
              <a:srgbClr val="C00000"/>
            </a:solidFill>
            <a:latin typeface="Tahoma"/>
            <a:ea typeface="+mn-ea"/>
            <a:cs typeface="+mn-cs"/>
          </a:endParaRPr>
        </a:p>
      </dsp:txBody>
      <dsp:txXfrm>
        <a:off x="738378" y="2379674"/>
        <a:ext cx="2774214" cy="218030"/>
      </dsp:txXfrm>
    </dsp:sp>
    <dsp:sp modelId="{F62D64F4-CEE8-4D3E-B188-8A8DC0CBB6E5}">
      <dsp:nvSpPr>
        <dsp:cNvPr id="0" name=""/>
        <dsp:cNvSpPr/>
      </dsp:nvSpPr>
      <dsp:spPr>
        <a:xfrm>
          <a:off x="3548930" y="2483887"/>
          <a:ext cx="232564" cy="9603"/>
        </a:xfrm>
        <a:custGeom>
          <a:avLst/>
          <a:gdLst/>
          <a:ahLst/>
          <a:cxnLst/>
          <a:rect l="0" t="0" r="0" b="0"/>
          <a:pathLst>
            <a:path>
              <a:moveTo>
                <a:pt x="0" y="4379"/>
              </a:moveTo>
              <a:lnTo>
                <a:pt x="222468"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48930" y="2482874"/>
        <a:ext cx="232564" cy="11628"/>
      </dsp:txXfrm>
    </dsp:sp>
    <dsp:sp modelId="{07CC3C1B-4362-411D-B529-E5CA6B08DB97}">
      <dsp:nvSpPr>
        <dsp:cNvPr id="0" name=""/>
        <dsp:cNvSpPr/>
      </dsp:nvSpPr>
      <dsp:spPr>
        <a:xfrm>
          <a:off x="3781495" y="2343336"/>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smtClean="0">
              <a:solidFill>
                <a:srgbClr val="FFFF00"/>
              </a:solidFill>
              <a:latin typeface="Tahoma"/>
              <a:ea typeface="+mn-ea"/>
              <a:cs typeface="+mn-cs"/>
            </a:rPr>
            <a:t>11</a:t>
          </a:r>
          <a:endParaRPr lang="tr-TR" sz="1600" b="1" kern="1200" dirty="0">
            <a:solidFill>
              <a:srgbClr val="FFFF00"/>
            </a:solidFill>
            <a:latin typeface="Tahoma"/>
            <a:ea typeface="+mn-ea"/>
            <a:cs typeface="+mn-cs"/>
          </a:endParaRPr>
        </a:p>
      </dsp:txBody>
      <dsp:txXfrm>
        <a:off x="3790009" y="2351850"/>
        <a:ext cx="564384" cy="273678"/>
      </dsp:txXfrm>
    </dsp:sp>
    <dsp:sp modelId="{93FEBD1B-9293-4CF4-886F-45BD49F35F01}">
      <dsp:nvSpPr>
        <dsp:cNvPr id="0" name=""/>
        <dsp:cNvSpPr/>
      </dsp:nvSpPr>
      <dsp:spPr>
        <a:xfrm>
          <a:off x="702040" y="2677648"/>
          <a:ext cx="284689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l" defTabSz="488950">
            <a:lnSpc>
              <a:spcPct val="90000"/>
            </a:lnSpc>
            <a:spcBef>
              <a:spcPct val="0"/>
            </a:spcBef>
            <a:spcAft>
              <a:spcPct val="35000"/>
            </a:spcAft>
          </a:pPr>
          <a:r>
            <a:rPr lang="tr-TR" sz="1100" b="1" kern="1200" dirty="0" smtClean="0">
              <a:solidFill>
                <a:srgbClr val="C00000"/>
              </a:solidFill>
              <a:latin typeface="Tahoma"/>
              <a:ea typeface="+mn-ea"/>
              <a:cs typeface="+mn-cs"/>
            </a:rPr>
            <a:t>   SİLİNDİR  LASTİK TEKERLEKLİ</a:t>
          </a:r>
          <a:endParaRPr lang="tr-TR" sz="1100" b="1" kern="1200" dirty="0">
            <a:solidFill>
              <a:srgbClr val="C00000"/>
            </a:solidFill>
            <a:latin typeface="Tahoma"/>
            <a:ea typeface="+mn-ea"/>
            <a:cs typeface="+mn-cs"/>
          </a:endParaRPr>
        </a:p>
      </dsp:txBody>
      <dsp:txXfrm>
        <a:off x="738378" y="2713986"/>
        <a:ext cx="2774214" cy="218030"/>
      </dsp:txXfrm>
    </dsp:sp>
    <dsp:sp modelId="{1040A43D-CE6B-4A84-B914-D2DC8FFF2752}">
      <dsp:nvSpPr>
        <dsp:cNvPr id="0" name=""/>
        <dsp:cNvSpPr/>
      </dsp:nvSpPr>
      <dsp:spPr>
        <a:xfrm>
          <a:off x="3548930" y="2818199"/>
          <a:ext cx="232564" cy="9603"/>
        </a:xfrm>
        <a:custGeom>
          <a:avLst/>
          <a:gdLst/>
          <a:ahLst/>
          <a:cxnLst/>
          <a:rect l="0" t="0" r="0" b="0"/>
          <a:pathLst>
            <a:path>
              <a:moveTo>
                <a:pt x="0" y="4379"/>
              </a:moveTo>
              <a:lnTo>
                <a:pt x="222468"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48930" y="2817186"/>
        <a:ext cx="232564" cy="11628"/>
      </dsp:txXfrm>
    </dsp:sp>
    <dsp:sp modelId="{DE86E4B0-5F29-481C-8011-5C4B57EF9354}">
      <dsp:nvSpPr>
        <dsp:cNvPr id="0" name=""/>
        <dsp:cNvSpPr/>
      </dsp:nvSpPr>
      <dsp:spPr>
        <a:xfrm>
          <a:off x="3781495" y="2677648"/>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FFFF00"/>
              </a:solidFill>
              <a:latin typeface="Tahoma"/>
              <a:ea typeface="+mn-ea"/>
              <a:cs typeface="+mn-cs"/>
            </a:rPr>
            <a:t>6</a:t>
          </a:r>
          <a:endParaRPr lang="tr-TR" sz="1600" b="1" kern="1200" dirty="0">
            <a:solidFill>
              <a:srgbClr val="FFFF00"/>
            </a:solidFill>
            <a:latin typeface="Tahoma"/>
            <a:ea typeface="+mn-ea"/>
            <a:cs typeface="+mn-cs"/>
          </a:endParaRPr>
        </a:p>
      </dsp:txBody>
      <dsp:txXfrm>
        <a:off x="3790009" y="2686162"/>
        <a:ext cx="564384" cy="273678"/>
      </dsp:txXfrm>
    </dsp:sp>
    <dsp:sp modelId="{B8CCEA86-144F-4D07-BBC5-99BB1DCE76F6}">
      <dsp:nvSpPr>
        <dsp:cNvPr id="0" name=""/>
        <dsp:cNvSpPr/>
      </dsp:nvSpPr>
      <dsp:spPr>
        <a:xfrm>
          <a:off x="702040" y="3011960"/>
          <a:ext cx="284689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l" defTabSz="488950">
            <a:lnSpc>
              <a:spcPct val="90000"/>
            </a:lnSpc>
            <a:spcBef>
              <a:spcPct val="0"/>
            </a:spcBef>
            <a:spcAft>
              <a:spcPct val="35000"/>
            </a:spcAft>
          </a:pPr>
          <a:r>
            <a:rPr lang="tr-TR" sz="1100" b="1" kern="1200" dirty="0" smtClean="0">
              <a:solidFill>
                <a:srgbClr val="C00000"/>
              </a:solidFill>
              <a:latin typeface="Tahoma"/>
              <a:ea typeface="+mn-ea"/>
              <a:cs typeface="+mn-cs"/>
            </a:rPr>
            <a:t>   SİLİNDİR TAN VİBRASYONLU</a:t>
          </a:r>
          <a:endParaRPr lang="tr-TR" sz="1100" b="1" kern="1200" dirty="0">
            <a:solidFill>
              <a:srgbClr val="C00000"/>
            </a:solidFill>
            <a:latin typeface="Tahoma"/>
            <a:ea typeface="+mn-ea"/>
            <a:cs typeface="+mn-cs"/>
          </a:endParaRPr>
        </a:p>
      </dsp:txBody>
      <dsp:txXfrm>
        <a:off x="738378" y="3048298"/>
        <a:ext cx="2774214" cy="218030"/>
      </dsp:txXfrm>
    </dsp:sp>
    <dsp:sp modelId="{A7838C74-7843-4953-B641-18C2C3DF7B78}">
      <dsp:nvSpPr>
        <dsp:cNvPr id="0" name=""/>
        <dsp:cNvSpPr/>
      </dsp:nvSpPr>
      <dsp:spPr>
        <a:xfrm>
          <a:off x="3548930" y="3152511"/>
          <a:ext cx="232564" cy="9603"/>
        </a:xfrm>
        <a:custGeom>
          <a:avLst/>
          <a:gdLst/>
          <a:ahLst/>
          <a:cxnLst/>
          <a:rect l="0" t="0" r="0" b="0"/>
          <a:pathLst>
            <a:path>
              <a:moveTo>
                <a:pt x="0" y="4379"/>
              </a:moveTo>
              <a:lnTo>
                <a:pt x="222468"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48930" y="3151498"/>
        <a:ext cx="232564" cy="11628"/>
      </dsp:txXfrm>
    </dsp:sp>
    <dsp:sp modelId="{D1D0B127-CB1A-4A2B-A9F7-8E5432358A77}">
      <dsp:nvSpPr>
        <dsp:cNvPr id="0" name=""/>
        <dsp:cNvSpPr/>
      </dsp:nvSpPr>
      <dsp:spPr>
        <a:xfrm>
          <a:off x="3781495" y="3011960"/>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FFFF00"/>
              </a:solidFill>
              <a:latin typeface="Tahoma"/>
              <a:ea typeface="+mn-ea"/>
              <a:cs typeface="+mn-cs"/>
            </a:rPr>
            <a:t>15</a:t>
          </a:r>
          <a:endParaRPr lang="tr-TR" sz="1600" b="1" kern="1200" dirty="0">
            <a:solidFill>
              <a:srgbClr val="FFFF00"/>
            </a:solidFill>
            <a:latin typeface="Tahoma"/>
            <a:ea typeface="+mn-ea"/>
            <a:cs typeface="+mn-cs"/>
          </a:endParaRPr>
        </a:p>
      </dsp:txBody>
      <dsp:txXfrm>
        <a:off x="3790009" y="3020474"/>
        <a:ext cx="564384" cy="273678"/>
      </dsp:txXfrm>
    </dsp:sp>
    <dsp:sp modelId="{7FEA00EF-A648-4C77-ABB7-03DB0BB9F591}">
      <dsp:nvSpPr>
        <dsp:cNvPr id="0" name=""/>
        <dsp:cNvSpPr/>
      </dsp:nvSpPr>
      <dsp:spPr>
        <a:xfrm>
          <a:off x="702040" y="3346272"/>
          <a:ext cx="284689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l" defTabSz="488950">
            <a:lnSpc>
              <a:spcPct val="90000"/>
            </a:lnSpc>
            <a:spcBef>
              <a:spcPct val="0"/>
            </a:spcBef>
            <a:spcAft>
              <a:spcPct val="35000"/>
            </a:spcAft>
          </a:pPr>
          <a:r>
            <a:rPr lang="tr-TR" sz="1100" b="1" kern="1200" dirty="0" smtClean="0">
              <a:solidFill>
                <a:srgbClr val="C00000"/>
              </a:solidFill>
              <a:latin typeface="Tahoma"/>
              <a:ea typeface="+mn-ea"/>
              <a:cs typeface="+mn-cs"/>
            </a:rPr>
            <a:t>   SİLİNDİR VİBRASYONLU</a:t>
          </a:r>
          <a:endParaRPr lang="tr-TR" sz="1100" b="1" kern="1200" dirty="0">
            <a:solidFill>
              <a:srgbClr val="C00000"/>
            </a:solidFill>
            <a:latin typeface="Tahoma"/>
            <a:ea typeface="+mn-ea"/>
            <a:cs typeface="+mn-cs"/>
          </a:endParaRPr>
        </a:p>
      </dsp:txBody>
      <dsp:txXfrm>
        <a:off x="738378" y="3382610"/>
        <a:ext cx="2774214" cy="218030"/>
      </dsp:txXfrm>
    </dsp:sp>
    <dsp:sp modelId="{2A9DE185-DC88-4A87-BC9C-3B9C7BA734F3}">
      <dsp:nvSpPr>
        <dsp:cNvPr id="0" name=""/>
        <dsp:cNvSpPr/>
      </dsp:nvSpPr>
      <dsp:spPr>
        <a:xfrm>
          <a:off x="3548930" y="3486823"/>
          <a:ext cx="232564" cy="9603"/>
        </a:xfrm>
        <a:custGeom>
          <a:avLst/>
          <a:gdLst/>
          <a:ahLst/>
          <a:cxnLst/>
          <a:rect l="0" t="0" r="0" b="0"/>
          <a:pathLst>
            <a:path>
              <a:moveTo>
                <a:pt x="0" y="4379"/>
              </a:moveTo>
              <a:lnTo>
                <a:pt x="222468"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48930" y="3485810"/>
        <a:ext cx="232564" cy="11628"/>
      </dsp:txXfrm>
    </dsp:sp>
    <dsp:sp modelId="{71D14CA5-2F71-4478-B7DE-A41ED9A33032}">
      <dsp:nvSpPr>
        <dsp:cNvPr id="0" name=""/>
        <dsp:cNvSpPr/>
      </dsp:nvSpPr>
      <dsp:spPr>
        <a:xfrm>
          <a:off x="3781495" y="3346272"/>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FFFF00"/>
              </a:solidFill>
              <a:latin typeface="Tahoma"/>
              <a:ea typeface="+mn-ea"/>
              <a:cs typeface="+mn-cs"/>
            </a:rPr>
            <a:t>17</a:t>
          </a:r>
          <a:endParaRPr lang="tr-TR" sz="1600" b="1" kern="1200" dirty="0">
            <a:solidFill>
              <a:srgbClr val="FFFF00"/>
            </a:solidFill>
            <a:latin typeface="Tahoma"/>
            <a:ea typeface="+mn-ea"/>
            <a:cs typeface="+mn-cs"/>
          </a:endParaRPr>
        </a:p>
      </dsp:txBody>
      <dsp:txXfrm>
        <a:off x="3790009" y="3354786"/>
        <a:ext cx="564384" cy="273678"/>
      </dsp:txXfrm>
    </dsp:sp>
    <dsp:sp modelId="{21513E7A-6FBF-4E09-82EC-DF53FF5D75EC}">
      <dsp:nvSpPr>
        <dsp:cNvPr id="0" name=""/>
        <dsp:cNvSpPr/>
      </dsp:nvSpPr>
      <dsp:spPr>
        <a:xfrm>
          <a:off x="708807" y="3677964"/>
          <a:ext cx="284689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l" defTabSz="488950">
            <a:lnSpc>
              <a:spcPct val="90000"/>
            </a:lnSpc>
            <a:spcBef>
              <a:spcPct val="0"/>
            </a:spcBef>
            <a:spcAft>
              <a:spcPct val="35000"/>
            </a:spcAft>
          </a:pPr>
          <a:r>
            <a:rPr lang="tr-TR" sz="1100" b="1" kern="1200" dirty="0" smtClean="0">
              <a:solidFill>
                <a:srgbClr val="C00000"/>
              </a:solidFill>
              <a:latin typeface="Tahoma"/>
              <a:ea typeface="+mn-ea"/>
              <a:cs typeface="+mn-cs"/>
            </a:rPr>
            <a:t>   </a:t>
          </a:r>
          <a:r>
            <a:rPr lang="tr-TR" sz="1100" b="1" kern="1200" dirty="0" smtClean="0">
              <a:solidFill>
                <a:srgbClr val="C00000"/>
              </a:solidFill>
              <a:effectLst/>
              <a:latin typeface="Tahoma"/>
              <a:ea typeface="+mn-ea"/>
              <a:cs typeface="+mn-cs"/>
            </a:rPr>
            <a:t>BAKIM ARACI ÇOK AMAÇ</a:t>
          </a:r>
          <a:endParaRPr lang="tr-TR" sz="1100" b="1" kern="1200" dirty="0">
            <a:solidFill>
              <a:srgbClr val="C00000"/>
            </a:solidFill>
            <a:latin typeface="Tahoma"/>
            <a:ea typeface="+mn-ea"/>
            <a:cs typeface="+mn-cs"/>
          </a:endParaRPr>
        </a:p>
      </dsp:txBody>
      <dsp:txXfrm>
        <a:off x="745145" y="3714302"/>
        <a:ext cx="2774214" cy="218030"/>
      </dsp:txXfrm>
    </dsp:sp>
    <dsp:sp modelId="{9EEF40F9-CCF1-4D23-87FE-AC1779EFC5C4}">
      <dsp:nvSpPr>
        <dsp:cNvPr id="0" name=""/>
        <dsp:cNvSpPr/>
      </dsp:nvSpPr>
      <dsp:spPr>
        <a:xfrm rot="39876">
          <a:off x="3555690" y="3819825"/>
          <a:ext cx="225812" cy="9603"/>
        </a:xfrm>
        <a:custGeom>
          <a:avLst/>
          <a:gdLst/>
          <a:ahLst/>
          <a:cxnLst/>
          <a:rect l="0" t="0" r="0" b="0"/>
          <a:pathLst>
            <a:path>
              <a:moveTo>
                <a:pt x="0" y="4379"/>
              </a:moveTo>
              <a:lnTo>
                <a:pt x="247855"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55690" y="3818982"/>
        <a:ext cx="225812" cy="11290"/>
      </dsp:txXfrm>
    </dsp:sp>
    <dsp:sp modelId="{49C502F3-2DE1-4A4B-822C-E1F3298515E4}">
      <dsp:nvSpPr>
        <dsp:cNvPr id="0" name=""/>
        <dsp:cNvSpPr/>
      </dsp:nvSpPr>
      <dsp:spPr>
        <a:xfrm>
          <a:off x="3781495" y="3680584"/>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FFFF00"/>
              </a:solidFill>
              <a:latin typeface="Tahoma"/>
              <a:ea typeface="+mn-ea"/>
              <a:cs typeface="+mn-cs"/>
            </a:rPr>
            <a:t>2</a:t>
          </a:r>
          <a:endParaRPr lang="tr-TR" sz="1600" b="1" kern="1200" dirty="0">
            <a:solidFill>
              <a:srgbClr val="FFFF00"/>
            </a:solidFill>
            <a:latin typeface="Tahoma"/>
            <a:ea typeface="+mn-ea"/>
            <a:cs typeface="+mn-cs"/>
          </a:endParaRPr>
        </a:p>
      </dsp:txBody>
      <dsp:txXfrm>
        <a:off x="3790009" y="3689098"/>
        <a:ext cx="564384" cy="273678"/>
      </dsp:txXfrm>
    </dsp:sp>
    <dsp:sp modelId="{57B9614E-722C-4D6C-AF17-743C006A3B32}">
      <dsp:nvSpPr>
        <dsp:cNvPr id="0" name=""/>
        <dsp:cNvSpPr/>
      </dsp:nvSpPr>
      <dsp:spPr>
        <a:xfrm>
          <a:off x="703824" y="4345053"/>
          <a:ext cx="2846890"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tr-TR" sz="1400" b="1" kern="1200" dirty="0" smtClean="0">
              <a:solidFill>
                <a:srgbClr val="FFFF00"/>
              </a:solidFill>
              <a:latin typeface="Tahoma"/>
              <a:ea typeface="+mn-ea"/>
              <a:cs typeface="+mn-cs"/>
            </a:rPr>
            <a:t>   </a:t>
          </a:r>
          <a:r>
            <a:rPr lang="tr-TR" sz="1050" b="1" kern="1200" dirty="0" smtClean="0">
              <a:solidFill>
                <a:srgbClr val="FFFF00"/>
              </a:solidFill>
              <a:latin typeface="Tahoma"/>
              <a:ea typeface="+mn-ea"/>
              <a:cs typeface="+mn-cs"/>
            </a:rPr>
            <a:t> MAKİNE PARKI TOPLAM</a:t>
          </a:r>
          <a:endParaRPr lang="tr-TR" sz="900" b="1" kern="1200" dirty="0">
            <a:solidFill>
              <a:srgbClr val="FFFF00"/>
            </a:solidFill>
            <a:latin typeface="Tahoma"/>
            <a:ea typeface="+mn-ea"/>
            <a:cs typeface="+mn-cs"/>
          </a:endParaRPr>
        </a:p>
      </dsp:txBody>
      <dsp:txXfrm>
        <a:off x="712338" y="4353567"/>
        <a:ext cx="2829862" cy="273678"/>
      </dsp:txXfrm>
    </dsp:sp>
    <dsp:sp modelId="{5C08AFF2-B0FF-4EA4-8280-F97E18CC00FA}">
      <dsp:nvSpPr>
        <dsp:cNvPr id="0" name=""/>
        <dsp:cNvSpPr/>
      </dsp:nvSpPr>
      <dsp:spPr>
        <a:xfrm rot="21498884">
          <a:off x="3550660" y="4481888"/>
          <a:ext cx="252756" cy="9603"/>
        </a:xfrm>
        <a:custGeom>
          <a:avLst/>
          <a:gdLst/>
          <a:ahLst/>
          <a:cxnLst/>
          <a:rect l="0" t="0" r="0" b="0"/>
          <a:pathLst>
            <a:path>
              <a:moveTo>
                <a:pt x="0" y="4379"/>
              </a:moveTo>
              <a:lnTo>
                <a:pt x="254256"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ln>
              <a:solidFill>
                <a:srgbClr val="DADADA">
                  <a:lumMod val="10000"/>
                </a:srgbClr>
              </a:solidFill>
            </a:ln>
            <a:solidFill>
              <a:schemeClr val="bg1"/>
            </a:solidFill>
            <a:latin typeface="Tahoma"/>
            <a:ea typeface="+mn-ea"/>
            <a:cs typeface="+mn-cs"/>
          </a:endParaRPr>
        </a:p>
      </dsp:txBody>
      <dsp:txXfrm>
        <a:off x="3550660" y="4480371"/>
        <a:ext cx="252756" cy="12637"/>
      </dsp:txXfrm>
    </dsp:sp>
    <dsp:sp modelId="{345B31F3-CA7A-4064-BE0F-60065014A10B}">
      <dsp:nvSpPr>
        <dsp:cNvPr id="0" name=""/>
        <dsp:cNvSpPr/>
      </dsp:nvSpPr>
      <dsp:spPr>
        <a:xfrm>
          <a:off x="3803362" y="4337620"/>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b="1" kern="1200" smtClean="0">
              <a:ln/>
              <a:solidFill>
                <a:srgbClr val="FFFF00"/>
              </a:solidFill>
              <a:latin typeface="Tahoma"/>
              <a:ea typeface="+mn-ea"/>
              <a:cs typeface="+mn-cs"/>
            </a:rPr>
            <a:t>612</a:t>
          </a:r>
          <a:endParaRPr lang="tr-TR" sz="1400" b="1" kern="1200" dirty="0">
            <a:ln/>
            <a:solidFill>
              <a:srgbClr val="FFFF00"/>
            </a:solidFill>
            <a:latin typeface="Tahoma"/>
            <a:ea typeface="+mn-ea"/>
            <a:cs typeface="+mn-cs"/>
          </a:endParaRPr>
        </a:p>
      </dsp:txBody>
      <dsp:txXfrm>
        <a:off x="3811876" y="4346134"/>
        <a:ext cx="564384" cy="273678"/>
      </dsp:txXfrm>
    </dsp:sp>
    <dsp:sp modelId="{138C62B4-D894-4760-A03A-30A5394F4032}">
      <dsp:nvSpPr>
        <dsp:cNvPr id="0" name=""/>
        <dsp:cNvSpPr/>
      </dsp:nvSpPr>
      <dsp:spPr>
        <a:xfrm>
          <a:off x="703824" y="4694234"/>
          <a:ext cx="2846890" cy="248294"/>
        </a:xfrm>
        <a:prstGeom prst="roundRect">
          <a:avLst>
            <a:gd name="adj" fmla="val 10000"/>
          </a:avLst>
        </a:prstGeom>
        <a:gradFill rotWithShape="1">
          <a:gsLst>
            <a:gs pos="0">
              <a:schemeClr val="dk1">
                <a:shade val="80000"/>
                <a:satMod val="200000"/>
              </a:schemeClr>
            </a:gs>
            <a:gs pos="30000">
              <a:schemeClr val="dk1">
                <a:shade val="20000"/>
                <a:satMod val="250000"/>
              </a:schemeClr>
            </a:gs>
            <a:gs pos="50000">
              <a:schemeClr val="dk1">
                <a:shade val="23000"/>
                <a:satMod val="250000"/>
              </a:schemeClr>
            </a:gs>
            <a:gs pos="60000">
              <a:schemeClr val="dk1">
                <a:shade val="29000"/>
                <a:satMod val="230000"/>
              </a:schemeClr>
            </a:gs>
            <a:gs pos="100000">
              <a:schemeClr val="dk1">
                <a:shade val="70000"/>
                <a:satMod val="200000"/>
              </a:schemeClr>
            </a:gs>
          </a:gsLst>
          <a:lin ang="7000000" scaled="1"/>
        </a:gra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dk1">
              <a:tint val="100000"/>
              <a:shade val="100000"/>
              <a:hueMod val="100000"/>
              <a:satMod val="100000"/>
            </a:schemeClr>
          </a:contourClr>
        </a:sp3d>
      </dsp:spPr>
      <dsp:style>
        <a:lnRef idx="0">
          <a:schemeClr val="dk1"/>
        </a:lnRef>
        <a:fillRef idx="3">
          <a:schemeClr val="dk1"/>
        </a:fillRef>
        <a:effectRef idx="3">
          <a:schemeClr val="dk1"/>
        </a:effectRef>
        <a:fontRef idx="minor">
          <a:schemeClr val="lt1"/>
        </a:fontRef>
      </dsp:style>
      <dsp:txBody>
        <a:bodyPr spcFirstLastPara="0" vert="horz" wrap="square" lIns="5715" tIns="5715" rIns="5715" bIns="5715" numCol="1" spcCol="1270" anchor="ctr" anchorCtr="0">
          <a:noAutofit/>
        </a:bodyPr>
        <a:lstStyle/>
        <a:p>
          <a:pPr lvl="0" algn="l" defTabSz="400050">
            <a:lnSpc>
              <a:spcPct val="90000"/>
            </a:lnSpc>
            <a:spcBef>
              <a:spcPct val="0"/>
            </a:spcBef>
            <a:spcAft>
              <a:spcPct val="35000"/>
            </a:spcAft>
          </a:pPr>
          <a:r>
            <a:rPr lang="tr-TR" sz="900" kern="1200" dirty="0" smtClean="0">
              <a:solidFill>
                <a:schemeClr val="bg1"/>
              </a:solidFill>
              <a:latin typeface="Tahoma"/>
              <a:ea typeface="+mn-ea"/>
              <a:cs typeface="+mn-cs"/>
            </a:rPr>
            <a:t>   </a:t>
          </a:r>
          <a:r>
            <a:rPr lang="tr-TR" sz="1200" kern="1200" dirty="0" smtClean="0">
              <a:solidFill>
                <a:srgbClr val="FF0000"/>
              </a:solidFill>
              <a:latin typeface="Tahoma"/>
              <a:ea typeface="+mn-ea"/>
              <a:cs typeface="+mn-cs"/>
            </a:rPr>
            <a:t>*</a:t>
          </a:r>
          <a:r>
            <a:rPr lang="tr-TR" sz="900" kern="1200" dirty="0" smtClean="0">
              <a:solidFill>
                <a:schemeClr val="bg1"/>
              </a:solidFill>
              <a:latin typeface="Tahoma"/>
              <a:ea typeface="+mn-ea"/>
              <a:cs typeface="+mn-cs"/>
            </a:rPr>
            <a:t> </a:t>
          </a:r>
          <a:r>
            <a:rPr lang="tr-TR" sz="900" b="1" kern="1200" dirty="0" smtClean="0">
              <a:solidFill>
                <a:schemeClr val="bg1"/>
              </a:solidFill>
              <a:latin typeface="Tahoma"/>
              <a:ea typeface="+mn-ea"/>
              <a:cs typeface="+mn-cs"/>
            </a:rPr>
            <a:t>DİĞER MAKİNELER ve  ATAŞMANLAR TOP.</a:t>
          </a:r>
          <a:endParaRPr lang="tr-TR" sz="900" b="1" kern="1200" dirty="0">
            <a:solidFill>
              <a:schemeClr val="bg1"/>
            </a:solidFill>
            <a:latin typeface="Tahoma"/>
            <a:ea typeface="+mn-ea"/>
            <a:cs typeface="+mn-cs"/>
          </a:endParaRPr>
        </a:p>
      </dsp:txBody>
      <dsp:txXfrm>
        <a:off x="711096" y="4701506"/>
        <a:ext cx="2832346" cy="233750"/>
      </dsp:txXfrm>
    </dsp:sp>
    <dsp:sp modelId="{B1812FA2-E2ED-4280-8456-0204382654C4}">
      <dsp:nvSpPr>
        <dsp:cNvPr id="0" name=""/>
        <dsp:cNvSpPr/>
      </dsp:nvSpPr>
      <dsp:spPr>
        <a:xfrm rot="21523344">
          <a:off x="3550683" y="4810722"/>
          <a:ext cx="256332" cy="9603"/>
        </a:xfrm>
        <a:custGeom>
          <a:avLst/>
          <a:gdLst/>
          <a:ahLst/>
          <a:cxnLst/>
          <a:rect l="0" t="0" r="0" b="0"/>
          <a:pathLst>
            <a:path>
              <a:moveTo>
                <a:pt x="0" y="4379"/>
              </a:moveTo>
              <a:lnTo>
                <a:pt x="249642"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chemeClr val="bg1"/>
            </a:solidFill>
            <a:latin typeface="Tahoma"/>
            <a:ea typeface="+mn-ea"/>
            <a:cs typeface="+mn-cs"/>
          </a:endParaRPr>
        </a:p>
      </dsp:txBody>
      <dsp:txXfrm>
        <a:off x="3550683" y="4809115"/>
        <a:ext cx="256332" cy="12816"/>
      </dsp:txXfrm>
    </dsp:sp>
    <dsp:sp modelId="{20873DDE-9FBC-4D73-A03B-DBC9DB7B42EC}">
      <dsp:nvSpPr>
        <dsp:cNvPr id="0" name=""/>
        <dsp:cNvSpPr/>
      </dsp:nvSpPr>
      <dsp:spPr>
        <a:xfrm>
          <a:off x="3806984" y="4667313"/>
          <a:ext cx="581412" cy="290706"/>
        </a:xfrm>
        <a:prstGeom prst="roundRect">
          <a:avLst>
            <a:gd name="adj" fmla="val 10000"/>
          </a:avLst>
        </a:prstGeom>
        <a:gradFill rotWithShape="1">
          <a:gsLst>
            <a:gs pos="0">
              <a:schemeClr val="dk1">
                <a:shade val="80000"/>
                <a:satMod val="200000"/>
              </a:schemeClr>
            </a:gs>
            <a:gs pos="30000">
              <a:schemeClr val="dk1">
                <a:shade val="20000"/>
                <a:satMod val="250000"/>
              </a:schemeClr>
            </a:gs>
            <a:gs pos="50000">
              <a:schemeClr val="dk1">
                <a:shade val="23000"/>
                <a:satMod val="250000"/>
              </a:schemeClr>
            </a:gs>
            <a:gs pos="60000">
              <a:schemeClr val="dk1">
                <a:shade val="29000"/>
                <a:satMod val="230000"/>
              </a:schemeClr>
            </a:gs>
            <a:gs pos="100000">
              <a:schemeClr val="dk1">
                <a:shade val="70000"/>
                <a:satMod val="200000"/>
              </a:schemeClr>
            </a:gs>
          </a:gsLst>
          <a:lin ang="7000000" scaled="1"/>
        </a:gra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dk1">
              <a:tint val="100000"/>
              <a:shade val="100000"/>
              <a:hueMod val="100000"/>
              <a:satMod val="100000"/>
            </a:schemeClr>
          </a:contourClr>
        </a:sp3d>
      </dsp:spPr>
      <dsp:style>
        <a:lnRef idx="0">
          <a:schemeClr val="dk1"/>
        </a:lnRef>
        <a:fillRef idx="3">
          <a:schemeClr val="dk1"/>
        </a:fillRef>
        <a:effectRef idx="3">
          <a:schemeClr val="dk1"/>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latin typeface="Tahoma"/>
              <a:ea typeface="+mn-ea"/>
              <a:cs typeface="+mn-cs"/>
            </a:rPr>
            <a:t>663</a:t>
          </a:r>
          <a:endParaRPr lang="tr-TR" sz="1700" b="1" kern="1200" dirty="0">
            <a:solidFill>
              <a:srgbClr val="FFFF00"/>
            </a:solidFill>
            <a:latin typeface="Tahoma"/>
            <a:ea typeface="+mn-ea"/>
            <a:cs typeface="+mn-cs"/>
          </a:endParaRPr>
        </a:p>
      </dsp:txBody>
      <dsp:txXfrm>
        <a:off x="3815498" y="4675827"/>
        <a:ext cx="564384" cy="273678"/>
      </dsp:txXfrm>
    </dsp:sp>
    <dsp:sp modelId="{14619C72-F80F-4F2E-A758-9EC09F8BCB0B}">
      <dsp:nvSpPr>
        <dsp:cNvPr id="0" name=""/>
        <dsp:cNvSpPr/>
      </dsp:nvSpPr>
      <dsp:spPr>
        <a:xfrm>
          <a:off x="703824" y="5069199"/>
          <a:ext cx="2858042" cy="273737"/>
        </a:xfrm>
        <a:prstGeom prst="roundRect">
          <a:avLst>
            <a:gd name="adj" fmla="val 10000"/>
          </a:avLst>
        </a:prstGeom>
        <a:gradFill rotWithShape="1">
          <a:gsLst>
            <a:gs pos="0">
              <a:schemeClr val="accent2">
                <a:shade val="80000"/>
                <a:satMod val="200000"/>
              </a:schemeClr>
            </a:gs>
            <a:gs pos="30000">
              <a:schemeClr val="accent2">
                <a:shade val="20000"/>
                <a:satMod val="250000"/>
              </a:schemeClr>
            </a:gs>
            <a:gs pos="50000">
              <a:schemeClr val="accent2">
                <a:shade val="23000"/>
                <a:satMod val="250000"/>
              </a:schemeClr>
            </a:gs>
            <a:gs pos="60000">
              <a:schemeClr val="accent2">
                <a:shade val="29000"/>
                <a:satMod val="230000"/>
              </a:schemeClr>
            </a:gs>
            <a:gs pos="100000">
              <a:schemeClr val="accent2">
                <a:shade val="70000"/>
                <a:satMod val="200000"/>
              </a:schemeClr>
            </a:gs>
          </a:gsLst>
          <a:lin ang="7000000" scaled="1"/>
        </a:gra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2">
              <a:tint val="100000"/>
              <a:shade val="100000"/>
              <a:hueMod val="100000"/>
              <a:satMod val="10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bg1"/>
              </a:solidFill>
              <a:latin typeface="Tahoma"/>
              <a:ea typeface="+mn-ea"/>
              <a:cs typeface="+mn-cs"/>
            </a:rPr>
            <a:t>GENEL TOPLAM</a:t>
          </a:r>
          <a:endParaRPr lang="tr-TR" sz="1800" b="1" kern="1200" dirty="0">
            <a:solidFill>
              <a:schemeClr val="bg1"/>
            </a:solidFill>
            <a:latin typeface="Tahoma"/>
            <a:ea typeface="+mn-ea"/>
            <a:cs typeface="+mn-cs"/>
          </a:endParaRPr>
        </a:p>
      </dsp:txBody>
      <dsp:txXfrm>
        <a:off x="711841" y="5077216"/>
        <a:ext cx="2842008" cy="257703"/>
      </dsp:txXfrm>
    </dsp:sp>
    <dsp:sp modelId="{02E26B9B-8BEF-4681-9A04-C34958019260}">
      <dsp:nvSpPr>
        <dsp:cNvPr id="0" name=""/>
        <dsp:cNvSpPr/>
      </dsp:nvSpPr>
      <dsp:spPr>
        <a:xfrm rot="21481036">
          <a:off x="3561793" y="5197023"/>
          <a:ext cx="245264" cy="9603"/>
        </a:xfrm>
        <a:custGeom>
          <a:avLst/>
          <a:gdLst/>
          <a:ahLst/>
          <a:cxnLst/>
          <a:rect l="0" t="0" r="0" b="0"/>
          <a:pathLst>
            <a:path>
              <a:moveTo>
                <a:pt x="0" y="4379"/>
              </a:moveTo>
              <a:lnTo>
                <a:pt x="241870" y="4379"/>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chemeClr val="bg1"/>
            </a:solidFill>
            <a:latin typeface="Tahoma"/>
            <a:ea typeface="+mn-ea"/>
            <a:cs typeface="+mn-cs"/>
          </a:endParaRPr>
        </a:p>
      </dsp:txBody>
      <dsp:txXfrm>
        <a:off x="3678294" y="5195694"/>
        <a:ext cx="12263" cy="12263"/>
      </dsp:txXfrm>
    </dsp:sp>
    <dsp:sp modelId="{2600D2E0-2653-46C7-A3C3-8D3A3AF13607}">
      <dsp:nvSpPr>
        <dsp:cNvPr id="0" name=""/>
        <dsp:cNvSpPr/>
      </dsp:nvSpPr>
      <dsp:spPr>
        <a:xfrm>
          <a:off x="3806984" y="4983741"/>
          <a:ext cx="848355" cy="427683"/>
        </a:xfrm>
        <a:prstGeom prst="roundRect">
          <a:avLst>
            <a:gd name="adj" fmla="val 10000"/>
          </a:avLst>
        </a:prstGeom>
        <a:gradFill rotWithShape="1">
          <a:gsLst>
            <a:gs pos="0">
              <a:schemeClr val="accent2">
                <a:shade val="80000"/>
                <a:satMod val="200000"/>
              </a:schemeClr>
            </a:gs>
            <a:gs pos="30000">
              <a:schemeClr val="accent2">
                <a:shade val="20000"/>
                <a:satMod val="250000"/>
              </a:schemeClr>
            </a:gs>
            <a:gs pos="50000">
              <a:schemeClr val="accent2">
                <a:shade val="23000"/>
                <a:satMod val="250000"/>
              </a:schemeClr>
            </a:gs>
            <a:gs pos="60000">
              <a:schemeClr val="accent2">
                <a:shade val="29000"/>
                <a:satMod val="230000"/>
              </a:schemeClr>
            </a:gs>
            <a:gs pos="100000">
              <a:schemeClr val="accent2">
                <a:shade val="70000"/>
                <a:satMod val="200000"/>
              </a:schemeClr>
            </a:gs>
          </a:gsLst>
          <a:lin ang="7000000" scaled="1"/>
        </a:gra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2">
              <a:tint val="100000"/>
              <a:shade val="100000"/>
              <a:hueMod val="100000"/>
              <a:satMod val="10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chemeClr val="bg1"/>
              </a:solidFill>
              <a:latin typeface="Tahoma"/>
              <a:ea typeface="+mn-ea"/>
              <a:cs typeface="+mn-cs"/>
            </a:rPr>
            <a:t>1275</a:t>
          </a:r>
          <a:endParaRPr lang="tr-TR" sz="1700" b="1" kern="1200" dirty="0">
            <a:solidFill>
              <a:schemeClr val="bg1"/>
            </a:solidFill>
            <a:latin typeface="Tahoma"/>
            <a:ea typeface="+mn-ea"/>
            <a:cs typeface="+mn-cs"/>
          </a:endParaRPr>
        </a:p>
      </dsp:txBody>
      <dsp:txXfrm>
        <a:off x="3819510" y="4996267"/>
        <a:ext cx="823303" cy="402631"/>
      </dsp:txXfrm>
    </dsp:sp>
    <dsp:sp modelId="{BBEE52FF-C3A2-4947-896F-C0DE3076DC8E}">
      <dsp:nvSpPr>
        <dsp:cNvPr id="0" name=""/>
        <dsp:cNvSpPr/>
      </dsp:nvSpPr>
      <dsp:spPr>
        <a:xfrm>
          <a:off x="723883" y="4024995"/>
          <a:ext cx="2846890" cy="290706"/>
        </a:xfrm>
        <a:prstGeom prst="frame">
          <a:avLst/>
        </a:prstGeom>
        <a:solidFill>
          <a:srgbClr val="0070C0"/>
        </a:solidFill>
        <a:ln>
          <a:noFill/>
        </a:ln>
        <a:effectLst>
          <a:innerShdw blurRad="63500" dist="50800" dir="13500000">
            <a:srgbClr val="0070C0">
              <a:alpha val="50000"/>
            </a:srgbClr>
          </a:innerShdw>
        </a:effectLst>
        <a:scene3d>
          <a:camera prst="orthographicFront" fov="0">
            <a:rot lat="0" lon="0" rev="0"/>
          </a:camera>
          <a:lightRig rig="soft" dir="t">
            <a:rot lat="0" lon="0" rev="0"/>
          </a:lightRig>
        </a:scene3d>
        <a:sp3d>
          <a:bevelT w="152400" h="38100"/>
          <a:contourClr>
            <a:scrgbClr r="0" g="0" b="0">
              <a:tint val="100000"/>
              <a:shade val="100000"/>
              <a:hueMod val="100000"/>
              <a:satMod val="10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lvl="0" algn="l" defTabSz="488950">
            <a:lnSpc>
              <a:spcPct val="90000"/>
            </a:lnSpc>
            <a:spcBef>
              <a:spcPct val="0"/>
            </a:spcBef>
            <a:spcAft>
              <a:spcPct val="35000"/>
            </a:spcAft>
          </a:pPr>
          <a:r>
            <a:rPr lang="tr-TR" sz="1100" b="1" kern="1200" dirty="0" smtClean="0">
              <a:solidFill>
                <a:srgbClr val="C00000"/>
              </a:solidFill>
              <a:latin typeface="Tahoma"/>
              <a:ea typeface="+mn-ea"/>
              <a:cs typeface="+mn-cs"/>
            </a:rPr>
            <a:t>   </a:t>
          </a:r>
          <a:r>
            <a:rPr lang="tr-TR" sz="1100" b="1" kern="1200" dirty="0" smtClean="0">
              <a:solidFill>
                <a:srgbClr val="C00000"/>
              </a:solidFill>
              <a:effectLst/>
              <a:latin typeface="Tahoma"/>
              <a:ea typeface="+mn-ea"/>
              <a:cs typeface="+mn-cs"/>
            </a:rPr>
            <a:t>JENERATÖR ELEKTRİK</a:t>
          </a:r>
          <a:endParaRPr lang="tr-TR" sz="1100" b="1" kern="1200" dirty="0">
            <a:solidFill>
              <a:srgbClr val="C00000"/>
            </a:solidFill>
            <a:latin typeface="Tahoma"/>
            <a:ea typeface="+mn-ea"/>
            <a:cs typeface="+mn-cs"/>
          </a:endParaRPr>
        </a:p>
      </dsp:txBody>
      <dsp:txXfrm>
        <a:off x="760221" y="4061333"/>
        <a:ext cx="2774214" cy="218030"/>
      </dsp:txXfrm>
    </dsp:sp>
    <dsp:sp modelId="{2AEA9381-3B92-45F4-984C-3EFF2B22AE67}">
      <dsp:nvSpPr>
        <dsp:cNvPr id="0" name=""/>
        <dsp:cNvSpPr/>
      </dsp:nvSpPr>
      <dsp:spPr>
        <a:xfrm rot="21391488">
          <a:off x="3570586" y="4159363"/>
          <a:ext cx="204014" cy="9603"/>
        </a:xfrm>
        <a:custGeom>
          <a:avLst/>
          <a:gdLst/>
          <a:ahLst/>
          <a:cxnLst/>
          <a:rect l="0" t="0" r="0" b="0"/>
          <a:pathLst>
            <a:path>
              <a:moveTo>
                <a:pt x="0" y="4801"/>
              </a:moveTo>
              <a:lnTo>
                <a:pt x="204014" y="4801"/>
              </a:lnTo>
            </a:path>
          </a:pathLst>
        </a:custGeom>
        <a:noFill/>
        <a:ln w="25400" cap="sq"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chemeClr val="bg1"/>
            </a:solidFill>
          </a:endParaRPr>
        </a:p>
      </dsp:txBody>
      <dsp:txXfrm>
        <a:off x="3667493" y="4159064"/>
        <a:ext cx="10200" cy="10200"/>
      </dsp:txXfrm>
    </dsp:sp>
    <dsp:sp modelId="{8D9F3963-D2A1-4486-8F5F-BEE0775882FC}">
      <dsp:nvSpPr>
        <dsp:cNvPr id="0" name=""/>
        <dsp:cNvSpPr/>
      </dsp:nvSpPr>
      <dsp:spPr>
        <a:xfrm>
          <a:off x="3774413" y="4012628"/>
          <a:ext cx="581412" cy="290706"/>
        </a:xfrm>
        <a:prstGeom prst="roundRect">
          <a:avLst>
            <a:gd name="adj" fmla="val 10000"/>
          </a:avLst>
        </a:prstGeom>
        <a:solidFill>
          <a:srgbClr val="002060"/>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lt1">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FFFF00"/>
              </a:solidFill>
            </a:rPr>
            <a:t>106</a:t>
          </a:r>
          <a:endParaRPr lang="tr-TR" sz="1700" b="1" kern="1200" dirty="0">
            <a:solidFill>
              <a:srgbClr val="FFFF00"/>
            </a:solidFill>
          </a:endParaRPr>
        </a:p>
      </dsp:txBody>
      <dsp:txXfrm>
        <a:off x="3782927" y="4021142"/>
        <a:ext cx="564384" cy="273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A0BD7-F673-488B-A6AB-FD516A8F8A28}">
      <dsp:nvSpPr>
        <dsp:cNvPr id="0" name=""/>
        <dsp:cNvSpPr/>
      </dsp:nvSpPr>
      <dsp:spPr>
        <a:xfrm>
          <a:off x="0" y="44526"/>
          <a:ext cx="9517057" cy="449280"/>
        </a:xfrm>
        <a:prstGeom prst="roundRect">
          <a:avLst/>
        </a:prstGeom>
        <a:solidFill>
          <a:srgbClr val="0000FF"/>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2">
              <a:alpha val="90000"/>
              <a:hueOff val="0"/>
              <a:satOff val="0"/>
              <a:lumOff val="0"/>
              <a:alphaOff val="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tr-TR" sz="1400" b="1" kern="1200" dirty="0" smtClean="0">
              <a:latin typeface="Tahoma"/>
              <a:cs typeface="Arial" charset="0"/>
            </a:rPr>
            <a:t>                     TOPLAM MAKİNE PARKI BUGÜNKÜ CARİ DEĞERİ : 25,078,959.23$</a:t>
          </a:r>
        </a:p>
      </dsp:txBody>
      <dsp:txXfrm>
        <a:off x="21932" y="66458"/>
        <a:ext cx="9473193" cy="405416"/>
      </dsp:txXfrm>
    </dsp:sp>
    <dsp:sp modelId="{A747D093-87E3-4D26-839F-E81A7AD2823F}">
      <dsp:nvSpPr>
        <dsp:cNvPr id="0" name=""/>
        <dsp:cNvSpPr/>
      </dsp:nvSpPr>
      <dsp:spPr>
        <a:xfrm>
          <a:off x="0" y="550342"/>
          <a:ext cx="9517057" cy="374632"/>
        </a:xfrm>
        <a:prstGeom prst="roundRect">
          <a:avLst/>
        </a:prstGeom>
        <a:solidFill>
          <a:srgbClr val="9294D6"/>
        </a:solidFill>
        <a:ln>
          <a:noFill/>
        </a:ln>
        <a:effectLst>
          <a:outerShdw blurRad="63500" dist="50800" dir="5400000" algn="tl" rotWithShape="0">
            <a:srgbClr val="000000">
              <a:alpha val="35294"/>
            </a:srgbClr>
          </a:outerShdw>
        </a:effectLst>
        <a:scene3d>
          <a:camera prst="orthographicFront" fov="0">
            <a:rot lat="0" lon="0" rev="0"/>
          </a:camera>
          <a:lightRig rig="soft" dir="t">
            <a:rot lat="0" lon="0" rev="0"/>
          </a:lightRig>
        </a:scene3d>
        <a:sp3d>
          <a:bevelT w="152400" h="38100"/>
          <a:contourClr>
            <a:schemeClr val="accent2">
              <a:alpha val="90000"/>
              <a:hueOff val="0"/>
              <a:satOff val="0"/>
              <a:lumOff val="0"/>
              <a:alphaOff val="-40000"/>
              <a:tint val="100000"/>
              <a:shade val="100000"/>
              <a:hueMod val="100000"/>
              <a:satMod val="1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latin typeface="Tahoma" pitchFamily="34" charset="0"/>
              <a:ea typeface="Tahoma" pitchFamily="34" charset="0"/>
              <a:cs typeface="Tahoma" pitchFamily="34" charset="0"/>
            </a:rPr>
            <a:t>                  </a:t>
          </a:r>
          <a:r>
            <a:rPr lang="tr-TR" sz="1400" b="1" kern="1200" dirty="0" smtClean="0">
              <a:solidFill>
                <a:schemeClr val="tx1"/>
              </a:solidFill>
              <a:latin typeface="Tahoma" pitchFamily="34" charset="0"/>
              <a:ea typeface="Tahoma" pitchFamily="34" charset="0"/>
              <a:cs typeface="Tahoma" pitchFamily="34" charset="0"/>
            </a:rPr>
            <a:t>TOPLAM MAKİNE PARKI YENİLEME DEĞERİ </a:t>
          </a:r>
          <a:r>
            <a:rPr lang="tr-TR" sz="1400" b="1" kern="1200" smtClean="0">
              <a:solidFill>
                <a:schemeClr val="tx1"/>
              </a:solidFill>
              <a:latin typeface="Tahoma" pitchFamily="34" charset="0"/>
              <a:ea typeface="Tahoma" pitchFamily="34" charset="0"/>
              <a:cs typeface="Tahoma" pitchFamily="34" charset="0"/>
            </a:rPr>
            <a:t>: 60,981,842$</a:t>
          </a:r>
          <a:endParaRPr lang="tr-TR" sz="1400" b="1" kern="1200" dirty="0">
            <a:solidFill>
              <a:schemeClr val="tx1"/>
            </a:solidFill>
            <a:latin typeface="Tahoma" pitchFamily="34" charset="0"/>
            <a:ea typeface="Tahoma" pitchFamily="34" charset="0"/>
            <a:cs typeface="Tahoma" pitchFamily="34" charset="0"/>
          </a:endParaRPr>
        </a:p>
      </dsp:txBody>
      <dsp:txXfrm>
        <a:off x="18288" y="568630"/>
        <a:ext cx="9480481" cy="3380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1ED82-E7ED-4CDA-A047-EF6FE1A78B40}">
      <dsp:nvSpPr>
        <dsp:cNvPr id="0" name=""/>
        <dsp:cNvSpPr/>
      </dsp:nvSpPr>
      <dsp:spPr>
        <a:xfrm>
          <a:off x="5472748" y="58932"/>
          <a:ext cx="4059940" cy="1408853"/>
        </a:xfrm>
        <a:prstGeom prst="roundRect">
          <a:avLst>
            <a:gd name="adj" fmla="val 10000"/>
          </a:avLst>
        </a:prstGeom>
        <a:solidFill>
          <a:srgbClr val="CCFF33"/>
        </a:solidFill>
        <a:ln w="12700" cap="sq" cmpd="sng" algn="ctr">
          <a:solidFill>
            <a:schemeClr val="accent3"/>
          </a:solidFill>
          <a:prstDash val="solid"/>
        </a:ln>
        <a:effectLst>
          <a:outerShdw blurRad="63500" dist="50800" dir="5400000" algn="tl" rotWithShape="0">
            <a:srgbClr val="000000">
              <a:alpha val="35294"/>
            </a:srgbClr>
          </a:outerShdw>
        </a:effectLst>
        <a:scene3d>
          <a:camera prst="orthographicFront"/>
          <a:lightRig rig="flat" dir="t"/>
        </a:scene3d>
        <a:sp3d z="-190500" extrusionH="12700"/>
      </dsp:spPr>
      <dsp:style>
        <a:lnRef idx="1">
          <a:schemeClr val="accent3"/>
        </a:lnRef>
        <a:fillRef idx="2">
          <a:schemeClr val="accent3"/>
        </a:fillRef>
        <a:effectRef idx="1">
          <a:schemeClr val="accent3"/>
        </a:effectRef>
        <a:fontRef idx="minor">
          <a:schemeClr val="dk1"/>
        </a:fontRef>
      </dsp:style>
      <dsp:txBody>
        <a:bodyPr spcFirstLastPara="0" vert="horz" wrap="square" lIns="0" tIns="0" rIns="0" bIns="432000" numCol="1" spcCol="1270" anchor="ctr" anchorCtr="0">
          <a:noAutofit/>
        </a:bodyPr>
        <a:lstStyle/>
        <a:p>
          <a:pPr marL="228600" lvl="1" indent="-228600" algn="l" defTabSz="1066800">
            <a:lnSpc>
              <a:spcPct val="90000"/>
            </a:lnSpc>
            <a:spcBef>
              <a:spcPct val="0"/>
            </a:spcBef>
            <a:spcAft>
              <a:spcPct val="15000"/>
            </a:spcAft>
            <a:buChar char="••"/>
          </a:pPr>
          <a:r>
            <a:rPr lang="tr-TR" sz="2400" b="1" kern="1200" dirty="0" smtClean="0"/>
            <a:t>YAKLAŞIK PROJE BEDELİ</a:t>
          </a:r>
          <a:endParaRPr lang="tr-TR" sz="2400" b="1" kern="1200" dirty="0"/>
        </a:p>
      </dsp:txBody>
      <dsp:txXfrm>
        <a:off x="6721678" y="442093"/>
        <a:ext cx="2780062" cy="994744"/>
      </dsp:txXfrm>
    </dsp:sp>
    <dsp:sp modelId="{2EED0170-C314-4BCF-8927-FA6801FC24EC}">
      <dsp:nvSpPr>
        <dsp:cNvPr id="0" name=""/>
        <dsp:cNvSpPr/>
      </dsp:nvSpPr>
      <dsp:spPr>
        <a:xfrm>
          <a:off x="5830850" y="2993813"/>
          <a:ext cx="3707995" cy="1408853"/>
        </a:xfrm>
        <a:prstGeom prst="roundRect">
          <a:avLst>
            <a:gd name="adj" fmla="val 10000"/>
          </a:avLst>
        </a:prstGeom>
        <a:solidFill>
          <a:schemeClr val="tx2">
            <a:lumMod val="40000"/>
            <a:lumOff val="60000"/>
            <a:alpha val="90000"/>
          </a:schemeClr>
        </a:solidFill>
        <a:ln w="12700" cap="sq" cmpd="sng" algn="ctr">
          <a:solidFill>
            <a:schemeClr val="accent5">
              <a:hueOff val="17684680"/>
              <a:satOff val="-71851"/>
              <a:lumOff val="-15882"/>
              <a:alphaOff val="0"/>
            </a:schemeClr>
          </a:solidFill>
          <a:prstDash val="solid"/>
        </a:ln>
        <a:effectLst>
          <a:outerShdw blurRad="63500" dist="50800" dir="5400000" algn="tl" rotWithShape="0">
            <a:srgbClr val="000000">
              <a:alpha val="35294"/>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36000" rIns="91440" bIns="216000" numCol="1" spcCol="1270" anchor="t" anchorCtr="0">
          <a:noAutofit/>
        </a:bodyPr>
        <a:lstStyle/>
        <a:p>
          <a:pPr marL="228600" lvl="1" indent="-228600" algn="r" defTabSz="1066800">
            <a:lnSpc>
              <a:spcPct val="90000"/>
            </a:lnSpc>
            <a:spcBef>
              <a:spcPct val="0"/>
            </a:spcBef>
            <a:spcAft>
              <a:spcPct val="15000"/>
            </a:spcAft>
            <a:buChar char="••"/>
          </a:pPr>
          <a:r>
            <a:rPr lang="tr-TR" sz="2400" b="1" kern="1200" dirty="0" smtClean="0"/>
            <a:t>2014 YILI YATIRIMI</a:t>
          </a:r>
          <a:endParaRPr lang="tr-TR" sz="2400" b="1" kern="1200" dirty="0"/>
        </a:p>
      </dsp:txBody>
      <dsp:txXfrm>
        <a:off x="5861798" y="3376974"/>
        <a:ext cx="2533700" cy="994744"/>
      </dsp:txXfrm>
    </dsp:sp>
    <dsp:sp modelId="{EB478350-3532-428B-BB62-D1FB2F7A92AC}">
      <dsp:nvSpPr>
        <dsp:cNvPr id="0" name=""/>
        <dsp:cNvSpPr/>
      </dsp:nvSpPr>
      <dsp:spPr>
        <a:xfrm>
          <a:off x="0" y="2993813"/>
          <a:ext cx="3610863" cy="1408853"/>
        </a:xfrm>
        <a:prstGeom prst="roundRect">
          <a:avLst>
            <a:gd name="adj" fmla="val 10000"/>
          </a:avLst>
        </a:prstGeom>
        <a:solidFill>
          <a:srgbClr val="7EA2DC">
            <a:alpha val="89804"/>
          </a:srgbClr>
        </a:solidFill>
        <a:ln w="12700" cap="sq" cmpd="sng" algn="ctr">
          <a:solidFill>
            <a:schemeClr val="accent5">
              <a:hueOff val="5894893"/>
              <a:satOff val="-23950"/>
              <a:lumOff val="-5294"/>
              <a:alphaOff val="0"/>
            </a:schemeClr>
          </a:solidFill>
          <a:prstDash val="solid"/>
        </a:ln>
        <a:effectLst>
          <a:outerShdw blurRad="63500" dist="50800" dir="5400000" algn="tl" rotWithShape="0">
            <a:srgbClr val="000000">
              <a:alpha val="35294"/>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468000" rIns="396000" bIns="91440" numCol="1" spcCol="1270" anchor="ctr" anchorCtr="0">
          <a:noAutofit/>
        </a:bodyPr>
        <a:lstStyle/>
        <a:p>
          <a:pPr marL="228600" lvl="1" indent="-228600" algn="l" defTabSz="1066800">
            <a:lnSpc>
              <a:spcPct val="90000"/>
            </a:lnSpc>
            <a:spcBef>
              <a:spcPct val="0"/>
            </a:spcBef>
            <a:spcAft>
              <a:spcPct val="15000"/>
            </a:spcAft>
            <a:buChar char="••"/>
          </a:pPr>
          <a:r>
            <a:rPr lang="tr-TR" sz="2400" b="1" kern="1200" dirty="0" smtClean="0"/>
            <a:t>GEÇMİŞ YILLAR HARCAMASI</a:t>
          </a:r>
          <a:endParaRPr lang="tr-TR" sz="2400" b="1" kern="1200" dirty="0"/>
        </a:p>
      </dsp:txBody>
      <dsp:txXfrm>
        <a:off x="1114206" y="3024761"/>
        <a:ext cx="2465708" cy="994744"/>
      </dsp:txXfrm>
    </dsp:sp>
    <dsp:sp modelId="{AB993E10-0CD9-48DE-B1F5-EF7D388DAA7F}">
      <dsp:nvSpPr>
        <dsp:cNvPr id="0" name=""/>
        <dsp:cNvSpPr/>
      </dsp:nvSpPr>
      <dsp:spPr>
        <a:xfrm>
          <a:off x="0" y="0"/>
          <a:ext cx="3707995" cy="1408853"/>
        </a:xfrm>
        <a:prstGeom prst="roundRect">
          <a:avLst>
            <a:gd name="adj" fmla="val 10000"/>
          </a:avLst>
        </a:prstGeom>
        <a:solidFill>
          <a:srgbClr val="FFFF00">
            <a:alpha val="90000"/>
          </a:srgbClr>
        </a:solidFill>
        <a:ln w="12700" cap="sq" cmpd="sng" algn="ctr">
          <a:solidFill>
            <a:schemeClr val="accent5">
              <a:hueOff val="0"/>
              <a:satOff val="0"/>
              <a:lumOff val="0"/>
              <a:alphaOff val="0"/>
            </a:schemeClr>
          </a:solidFill>
          <a:prstDash val="solid"/>
        </a:ln>
        <a:effectLst>
          <a:outerShdw blurRad="63500" dist="50800" dir="5400000" algn="tl" rotWithShape="0">
            <a:srgbClr val="000000">
              <a:alpha val="35294"/>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468000" rIns="91440" bIns="91440" numCol="1" spcCol="1270" anchor="ctr" anchorCtr="0">
          <a:noAutofit/>
        </a:bodyPr>
        <a:lstStyle/>
        <a:p>
          <a:pPr marL="228600" lvl="1" indent="-228600" algn="l" defTabSz="1066800">
            <a:lnSpc>
              <a:spcPct val="90000"/>
            </a:lnSpc>
            <a:spcBef>
              <a:spcPct val="0"/>
            </a:spcBef>
            <a:spcAft>
              <a:spcPct val="15000"/>
            </a:spcAft>
            <a:buChar char="••"/>
          </a:pPr>
          <a:r>
            <a:rPr lang="tr-TR" sz="2400" b="1" kern="1200" dirty="0" smtClean="0"/>
            <a:t>PROJE SAYISI</a:t>
          </a:r>
          <a:endParaRPr lang="tr-TR" sz="2400" b="1" kern="1200" dirty="0"/>
        </a:p>
      </dsp:txBody>
      <dsp:txXfrm>
        <a:off x="30948" y="30948"/>
        <a:ext cx="2533700" cy="994744"/>
      </dsp:txXfrm>
    </dsp:sp>
    <dsp:sp modelId="{696DC802-545E-4B41-A080-CA1676EB32E1}">
      <dsp:nvSpPr>
        <dsp:cNvPr id="0" name=""/>
        <dsp:cNvSpPr/>
      </dsp:nvSpPr>
      <dsp:spPr>
        <a:xfrm>
          <a:off x="2360154" y="58934"/>
          <a:ext cx="2322454" cy="2100822"/>
        </a:xfrm>
        <a:prstGeom prst="pieWedge">
          <a:avLst/>
        </a:prstGeom>
        <a:gradFill rotWithShape="0">
          <a:gsLst>
            <a:gs pos="0">
              <a:schemeClr val="accent5">
                <a:hueOff val="0"/>
                <a:satOff val="0"/>
                <a:lumOff val="0"/>
                <a:alphaOff val="0"/>
                <a:shade val="80000"/>
                <a:satMod val="200000"/>
              </a:schemeClr>
            </a:gs>
            <a:gs pos="30000">
              <a:schemeClr val="accent5">
                <a:hueOff val="0"/>
                <a:satOff val="0"/>
                <a:lumOff val="0"/>
                <a:alphaOff val="0"/>
                <a:shade val="20000"/>
                <a:satMod val="250000"/>
              </a:schemeClr>
            </a:gs>
            <a:gs pos="50000">
              <a:schemeClr val="accent5">
                <a:hueOff val="0"/>
                <a:satOff val="0"/>
                <a:lumOff val="0"/>
                <a:alphaOff val="0"/>
                <a:shade val="23000"/>
                <a:satMod val="250000"/>
              </a:schemeClr>
            </a:gs>
            <a:gs pos="60000">
              <a:schemeClr val="accent5">
                <a:hueOff val="0"/>
                <a:satOff val="0"/>
                <a:lumOff val="0"/>
                <a:alphaOff val="0"/>
                <a:shade val="29000"/>
                <a:satMod val="230000"/>
              </a:schemeClr>
            </a:gs>
            <a:gs pos="100000">
              <a:schemeClr val="accent5">
                <a:hueOff val="0"/>
                <a:satOff val="0"/>
                <a:lumOff val="0"/>
                <a:alphaOff val="0"/>
                <a:shade val="70000"/>
                <a:satMod val="200000"/>
              </a:schemeClr>
            </a:gs>
          </a:gsLst>
          <a:lin ang="7000000" scaled="1"/>
        </a:gradFill>
        <a:ln>
          <a:noFill/>
        </a:ln>
        <a:effectLst>
          <a:outerShdw blurRad="63500" dist="50800" dir="5400000" algn="tl" rotWithShape="0">
            <a:srgbClr val="000000">
              <a:alpha val="35294"/>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rgbClr val="0000FF"/>
              </a:solidFill>
            </a:rPr>
            <a:t>131 Adet </a:t>
          </a:r>
          <a:endParaRPr lang="tr-TR" sz="2800" b="1" kern="1200" dirty="0">
            <a:solidFill>
              <a:srgbClr val="0000FF"/>
            </a:solidFill>
          </a:endParaRPr>
        </a:p>
      </dsp:txBody>
      <dsp:txXfrm>
        <a:off x="3040385" y="674251"/>
        <a:ext cx="1642223" cy="1485505"/>
      </dsp:txXfrm>
    </dsp:sp>
    <dsp:sp modelId="{E401194D-784B-45AF-9B39-8837628AD8B0}">
      <dsp:nvSpPr>
        <dsp:cNvPr id="0" name=""/>
        <dsp:cNvSpPr/>
      </dsp:nvSpPr>
      <dsp:spPr>
        <a:xfrm rot="5400000">
          <a:off x="4817063" y="-21094"/>
          <a:ext cx="2118055" cy="2278113"/>
        </a:xfrm>
        <a:prstGeom prst="pieWedge">
          <a:avLst/>
        </a:prstGeom>
        <a:gradFill rotWithShape="0">
          <a:gsLst>
            <a:gs pos="0">
              <a:schemeClr val="accent5">
                <a:hueOff val="5894893"/>
                <a:satOff val="-23950"/>
                <a:lumOff val="-5294"/>
                <a:alphaOff val="0"/>
                <a:shade val="80000"/>
                <a:satMod val="200000"/>
              </a:schemeClr>
            </a:gs>
            <a:gs pos="30000">
              <a:schemeClr val="accent5">
                <a:hueOff val="5894893"/>
                <a:satOff val="-23950"/>
                <a:lumOff val="-5294"/>
                <a:alphaOff val="0"/>
                <a:shade val="20000"/>
                <a:satMod val="250000"/>
              </a:schemeClr>
            </a:gs>
            <a:gs pos="50000">
              <a:schemeClr val="accent5">
                <a:hueOff val="5894893"/>
                <a:satOff val="-23950"/>
                <a:lumOff val="-5294"/>
                <a:alphaOff val="0"/>
                <a:shade val="23000"/>
                <a:satMod val="250000"/>
              </a:schemeClr>
            </a:gs>
            <a:gs pos="60000">
              <a:schemeClr val="accent5">
                <a:hueOff val="5894893"/>
                <a:satOff val="-23950"/>
                <a:lumOff val="-5294"/>
                <a:alphaOff val="0"/>
                <a:shade val="29000"/>
                <a:satMod val="230000"/>
              </a:schemeClr>
            </a:gs>
            <a:gs pos="100000">
              <a:schemeClr val="accent5">
                <a:hueOff val="5894893"/>
                <a:satOff val="-23950"/>
                <a:lumOff val="-5294"/>
                <a:alphaOff val="0"/>
                <a:shade val="70000"/>
                <a:satMod val="200000"/>
              </a:schemeClr>
            </a:gs>
          </a:gsLst>
          <a:lin ang="7000000" scaled="1"/>
        </a:gradFill>
        <a:ln>
          <a:noFill/>
        </a:ln>
        <a:effectLst>
          <a:outerShdw blurRad="63500" dist="50800" dir="5400000" algn="tl" rotWithShape="0">
            <a:srgbClr val="000000">
              <a:alpha val="35294"/>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0" rIns="0"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chemeClr val="bg1"/>
              </a:solidFill>
            </a:rPr>
            <a:t>13 Milyar TL</a:t>
          </a:r>
          <a:endParaRPr lang="tr-TR" sz="2800" b="1" kern="1200" dirty="0">
            <a:solidFill>
              <a:schemeClr val="bg1"/>
            </a:solidFill>
          </a:endParaRPr>
        </a:p>
      </dsp:txBody>
      <dsp:txXfrm rot="-5400000">
        <a:off x="4737034" y="679299"/>
        <a:ext cx="1610869" cy="1497691"/>
      </dsp:txXfrm>
    </dsp:sp>
    <dsp:sp modelId="{C3FF85B1-781E-4C7C-B483-7F20B6CBCE3D}">
      <dsp:nvSpPr>
        <dsp:cNvPr id="0" name=""/>
        <dsp:cNvSpPr/>
      </dsp:nvSpPr>
      <dsp:spPr>
        <a:xfrm rot="10800000">
          <a:off x="4760292" y="2256922"/>
          <a:ext cx="2222943" cy="2194500"/>
        </a:xfrm>
        <a:prstGeom prst="pieWedge">
          <a:avLst/>
        </a:prstGeom>
        <a:gradFill rotWithShape="0">
          <a:gsLst>
            <a:gs pos="0">
              <a:schemeClr val="accent5">
                <a:hueOff val="11789787"/>
                <a:satOff val="-47901"/>
                <a:lumOff val="-10588"/>
                <a:alphaOff val="0"/>
                <a:shade val="80000"/>
                <a:satMod val="200000"/>
              </a:schemeClr>
            </a:gs>
            <a:gs pos="30000">
              <a:schemeClr val="accent5">
                <a:hueOff val="11789787"/>
                <a:satOff val="-47901"/>
                <a:lumOff val="-10588"/>
                <a:alphaOff val="0"/>
                <a:shade val="20000"/>
                <a:satMod val="250000"/>
              </a:schemeClr>
            </a:gs>
            <a:gs pos="50000">
              <a:schemeClr val="accent5">
                <a:hueOff val="11789787"/>
                <a:satOff val="-47901"/>
                <a:lumOff val="-10588"/>
                <a:alphaOff val="0"/>
                <a:shade val="23000"/>
                <a:satMod val="250000"/>
              </a:schemeClr>
            </a:gs>
            <a:gs pos="60000">
              <a:schemeClr val="accent5">
                <a:hueOff val="11789787"/>
                <a:satOff val="-47901"/>
                <a:lumOff val="-10588"/>
                <a:alphaOff val="0"/>
                <a:shade val="29000"/>
                <a:satMod val="230000"/>
              </a:schemeClr>
            </a:gs>
            <a:gs pos="100000">
              <a:schemeClr val="accent5">
                <a:hueOff val="11789787"/>
                <a:satOff val="-47901"/>
                <a:lumOff val="-10588"/>
                <a:alphaOff val="0"/>
                <a:shade val="70000"/>
                <a:satMod val="200000"/>
              </a:schemeClr>
            </a:gs>
          </a:gsLst>
          <a:lin ang="7000000" scaled="1"/>
        </a:gradFill>
        <a:ln>
          <a:noFill/>
        </a:ln>
        <a:effectLst>
          <a:outerShdw blurRad="63500" dist="50800" dir="5400000" algn="tl" rotWithShape="0">
            <a:srgbClr val="000000">
              <a:alpha val="35294"/>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tr-TR" sz="1200" b="1" kern="1200" dirty="0" smtClean="0">
              <a:solidFill>
                <a:schemeClr val="bg1"/>
              </a:solidFill>
            </a:rPr>
            <a:t>SENEBAŞI ÖDENEĞİ:</a:t>
          </a:r>
        </a:p>
        <a:p>
          <a:pPr lvl="0" algn="ctr" defTabSz="533400">
            <a:lnSpc>
              <a:spcPct val="90000"/>
            </a:lnSpc>
            <a:spcBef>
              <a:spcPct val="0"/>
            </a:spcBef>
            <a:spcAft>
              <a:spcPct val="35000"/>
            </a:spcAft>
          </a:pPr>
          <a:r>
            <a:rPr lang="tr-TR" sz="1200" b="1" kern="1200" dirty="0" smtClean="0">
              <a:solidFill>
                <a:schemeClr val="bg1"/>
              </a:solidFill>
            </a:rPr>
            <a:t> </a:t>
          </a:r>
          <a:r>
            <a:rPr lang="tr-TR" sz="1550" b="1" kern="1200" dirty="0" smtClean="0">
              <a:solidFill>
                <a:srgbClr val="FFFF00"/>
              </a:solidFill>
            </a:rPr>
            <a:t>165  MİLYON TL</a:t>
          </a:r>
        </a:p>
        <a:p>
          <a:pPr lvl="0" algn="ctr" defTabSz="533400">
            <a:lnSpc>
              <a:spcPct val="90000"/>
            </a:lnSpc>
            <a:spcBef>
              <a:spcPct val="0"/>
            </a:spcBef>
            <a:spcAft>
              <a:spcPct val="35000"/>
            </a:spcAft>
          </a:pPr>
          <a:r>
            <a:rPr lang="tr-TR" sz="1200" b="1" kern="1200" dirty="0" smtClean="0">
              <a:solidFill>
                <a:schemeClr val="bg1"/>
              </a:solidFill>
            </a:rPr>
            <a:t>YAPILAN İŞ MİKTARI:</a:t>
          </a:r>
        </a:p>
        <a:p>
          <a:pPr lvl="0" algn="ctr" defTabSz="533400">
            <a:lnSpc>
              <a:spcPct val="90000"/>
            </a:lnSpc>
            <a:spcBef>
              <a:spcPct val="0"/>
            </a:spcBef>
            <a:spcAft>
              <a:spcPct val="35000"/>
            </a:spcAft>
          </a:pPr>
          <a:r>
            <a:rPr lang="tr-TR" sz="1600" b="1" kern="1200" dirty="0" smtClean="0">
              <a:solidFill>
                <a:srgbClr val="FFFF00"/>
              </a:solidFill>
            </a:rPr>
            <a:t> 1 MİLYAR </a:t>
          </a:r>
        </a:p>
        <a:p>
          <a:pPr lvl="0" algn="ctr" defTabSz="533400">
            <a:lnSpc>
              <a:spcPct val="90000"/>
            </a:lnSpc>
            <a:spcBef>
              <a:spcPct val="0"/>
            </a:spcBef>
            <a:spcAft>
              <a:spcPct val="35000"/>
            </a:spcAft>
          </a:pPr>
          <a:r>
            <a:rPr lang="tr-TR" sz="1600" b="1" kern="1200" dirty="0" smtClean="0">
              <a:solidFill>
                <a:srgbClr val="FFFF00"/>
              </a:solidFill>
            </a:rPr>
            <a:t>100 MİLYON TL</a:t>
          </a:r>
          <a:endParaRPr lang="tr-TR" sz="1600" b="1" kern="1200" dirty="0">
            <a:solidFill>
              <a:srgbClr val="FFFF00"/>
            </a:solidFill>
          </a:endParaRPr>
        </a:p>
      </dsp:txBody>
      <dsp:txXfrm rot="10800000">
        <a:off x="4760292" y="2256922"/>
        <a:ext cx="1571858" cy="1551746"/>
      </dsp:txXfrm>
    </dsp:sp>
    <dsp:sp modelId="{04E0C256-ADF3-436E-84E7-A1F25CF7C8E8}">
      <dsp:nvSpPr>
        <dsp:cNvPr id="0" name=""/>
        <dsp:cNvSpPr/>
      </dsp:nvSpPr>
      <dsp:spPr>
        <a:xfrm rot="16200000">
          <a:off x="2428592" y="2163358"/>
          <a:ext cx="2177000" cy="2335303"/>
        </a:xfrm>
        <a:prstGeom prst="pieWedge">
          <a:avLst/>
        </a:prstGeom>
        <a:gradFill rotWithShape="0">
          <a:gsLst>
            <a:gs pos="0">
              <a:schemeClr val="accent5">
                <a:hueOff val="17684680"/>
                <a:satOff val="-71851"/>
                <a:lumOff val="-15882"/>
                <a:alphaOff val="0"/>
                <a:shade val="80000"/>
                <a:satMod val="200000"/>
              </a:schemeClr>
            </a:gs>
            <a:gs pos="30000">
              <a:schemeClr val="accent5">
                <a:hueOff val="17684680"/>
                <a:satOff val="-71851"/>
                <a:lumOff val="-15882"/>
                <a:alphaOff val="0"/>
                <a:shade val="20000"/>
                <a:satMod val="250000"/>
              </a:schemeClr>
            </a:gs>
            <a:gs pos="50000">
              <a:schemeClr val="accent5">
                <a:hueOff val="17684680"/>
                <a:satOff val="-71851"/>
                <a:lumOff val="-15882"/>
                <a:alphaOff val="0"/>
                <a:shade val="23000"/>
                <a:satMod val="250000"/>
              </a:schemeClr>
            </a:gs>
            <a:gs pos="60000">
              <a:schemeClr val="accent5">
                <a:hueOff val="17684680"/>
                <a:satOff val="-71851"/>
                <a:lumOff val="-15882"/>
                <a:alphaOff val="0"/>
                <a:shade val="29000"/>
                <a:satMod val="230000"/>
              </a:schemeClr>
            </a:gs>
            <a:gs pos="100000">
              <a:schemeClr val="accent5">
                <a:hueOff val="17684680"/>
                <a:satOff val="-71851"/>
                <a:lumOff val="-15882"/>
                <a:alphaOff val="0"/>
                <a:shade val="70000"/>
                <a:satMod val="200000"/>
              </a:schemeClr>
            </a:gs>
          </a:gsLst>
          <a:lin ang="7000000" scaled="1"/>
        </a:gradFill>
        <a:ln>
          <a:noFill/>
        </a:ln>
        <a:effectLst>
          <a:outerShdw blurRad="63500" dist="50800" dir="5400000" algn="tl" rotWithShape="0">
            <a:srgbClr val="000000">
              <a:alpha val="35294"/>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199136" rIns="108000" bIns="0" numCol="1" spcCol="1270" anchor="ctr" anchorCtr="0">
          <a:noAutofit/>
        </a:bodyPr>
        <a:lstStyle/>
        <a:p>
          <a:pPr lvl="0" algn="ctr" defTabSz="1244600">
            <a:lnSpc>
              <a:spcPct val="90000"/>
            </a:lnSpc>
            <a:spcBef>
              <a:spcPct val="0"/>
            </a:spcBef>
            <a:spcAft>
              <a:spcPct val="35000"/>
            </a:spcAft>
          </a:pPr>
          <a:r>
            <a:rPr lang="tr-TR" sz="2800" b="1" kern="1200" dirty="0" smtClean="0">
              <a:solidFill>
                <a:schemeClr val="bg1"/>
              </a:solidFill>
            </a:rPr>
            <a:t>3,6 Milyar  TL</a:t>
          </a:r>
          <a:endParaRPr lang="tr-TR" sz="2800" b="1" kern="1200" dirty="0">
            <a:solidFill>
              <a:schemeClr val="bg1"/>
            </a:solidFill>
          </a:endParaRPr>
        </a:p>
      </dsp:txBody>
      <dsp:txXfrm rot="5400000">
        <a:off x="3033435" y="2242510"/>
        <a:ext cx="1651309" cy="1539371"/>
      </dsp:txXfrm>
    </dsp:sp>
    <dsp:sp modelId="{02568537-C6C0-4DA7-B8AE-386430E83FC1}">
      <dsp:nvSpPr>
        <dsp:cNvPr id="0" name=""/>
        <dsp:cNvSpPr/>
      </dsp:nvSpPr>
      <dsp:spPr>
        <a:xfrm>
          <a:off x="4440325" y="1805093"/>
          <a:ext cx="658198" cy="572346"/>
        </a:xfrm>
        <a:prstGeom prst="circularArrow">
          <a:avLst/>
        </a:prstGeom>
        <a:noFill/>
        <a:ln>
          <a:noFill/>
        </a:ln>
        <a:effectLst>
          <a:outerShdw blurRad="63500" dist="50800" dir="5400000" algn="tl" rotWithShape="0">
            <a:srgbClr val="000000">
              <a:alpha val="35294"/>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D401D54B-AAFD-4868-A9EA-38512878B5D1}">
      <dsp:nvSpPr>
        <dsp:cNvPr id="0" name=""/>
        <dsp:cNvSpPr/>
      </dsp:nvSpPr>
      <dsp:spPr>
        <a:xfrm rot="10800000">
          <a:off x="4499829" y="2080143"/>
          <a:ext cx="539189" cy="462513"/>
        </a:xfrm>
        <a:prstGeom prst="circularArrow">
          <a:avLst/>
        </a:prstGeom>
        <a:noFill/>
        <a:ln>
          <a:noFill/>
        </a:ln>
        <a:effectLst>
          <a:outerShdw blurRad="63500" dist="50800" dir="5400000" algn="tl" rotWithShape="0">
            <a:srgbClr val="000000">
              <a:alpha val="35294"/>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94D2A-7448-4EEF-BE7A-AFECDF46E879}">
      <dsp:nvSpPr>
        <dsp:cNvPr id="0" name=""/>
        <dsp:cNvSpPr/>
      </dsp:nvSpPr>
      <dsp:spPr>
        <a:xfrm rot="16200000">
          <a:off x="990110" y="-990110"/>
          <a:ext cx="2520280" cy="4500500"/>
        </a:xfrm>
        <a:prstGeom prst="round1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dirty="0" smtClean="0">
              <a:solidFill>
                <a:sysClr val="window" lastClr="FFFFFF"/>
              </a:solidFill>
              <a:latin typeface="Calibri"/>
              <a:ea typeface="+mn-ea"/>
              <a:cs typeface="+mn-cs"/>
            </a:rPr>
            <a:t> </a:t>
          </a:r>
          <a:endParaRPr lang="en-US" sz="6500" kern="1200" dirty="0">
            <a:solidFill>
              <a:sysClr val="window" lastClr="FFFFFF"/>
            </a:solidFill>
            <a:latin typeface="Calibri"/>
            <a:ea typeface="+mn-ea"/>
            <a:cs typeface="+mn-cs"/>
          </a:endParaRPr>
        </a:p>
      </dsp:txBody>
      <dsp:txXfrm rot="5400000">
        <a:off x="-1" y="1"/>
        <a:ext cx="4500500" cy="1890210"/>
      </dsp:txXfrm>
    </dsp:sp>
    <dsp:sp modelId="{261419D1-020B-4657-BF78-9F0E18F7ED53}">
      <dsp:nvSpPr>
        <dsp:cNvPr id="0" name=""/>
        <dsp:cNvSpPr/>
      </dsp:nvSpPr>
      <dsp:spPr>
        <a:xfrm>
          <a:off x="4500500" y="0"/>
          <a:ext cx="4500500" cy="2520280"/>
        </a:xfrm>
        <a:prstGeom prst="round1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smtClean="0">
              <a:solidFill>
                <a:sysClr val="window" lastClr="FFFFFF"/>
              </a:solidFill>
              <a:latin typeface="Calibri"/>
              <a:ea typeface="+mn-ea"/>
              <a:cs typeface="+mn-cs"/>
            </a:rPr>
            <a:t> </a:t>
          </a:r>
          <a:endParaRPr lang="en-US" sz="6500" kern="1200">
            <a:solidFill>
              <a:sysClr val="window" lastClr="FFFFFF"/>
            </a:solidFill>
            <a:latin typeface="Calibri"/>
            <a:ea typeface="+mn-ea"/>
            <a:cs typeface="+mn-cs"/>
          </a:endParaRPr>
        </a:p>
      </dsp:txBody>
      <dsp:txXfrm>
        <a:off x="4500500" y="0"/>
        <a:ext cx="4500500" cy="1890210"/>
      </dsp:txXfrm>
    </dsp:sp>
    <dsp:sp modelId="{94D001CF-E85D-43CF-A52B-834DD35C680F}">
      <dsp:nvSpPr>
        <dsp:cNvPr id="0" name=""/>
        <dsp:cNvSpPr/>
      </dsp:nvSpPr>
      <dsp:spPr>
        <a:xfrm rot="10800000">
          <a:off x="0" y="2520280"/>
          <a:ext cx="4500500" cy="2520280"/>
        </a:xfrm>
        <a:prstGeom prst="round1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smtClean="0">
              <a:solidFill>
                <a:sysClr val="window" lastClr="FFFFFF"/>
              </a:solidFill>
              <a:latin typeface="Calibri"/>
              <a:ea typeface="+mn-ea"/>
              <a:cs typeface="+mn-cs"/>
            </a:rPr>
            <a:t> </a:t>
          </a:r>
          <a:endParaRPr lang="en-US" sz="6500" kern="1200">
            <a:solidFill>
              <a:sysClr val="window" lastClr="FFFFFF"/>
            </a:solidFill>
            <a:latin typeface="Calibri"/>
            <a:ea typeface="+mn-ea"/>
            <a:cs typeface="+mn-cs"/>
          </a:endParaRPr>
        </a:p>
      </dsp:txBody>
      <dsp:txXfrm rot="10800000">
        <a:off x="0" y="3150349"/>
        <a:ext cx="4500500" cy="1890210"/>
      </dsp:txXfrm>
    </dsp:sp>
    <dsp:sp modelId="{0CD42C0B-1FA3-425E-90C8-A1C3A2B21B06}">
      <dsp:nvSpPr>
        <dsp:cNvPr id="0" name=""/>
        <dsp:cNvSpPr/>
      </dsp:nvSpPr>
      <dsp:spPr>
        <a:xfrm rot="5400000">
          <a:off x="5490610" y="1530170"/>
          <a:ext cx="2520280" cy="4500500"/>
        </a:xfrm>
        <a:prstGeom prst="round1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smtClean="0">
              <a:solidFill>
                <a:sysClr val="window" lastClr="FFFFFF"/>
              </a:solidFill>
              <a:latin typeface="Calibri"/>
              <a:ea typeface="+mn-ea"/>
              <a:cs typeface="+mn-cs"/>
            </a:rPr>
            <a:t> </a:t>
          </a:r>
          <a:endParaRPr lang="en-US" sz="6500" kern="1200">
            <a:solidFill>
              <a:sysClr val="window" lastClr="FFFFFF"/>
            </a:solidFill>
            <a:latin typeface="Calibri"/>
            <a:ea typeface="+mn-ea"/>
            <a:cs typeface="+mn-cs"/>
          </a:endParaRPr>
        </a:p>
      </dsp:txBody>
      <dsp:txXfrm rot="-5400000">
        <a:off x="4500499" y="3150349"/>
        <a:ext cx="4500500" cy="1890210"/>
      </dsp:txXfrm>
    </dsp:sp>
    <dsp:sp modelId="{A4D9E059-1CF5-46B4-9BDC-6A89B9F2C818}">
      <dsp:nvSpPr>
        <dsp:cNvPr id="0" name=""/>
        <dsp:cNvSpPr/>
      </dsp:nvSpPr>
      <dsp:spPr>
        <a:xfrm>
          <a:off x="3700914" y="2225703"/>
          <a:ext cx="1599171" cy="589153"/>
        </a:xfrm>
        <a:prstGeom prst="roundRect">
          <a:avLst/>
        </a:prstGeom>
        <a:noFill/>
        <a:ln w="38100" cap="flat" cmpd="sng" algn="ctr">
          <a:noFill/>
          <a:prstDash val="solid"/>
        </a:ln>
        <a:effectLst>
          <a:outerShdw blurRad="76200" dist="50800" dir="5400000" rotWithShape="0">
            <a:srgbClr val="4E3B30">
              <a:alpha val="60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b="1" kern="1200" dirty="0">
            <a:solidFill>
              <a:srgbClr val="C00000"/>
            </a:solidFill>
            <a:latin typeface="Calibri"/>
            <a:ea typeface="+mn-ea"/>
            <a:cs typeface="+mn-cs"/>
          </a:endParaRPr>
        </a:p>
      </dsp:txBody>
      <dsp:txXfrm>
        <a:off x="3729674" y="2254463"/>
        <a:ext cx="1541651" cy="531633"/>
      </dsp:txXfrm>
    </dsp:sp>
  </dsp:spTree>
</dsp:drawing>
</file>

<file path=ppt/diagrams/layout1.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C3398EB-3B33-4D3B-BB5F-15621FF6F2F1}" type="datetimeFigureOut">
              <a:rPr lang="tr-TR" smtClean="0"/>
              <a:t>10.02.2015</a:t>
            </a:fld>
            <a:endParaRPr lang="tr-TR"/>
          </a:p>
        </p:txBody>
      </p:sp>
      <p:sp>
        <p:nvSpPr>
          <p:cNvPr id="4" name="Slayt Görüntüsü Yer Tutucusu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DF3B03C-69A5-4AE8-A9B9-F91DF55A1819}" type="slidenum">
              <a:rPr lang="tr-TR" smtClean="0"/>
              <a:t>‹#›</a:t>
            </a:fld>
            <a:endParaRPr lang="tr-TR"/>
          </a:p>
        </p:txBody>
      </p:sp>
    </p:spTree>
    <p:extLst>
      <p:ext uri="{BB962C8B-B14F-4D97-AF65-F5344CB8AC3E}">
        <p14:creationId xmlns:p14="http://schemas.microsoft.com/office/powerpoint/2010/main" val="315629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527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CE91F0-EB3E-4AFA-8574-60A32CD8891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410388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709613" y="742950"/>
            <a:ext cx="5378450" cy="3724275"/>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523450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709613" y="742950"/>
            <a:ext cx="5378450" cy="37242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C3FC50CF-CCEB-4B9D-83A2-743B7F04C36A}" type="slidenum">
              <a:rPr lang="tr-TR" smtClean="0">
                <a:solidFill>
                  <a:prstClr val="black"/>
                </a:solidFill>
              </a:rPr>
              <a:pPr>
                <a:defRPr/>
              </a:pPr>
              <a:t>6</a:t>
            </a:fld>
            <a:endParaRPr lang="tr-TR">
              <a:solidFill>
                <a:prstClr val="black"/>
              </a:solidFill>
            </a:endParaRPr>
          </a:p>
        </p:txBody>
      </p:sp>
    </p:spTree>
    <p:extLst>
      <p:ext uri="{BB962C8B-B14F-4D97-AF65-F5344CB8AC3E}">
        <p14:creationId xmlns:p14="http://schemas.microsoft.com/office/powerpoint/2010/main" val="1233743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AAFF5-0BE8-4D90-BAFD-D3260A6488AD}" type="slidenum">
              <a:rPr lang="en-US" altLang="tr-TR">
                <a:solidFill>
                  <a:prstClr val="black"/>
                </a:solidFill>
              </a:rPr>
              <a:pPr/>
              <a:t>22</a:t>
            </a:fld>
            <a:endParaRPr lang="en-US" altLang="tr-TR">
              <a:solidFill>
                <a:prstClr val="black"/>
              </a:solidFill>
            </a:endParaRPr>
          </a:p>
        </p:txBody>
      </p:sp>
      <p:sp>
        <p:nvSpPr>
          <p:cNvPr id="15362" name="Rectangle 2"/>
          <p:cNvSpPr>
            <a:spLocks noGrp="1" noRot="1" noChangeAspect="1" noChangeArrowheads="1" noTextEdit="1"/>
          </p:cNvSpPr>
          <p:nvPr>
            <p:ph type="sldImg"/>
          </p:nvPr>
        </p:nvSpPr>
        <p:spPr>
          <a:xfrm>
            <a:off x="711200" y="744538"/>
            <a:ext cx="5375275" cy="3722687"/>
          </a:xfrm>
          <a:ln/>
        </p:spPr>
      </p:sp>
      <p:sp>
        <p:nvSpPr>
          <p:cNvPr id="15363" name="Rectangle 3"/>
          <p:cNvSpPr>
            <a:spLocks noGrp="1" noChangeArrowheads="1"/>
          </p:cNvSpPr>
          <p:nvPr>
            <p:ph type="body" idx="1"/>
          </p:nvPr>
        </p:nvSpPr>
        <p:spPr/>
        <p:txBody>
          <a:bodyPr/>
          <a:lstStyle/>
          <a:p>
            <a:endParaRPr lang="en-GB" altLang="tr-TR"/>
          </a:p>
        </p:txBody>
      </p:sp>
    </p:spTree>
    <p:extLst>
      <p:ext uri="{BB962C8B-B14F-4D97-AF65-F5344CB8AC3E}">
        <p14:creationId xmlns:p14="http://schemas.microsoft.com/office/powerpoint/2010/main" val="256219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87B95379-090A-4A42-9884-B5040AC1B62D}" type="slidenum">
              <a:rPr lang="tr-TR" smtClean="0">
                <a:solidFill>
                  <a:prstClr val="black"/>
                </a:solidFill>
              </a:rPr>
              <a:pPr/>
              <a:t>24</a:t>
            </a:fld>
            <a:endParaRPr lang="tr-TR" smtClean="0">
              <a:solidFill>
                <a:prstClr val="black"/>
              </a:solidFill>
            </a:endParaRPr>
          </a:p>
        </p:txBody>
      </p:sp>
      <p:sp>
        <p:nvSpPr>
          <p:cNvPr id="63491" name="Rectangle 2"/>
          <p:cNvSpPr>
            <a:spLocks noGrp="1" noRot="1" noChangeAspect="1" noChangeArrowheads="1" noTextEdit="1"/>
          </p:cNvSpPr>
          <p:nvPr>
            <p:ph type="sldImg"/>
          </p:nvPr>
        </p:nvSpPr>
        <p:spPr>
          <a:xfrm>
            <a:off x="708025" y="741363"/>
            <a:ext cx="5378450" cy="3724275"/>
          </a:xfrm>
          <a:ln/>
        </p:spPr>
      </p:sp>
      <p:sp>
        <p:nvSpPr>
          <p:cNvPr id="63492" name="Rectangle 3"/>
          <p:cNvSpPr>
            <a:spLocks noGrp="1" noChangeArrowheads="1"/>
          </p:cNvSpPr>
          <p:nvPr>
            <p:ph type="body" idx="1"/>
          </p:nvPr>
        </p:nvSpPr>
        <p:spPr>
          <a:noFill/>
          <a:ln/>
        </p:spPr>
        <p:txBody>
          <a:bodyPr/>
          <a:lstStyle/>
          <a:p>
            <a:endParaRPr lang="tr-TR" smtClean="0"/>
          </a:p>
        </p:txBody>
      </p:sp>
    </p:spTree>
    <p:extLst>
      <p:ext uri="{BB962C8B-B14F-4D97-AF65-F5344CB8AC3E}">
        <p14:creationId xmlns:p14="http://schemas.microsoft.com/office/powerpoint/2010/main" val="1986899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cSld name="Boş">
    <p:spTree>
      <p:nvGrpSpPr>
        <p:cNvPr id="1" name=""/>
        <p:cNvGrpSpPr/>
        <p:nvPr/>
      </p:nvGrpSpPr>
      <p:grpSpPr>
        <a:xfrm>
          <a:off x="0" y="0"/>
          <a:ext cx="0" cy="0"/>
          <a:chOff x="0" y="0"/>
          <a:chExt cx="0" cy="0"/>
        </a:xfrm>
      </p:grpSpPr>
      <p:sp>
        <p:nvSpPr>
          <p:cNvPr id="5" name="Rectangle 4"/>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useBgFill="1">
        <p:nvSpPr>
          <p:cNvPr id="11" name="Rounded Rectangle 10"/>
          <p:cNvSpPr/>
          <p:nvPr/>
        </p:nvSpPr>
        <p:spPr>
          <a:xfrm>
            <a:off x="99060" y="101600"/>
            <a:ext cx="970788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2" name="Date Placeholder 1"/>
          <p:cNvSpPr>
            <a:spLocks noGrp="1"/>
          </p:cNvSpPr>
          <p:nvPr>
            <p:ph type="dt" sz="half" idx="10"/>
          </p:nvPr>
        </p:nvSpPr>
        <p:spPr/>
        <p:txBody>
          <a:bodyPr/>
          <a:lstStyle/>
          <a:p>
            <a:fld id="{E4676D30-61E4-445E-BFEF-B5AAAB1CACC4}" type="datetimeFigureOut">
              <a:rPr lang="tr-TR" smtClean="0">
                <a:solidFill>
                  <a:srgbClr val="564B3C"/>
                </a:solidFill>
              </a:rPr>
              <a:pPr/>
              <a:t>10.02.2015</a:t>
            </a:fld>
            <a:endParaRPr lang="tr-TR">
              <a:solidFill>
                <a:srgbClr val="564B3C"/>
              </a:solidFill>
            </a:endParaRPr>
          </a:p>
        </p:txBody>
      </p:sp>
      <p:sp>
        <p:nvSpPr>
          <p:cNvPr id="3" name="Footer Placeholder 2"/>
          <p:cNvSpPr>
            <a:spLocks noGrp="1"/>
          </p:cNvSpPr>
          <p:nvPr>
            <p:ph type="ftr" sz="quarter" idx="11"/>
          </p:nvPr>
        </p:nvSpPr>
        <p:spPr/>
        <p:txBody>
          <a:bodyPr/>
          <a:lstStyle/>
          <a:p>
            <a:endParaRPr lang="tr-TR">
              <a:solidFill>
                <a:srgbClr val="564B3C"/>
              </a:solidFill>
            </a:endParaRPr>
          </a:p>
        </p:txBody>
      </p:sp>
      <p:sp>
        <p:nvSpPr>
          <p:cNvPr id="4" name="Slide Number Placeholder 3"/>
          <p:cNvSpPr>
            <a:spLocks noGrp="1"/>
          </p:cNvSpPr>
          <p:nvPr>
            <p:ph type="sldNum" sz="quarter" idx="12"/>
          </p:nvPr>
        </p:nvSpPr>
        <p:spPr/>
        <p:txBody>
          <a:bodyPr/>
          <a:lstStyle/>
          <a:p>
            <a:fld id="{A86F824F-60D3-43FC-B093-6A693DD82DE9}" type="slidenum">
              <a:rPr lang="tr-TR" smtClean="0">
                <a:solidFill>
                  <a:srgbClr val="564B3C"/>
                </a:solidFill>
              </a:rPr>
              <a:pPr/>
              <a:t>‹#›</a:t>
            </a:fld>
            <a:endParaRPr lang="tr-TR">
              <a:solidFill>
                <a:srgbClr val="564B3C"/>
              </a:solidFill>
            </a:endParaRPr>
          </a:p>
        </p:txBody>
      </p:sp>
    </p:spTree>
    <p:extLst>
      <p:ext uri="{BB962C8B-B14F-4D97-AF65-F5344CB8AC3E}">
        <p14:creationId xmlns:p14="http://schemas.microsoft.com/office/powerpoint/2010/main" val="2994200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4F74A05B-D4F7-4B70-987E-336378713951}" type="datetimeFigureOut">
              <a:rPr lang="tr-TR"/>
              <a:pPr>
                <a:defRPr/>
              </a:pPr>
              <a:t>10.02.2015</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1DF3003F-7BA1-427E-93E3-4361180422CF}" type="slidenum">
              <a:rPr lang="tr-TR"/>
              <a:pPr>
                <a:defRPr/>
              </a:pPr>
              <a:t>‹#›</a:t>
            </a:fld>
            <a:endParaRPr lang="tr-TR"/>
          </a:p>
        </p:txBody>
      </p:sp>
    </p:spTree>
    <p:extLst>
      <p:ext uri="{BB962C8B-B14F-4D97-AF65-F5344CB8AC3E}">
        <p14:creationId xmlns:p14="http://schemas.microsoft.com/office/powerpoint/2010/main" val="1686945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95300" y="273050"/>
            <a:ext cx="3259006"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872972" y="27308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8B401951-7610-4F48-92AC-025CCAA47D6E}" type="datetimeFigureOut">
              <a:rPr lang="tr-TR"/>
              <a:pPr>
                <a:defRPr/>
              </a:pPr>
              <a:t>10.02.2015</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AFF52D8-632B-46A5-930E-E6015D537441}" type="slidenum">
              <a:rPr lang="tr-TR"/>
              <a:pPr>
                <a:defRPr/>
              </a:pPr>
              <a:t>‹#›</a:t>
            </a:fld>
            <a:endParaRPr lang="tr-TR"/>
          </a:p>
        </p:txBody>
      </p:sp>
    </p:spTree>
    <p:extLst>
      <p:ext uri="{BB962C8B-B14F-4D97-AF65-F5344CB8AC3E}">
        <p14:creationId xmlns:p14="http://schemas.microsoft.com/office/powerpoint/2010/main" val="1985995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941645" y="4800600"/>
            <a:ext cx="59436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40715319-062E-4E2C-8671-E76170B8A70C}" type="datetimeFigureOut">
              <a:rPr lang="tr-TR"/>
              <a:pPr>
                <a:defRPr/>
              </a:pPr>
              <a:t>10.02.2015</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3FF8EA23-393D-4CB4-9723-59FA2F144C26}" type="slidenum">
              <a:rPr lang="tr-TR"/>
              <a:pPr>
                <a:defRPr/>
              </a:pPr>
              <a:t>‹#›</a:t>
            </a:fld>
            <a:endParaRPr lang="tr-TR"/>
          </a:p>
        </p:txBody>
      </p:sp>
    </p:spTree>
    <p:extLst>
      <p:ext uri="{BB962C8B-B14F-4D97-AF65-F5344CB8AC3E}">
        <p14:creationId xmlns:p14="http://schemas.microsoft.com/office/powerpoint/2010/main" val="148482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6B6499AC-1357-4BDB-913E-4B26CA6550B4}" type="datetimeFigureOut">
              <a:rPr lang="tr-TR"/>
              <a:pPr>
                <a:defRPr/>
              </a:pPr>
              <a:t>10.02.2015</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978DEA75-E3C8-472D-8FFF-4ECA5A6C8A2D}" type="slidenum">
              <a:rPr lang="tr-TR"/>
              <a:pPr>
                <a:defRPr/>
              </a:pPr>
              <a:t>‹#›</a:t>
            </a:fld>
            <a:endParaRPr lang="tr-TR"/>
          </a:p>
        </p:txBody>
      </p:sp>
    </p:spTree>
    <p:extLst>
      <p:ext uri="{BB962C8B-B14F-4D97-AF65-F5344CB8AC3E}">
        <p14:creationId xmlns:p14="http://schemas.microsoft.com/office/powerpoint/2010/main" val="654433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7181850" y="274671"/>
            <a:ext cx="222885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95300" y="274671"/>
            <a:ext cx="652145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8B9FAFE0-2488-47A8-8C37-EA63415E16DF}" type="datetimeFigureOut">
              <a:rPr lang="tr-TR"/>
              <a:pPr>
                <a:defRPr/>
              </a:pPr>
              <a:t>10.02.2015</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390376F-15AA-44F4-A225-49BA1D33288C}" type="slidenum">
              <a:rPr lang="tr-TR"/>
              <a:pPr>
                <a:defRPr/>
              </a:pPr>
              <a:t>‹#›</a:t>
            </a:fld>
            <a:endParaRPr lang="tr-TR"/>
          </a:p>
        </p:txBody>
      </p:sp>
    </p:spTree>
    <p:extLst>
      <p:ext uri="{BB962C8B-B14F-4D97-AF65-F5344CB8AC3E}">
        <p14:creationId xmlns:p14="http://schemas.microsoft.com/office/powerpoint/2010/main" val="2364884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10.02.2015</a:t>
            </a:fld>
            <a:endParaRPr lang="tr-TR">
              <a:solidFill>
                <a:prstClr val="black">
                  <a:tint val="75000"/>
                </a:prstClr>
              </a:solidFill>
            </a:endParaRPr>
          </a:p>
        </p:txBody>
      </p:sp>
      <p:sp>
        <p:nvSpPr>
          <p:cNvPr id="3" name="2 Altbilgi Yer Tutucusu"/>
          <p:cNvSpPr>
            <a:spLocks noGrp="1"/>
          </p:cNvSpPr>
          <p:nvPr>
            <p:ph type="ftr" sz="quarter" idx="11"/>
          </p:nvPr>
        </p:nvSpPr>
        <p:spPr/>
        <p:txBody>
          <a:bodyPr/>
          <a:lstStyle/>
          <a:p>
            <a:endParaRPr lang="tr-TR">
              <a:solidFill>
                <a:prstClr val="black">
                  <a:tint val="75000"/>
                </a:prstClr>
              </a:solidFill>
            </a:endParaRPr>
          </a:p>
        </p:txBody>
      </p:sp>
      <p:sp>
        <p:nvSpPr>
          <p:cNvPr id="4" name="3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70642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8" name="Başlık 7"/>
          <p:cNvSpPr>
            <a:spLocks noGrp="1"/>
          </p:cNvSpPr>
          <p:nvPr>
            <p:ph type="ctrTitle"/>
          </p:nvPr>
        </p:nvSpPr>
        <p:spPr>
          <a:xfrm>
            <a:off x="457199" y="1371600"/>
            <a:ext cx="89154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tr-TR" smtClean="0"/>
              <a:t>Asıl başlık stili için tıklatın</a:t>
            </a:r>
            <a:endParaRPr kumimoji="0" lang="en-US"/>
          </a:p>
        </p:txBody>
      </p:sp>
      <p:sp>
        <p:nvSpPr>
          <p:cNvPr id="28" name="Veri Yer Tutucusu 27"/>
          <p:cNvSpPr>
            <a:spLocks noGrp="1"/>
          </p:cNvSpPr>
          <p:nvPr>
            <p:ph type="dt" sz="half" idx="10"/>
          </p:nvPr>
        </p:nvSpPr>
        <p:spPr/>
        <p:txBody>
          <a:bodyPr/>
          <a:lstStyle/>
          <a:p>
            <a:pPr>
              <a:defRPr/>
            </a:pPr>
            <a:endParaRPr lang="tr-TR">
              <a:solidFill>
                <a:prstClr val="black">
                  <a:tint val="75000"/>
                </a:prstClr>
              </a:solidFill>
            </a:endParaRPr>
          </a:p>
        </p:txBody>
      </p:sp>
      <p:sp>
        <p:nvSpPr>
          <p:cNvPr id="17" name="Altbilgi Yer Tutucusu 16"/>
          <p:cNvSpPr>
            <a:spLocks noGrp="1"/>
          </p:cNvSpPr>
          <p:nvPr>
            <p:ph type="ftr" sz="quarter" idx="11"/>
          </p:nvPr>
        </p:nvSpPr>
        <p:spPr/>
        <p:txBody>
          <a:bodyPr/>
          <a:lstStyle/>
          <a:p>
            <a:pPr>
              <a:defRPr/>
            </a:pPr>
            <a:endParaRPr lang="tr-TR">
              <a:solidFill>
                <a:prstClr val="black">
                  <a:tint val="75000"/>
                </a:prstClr>
              </a:solidFill>
            </a:endParaRPr>
          </a:p>
        </p:txBody>
      </p:sp>
      <p:sp>
        <p:nvSpPr>
          <p:cNvPr id="29" name="Slayt Numarası Yer Tutucusu 28"/>
          <p:cNvSpPr>
            <a:spLocks noGrp="1"/>
          </p:cNvSpPr>
          <p:nvPr>
            <p:ph type="sldNum" sz="quarter" idx="12"/>
          </p:nvPr>
        </p:nvSpPr>
        <p:spPr/>
        <p:txBody>
          <a:bodyPr/>
          <a:lstStyle/>
          <a:p>
            <a:pPr>
              <a:defRPr/>
            </a:pPr>
            <a:fld id="{2032A455-9728-43D7-BB6F-2892CEFD0524}" type="slidenum">
              <a:rPr lang="tr-TR" smtClean="0">
                <a:solidFill>
                  <a:prstClr val="black">
                    <a:tint val="75000"/>
                  </a:prstClr>
                </a:solidFill>
              </a:rPr>
              <a:pPr>
                <a:defRPr/>
              </a:pPr>
              <a:t>‹#›</a:t>
            </a:fld>
            <a:endParaRPr lang="tr-TR">
              <a:solidFill>
                <a:prstClr val="black">
                  <a:tint val="75000"/>
                </a:prstClr>
              </a:solidFill>
            </a:endParaRPr>
          </a:p>
        </p:txBody>
      </p:sp>
      <p:sp>
        <p:nvSpPr>
          <p:cNvPr id="9" name="Alt Başlık 8"/>
          <p:cNvSpPr>
            <a:spLocks noGrp="1"/>
          </p:cNvSpPr>
          <p:nvPr>
            <p:ph type="subTitle" idx="1"/>
          </p:nvPr>
        </p:nvSpPr>
        <p:spPr>
          <a:xfrm>
            <a:off x="1485900" y="3331698"/>
            <a:ext cx="69342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İçerik Yer Tutucusu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pPr>
              <a:defRPr/>
            </a:pPr>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a:defRPr/>
            </a:pPr>
            <a:fld id="{51080FB9-0BAF-439C-8331-F89610515E44}"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3">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1733550" y="609600"/>
            <a:ext cx="767715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1733550" y="2507786"/>
            <a:ext cx="767715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p:txBody>
          <a:bodyPr/>
          <a:lstStyle/>
          <a:p>
            <a:pPr>
              <a:defRPr/>
            </a:pPr>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a:defRPr/>
            </a:pPr>
            <a:endParaRPr lang="tr-TR">
              <a:solidFill>
                <a:prstClr val="black">
                  <a:tint val="75000"/>
                </a:prstClr>
              </a:solidFill>
            </a:endParaRPr>
          </a:p>
        </p:txBody>
      </p:sp>
      <p:sp>
        <p:nvSpPr>
          <p:cNvPr id="6" name="Slayt Numarası Yer Tutucusu 5"/>
          <p:cNvSpPr>
            <a:spLocks noGrp="1"/>
          </p:cNvSpPr>
          <p:nvPr>
            <p:ph type="sldNum" sz="quarter" idx="12"/>
          </p:nvPr>
        </p:nvSpPr>
        <p:spPr>
          <a:xfrm>
            <a:off x="8585200" y="6416704"/>
            <a:ext cx="825500" cy="365125"/>
          </a:xfrm>
        </p:spPr>
        <p:txBody>
          <a:bodyPr/>
          <a:lstStyle/>
          <a:p>
            <a:pPr>
              <a:defRPr/>
            </a:pPr>
            <a:fld id="{9F32E74C-1C31-46E0-82A7-A383B4ED42FF}" type="slidenum">
              <a:rPr lang="tr-TR" smtClean="0">
                <a:solidFill>
                  <a:prstClr val="black">
                    <a:tint val="75000"/>
                  </a:prstClr>
                </a:solidFill>
              </a:rPr>
              <a:pPr>
                <a:defRPr/>
              </a:pPr>
              <a:t>‹#›</a:t>
            </a:fld>
            <a:endParaRPr lang="tr-TR">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İçerik Yer Tutucusu 2"/>
          <p:cNvSpPr>
            <a:spLocks noGrp="1"/>
          </p:cNvSpPr>
          <p:nvPr>
            <p:ph sz="half" idx="1"/>
          </p:nvPr>
        </p:nvSpPr>
        <p:spPr>
          <a:xfrm>
            <a:off x="495300" y="1600206"/>
            <a:ext cx="437515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İçerik Yer Tutucusu 3"/>
          <p:cNvSpPr>
            <a:spLocks noGrp="1"/>
          </p:cNvSpPr>
          <p:nvPr>
            <p:ph sz="half" idx="2"/>
          </p:nvPr>
        </p:nvSpPr>
        <p:spPr>
          <a:xfrm>
            <a:off x="5035550" y="1600206"/>
            <a:ext cx="437515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p:txBody>
          <a:bodyPr/>
          <a:lstStyle/>
          <a:p>
            <a:pPr>
              <a:defRPr/>
            </a:pPr>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pPr>
              <a:defRPr/>
            </a:pPr>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pPr>
              <a:defRPr/>
            </a:pPr>
            <a:fld id="{5C546588-0BD7-4DBE-AE4C-E9DEBA2D06FC}"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61641" y="408376"/>
            <a:ext cx="8949061" cy="1039427"/>
          </a:xfrm>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461639" y="1719071"/>
            <a:ext cx="437515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35550" y="1719071"/>
            <a:ext cx="437515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E4676D30-61E4-445E-BFEF-B5AAAB1CACC4}" type="datetimeFigureOut">
              <a:rPr lang="tr-TR" smtClean="0">
                <a:solidFill>
                  <a:srgbClr val="564B3C"/>
                </a:solidFill>
              </a:rPr>
              <a:pPr/>
              <a:t>10.02.2015</a:t>
            </a:fld>
            <a:endParaRPr lang="tr-TR">
              <a:solidFill>
                <a:srgbClr val="564B3C"/>
              </a:solidFill>
            </a:endParaRPr>
          </a:p>
        </p:txBody>
      </p:sp>
      <p:sp>
        <p:nvSpPr>
          <p:cNvPr id="6" name="Footer Placeholder 5"/>
          <p:cNvSpPr>
            <a:spLocks noGrp="1"/>
          </p:cNvSpPr>
          <p:nvPr>
            <p:ph type="ftr" sz="quarter" idx="11"/>
          </p:nvPr>
        </p:nvSpPr>
        <p:spPr/>
        <p:txBody>
          <a:bodyPr/>
          <a:lstStyle/>
          <a:p>
            <a:endParaRPr lang="tr-TR">
              <a:solidFill>
                <a:srgbClr val="564B3C"/>
              </a:solidFill>
            </a:endParaRPr>
          </a:p>
        </p:txBody>
      </p:sp>
      <p:sp>
        <p:nvSpPr>
          <p:cNvPr id="7" name="Slide Number Placeholder 6"/>
          <p:cNvSpPr>
            <a:spLocks noGrp="1"/>
          </p:cNvSpPr>
          <p:nvPr>
            <p:ph type="sldNum" sz="quarter" idx="12"/>
          </p:nvPr>
        </p:nvSpPr>
        <p:spPr/>
        <p:txBody>
          <a:bodyPr/>
          <a:lstStyle/>
          <a:p>
            <a:fld id="{A86F824F-60D3-43FC-B093-6A693DD82DE9}" type="slidenum">
              <a:rPr lang="tr-TR" smtClean="0">
                <a:solidFill>
                  <a:srgbClr val="564B3C"/>
                </a:solidFill>
              </a:rPr>
              <a:pPr/>
              <a:t>‹#›</a:t>
            </a:fld>
            <a:endParaRPr lang="tr-TR">
              <a:solidFill>
                <a:srgbClr val="564B3C"/>
              </a:solidFill>
            </a:endParaRPr>
          </a:p>
        </p:txBody>
      </p:sp>
    </p:spTree>
    <p:extLst>
      <p:ext uri="{BB962C8B-B14F-4D97-AF65-F5344CB8AC3E}">
        <p14:creationId xmlns:p14="http://schemas.microsoft.com/office/powerpoint/2010/main" val="292156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95300" y="273050"/>
            <a:ext cx="8915400" cy="1143000"/>
          </a:xfrm>
        </p:spPr>
        <p:txBody>
          <a:bodyPr anchor="ctr"/>
          <a:lstStyle>
            <a:lvl1pPr>
              <a:defRPr/>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495300" y="1535113"/>
            <a:ext cx="437687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Metin Yer Tutucusu 3"/>
          <p:cNvSpPr>
            <a:spLocks noGrp="1"/>
          </p:cNvSpPr>
          <p:nvPr>
            <p:ph type="body" sz="half" idx="3"/>
          </p:nvPr>
        </p:nvSpPr>
        <p:spPr>
          <a:xfrm>
            <a:off x="5032115" y="1535113"/>
            <a:ext cx="437859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İçerik Yer Tutucusu 4"/>
          <p:cNvSpPr>
            <a:spLocks noGrp="1"/>
          </p:cNvSpPr>
          <p:nvPr>
            <p:ph sz="quarter" idx="2"/>
          </p:nvPr>
        </p:nvSpPr>
        <p:spPr>
          <a:xfrm>
            <a:off x="495300" y="2362229"/>
            <a:ext cx="4376870"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İçerik Yer Tutucusu 5"/>
          <p:cNvSpPr>
            <a:spLocks noGrp="1"/>
          </p:cNvSpPr>
          <p:nvPr>
            <p:ph sz="quarter" idx="4"/>
          </p:nvPr>
        </p:nvSpPr>
        <p:spPr>
          <a:xfrm>
            <a:off x="5032115" y="2362229"/>
            <a:ext cx="4378590"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0"/>
          </p:nvPr>
        </p:nvSpPr>
        <p:spPr/>
        <p:txBody>
          <a:bodyPr/>
          <a:lstStyle/>
          <a:p>
            <a:pPr>
              <a:defRPr/>
            </a:pPr>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pPr>
              <a:defRPr/>
            </a:pPr>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pPr>
              <a:defRPr/>
            </a:pPr>
            <a:fld id="{BB095355-7597-4838-AC25-1868F3816C31}"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Veri Yer Tutucusu 2"/>
          <p:cNvSpPr>
            <a:spLocks noGrp="1"/>
          </p:cNvSpPr>
          <p:nvPr>
            <p:ph type="dt" sz="half" idx="10"/>
          </p:nvPr>
        </p:nvSpPr>
        <p:spPr/>
        <p:txBody>
          <a:bodyPr/>
          <a:lstStyle/>
          <a:p>
            <a:pPr>
              <a:defRPr/>
            </a:pPr>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pPr>
              <a:defRPr/>
            </a:pPr>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pPr>
              <a:defRPr/>
            </a:pPr>
            <a:fld id="{1D23B814-81BA-435C-8AFD-433834F9CDBE}"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a:defRPr/>
            </a:pPr>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pPr>
              <a:defRPr/>
            </a:pPr>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pPr>
              <a:defRPr/>
            </a:pPr>
            <a:fld id="{AD0A9723-8CD7-4207-BCBA-72A3860489EE}"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95300" y="273050"/>
            <a:ext cx="3259006"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495300" y="1524008"/>
            <a:ext cx="3259006"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4" name="İçerik Yer Tutucusu 3"/>
          <p:cNvSpPr>
            <a:spLocks noGrp="1"/>
          </p:cNvSpPr>
          <p:nvPr>
            <p:ph sz="half" idx="1"/>
          </p:nvPr>
        </p:nvSpPr>
        <p:spPr>
          <a:xfrm>
            <a:off x="3872972" y="273079"/>
            <a:ext cx="5537729"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p:txBody>
          <a:bodyPr/>
          <a:lstStyle/>
          <a:p>
            <a:pPr>
              <a:defRPr/>
            </a:pPr>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pPr>
              <a:defRPr/>
            </a:pPr>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pPr>
              <a:defRPr/>
            </a:pPr>
            <a:fld id="{E3D13B5C-85FD-41EE-98A7-7892B674CA7B}"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981200" y="609600"/>
            <a:ext cx="5943600" cy="522288"/>
          </a:xfrm>
        </p:spPr>
        <p:txBody>
          <a:bodyPr lIns="45720" rIns="45720" bIns="0" anchor="b">
            <a:sp3d prstMaterial="softEdge"/>
          </a:bodyPr>
          <a:lstStyle>
            <a:lvl1pPr algn="ctr">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1981200" y="1831975"/>
            <a:ext cx="59436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tr-TR" smtClean="0">
                <a:solidFill>
                  <a:schemeClr val="lt1"/>
                </a:solidFill>
                <a:latin typeface="+mn-lt"/>
                <a:ea typeface="+mn-ea"/>
                <a:cs typeface="+mn-cs"/>
              </a:rPr>
              <a:t>Resim eklemek için simgeyi tıklatın</a:t>
            </a:r>
            <a:endParaRPr kumimoji="0" lang="en-US" dirty="0">
              <a:solidFill>
                <a:schemeClr val="lt1"/>
              </a:solidFill>
              <a:latin typeface="+mn-lt"/>
              <a:ea typeface="+mn-ea"/>
              <a:cs typeface="+mn-cs"/>
            </a:endParaRPr>
          </a:p>
        </p:txBody>
      </p:sp>
      <p:sp>
        <p:nvSpPr>
          <p:cNvPr id="4" name="Metin Yer Tutucusu 3"/>
          <p:cNvSpPr>
            <a:spLocks noGrp="1"/>
          </p:cNvSpPr>
          <p:nvPr>
            <p:ph type="body" sz="half" idx="2"/>
          </p:nvPr>
        </p:nvSpPr>
        <p:spPr>
          <a:xfrm>
            <a:off x="1981200" y="1166787"/>
            <a:ext cx="59436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Veri Yer Tutucusu 4"/>
          <p:cNvSpPr>
            <a:spLocks noGrp="1"/>
          </p:cNvSpPr>
          <p:nvPr>
            <p:ph type="dt" sz="half" idx="10"/>
          </p:nvPr>
        </p:nvSpPr>
        <p:spPr/>
        <p:txBody>
          <a:bodyPr/>
          <a:lstStyle/>
          <a:p>
            <a:pPr>
              <a:defRPr/>
            </a:pPr>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pPr>
              <a:defRPr/>
            </a:pPr>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pPr>
              <a:defRPr/>
            </a:pPr>
            <a:fld id="{D196D78D-7BEB-4969-B6FC-3E187F925539}"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pPr>
              <a:defRPr/>
            </a:pPr>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a:defRPr/>
            </a:pPr>
            <a:fld id="{CFC7B75D-73DE-49D3-9A5E-DA5D9049DFC9}"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7181850" y="274667"/>
            <a:ext cx="222885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95300" y="274667"/>
            <a:ext cx="652145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pPr>
              <a:defRPr/>
            </a:pPr>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a:defRPr/>
            </a:pPr>
            <a:fld id="{B6BEDD0E-CA17-49EA-BFA4-7D63365BBFD6}"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cSld name="Boş">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pPr>
              <a:defRPr/>
            </a:pPr>
            <a:endParaRPr lang="tr-TR">
              <a:solidFill>
                <a:prstClr val="black">
                  <a:tint val="75000"/>
                </a:prstClr>
              </a:solidFill>
            </a:endParaRPr>
          </a:p>
        </p:txBody>
      </p:sp>
      <p:sp>
        <p:nvSpPr>
          <p:cNvPr id="24" name="23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AD0A9723-8CD7-4207-BCBA-72A3860489EE}"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İki İçerik">
    <p:spTree>
      <p:nvGrpSpPr>
        <p:cNvPr id="1" name=""/>
        <p:cNvGrpSpPr/>
        <p:nvPr/>
      </p:nvGrpSpPr>
      <p:grpSpPr>
        <a:xfrm>
          <a:off x="0" y="0"/>
          <a:ext cx="0" cy="0"/>
          <a:chOff x="0" y="0"/>
          <a:chExt cx="0" cy="0"/>
        </a:xfrm>
      </p:grpSpPr>
      <p:sp>
        <p:nvSpPr>
          <p:cNvPr id="20" name="19 Başlık"/>
          <p:cNvSpPr>
            <a:spLocks noGrp="1"/>
          </p:cNvSpPr>
          <p:nvPr>
            <p:ph type="title"/>
          </p:nvPr>
        </p:nvSpPr>
        <p:spPr>
          <a:xfrm>
            <a:off x="326898" y="457200"/>
            <a:ext cx="9410700" cy="841248"/>
          </a:xfrm>
        </p:spPr>
        <p:txBody>
          <a:bodyPr/>
          <a:lstStyle/>
          <a:p>
            <a:r>
              <a:rPr kumimoji="0" lang="tr-TR" smtClean="0"/>
              <a:t>Asıl başlık stili için tıklatın</a:t>
            </a:r>
            <a:endParaRPr kumimoji="0" lang="en-US"/>
          </a:p>
        </p:txBody>
      </p:sp>
      <p:sp>
        <p:nvSpPr>
          <p:cNvPr id="14" name="13 İçerik Yer Tutucusu"/>
          <p:cNvSpPr>
            <a:spLocks noGrp="1"/>
          </p:cNvSpPr>
          <p:nvPr>
            <p:ph sz="half" idx="1"/>
          </p:nvPr>
        </p:nvSpPr>
        <p:spPr>
          <a:xfrm>
            <a:off x="330200" y="1600200"/>
            <a:ext cx="454025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half" idx="2"/>
          </p:nvPr>
        </p:nvSpPr>
        <p:spPr>
          <a:xfrm>
            <a:off x="5035550" y="1600200"/>
            <a:ext cx="470535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20 Veri Yer Tutucusu"/>
          <p:cNvSpPr>
            <a:spLocks noGrp="1"/>
          </p:cNvSpPr>
          <p:nvPr>
            <p:ph type="dt" sz="half" idx="10"/>
          </p:nvPr>
        </p:nvSpPr>
        <p:spPr/>
        <p:txBody>
          <a:bodyPr/>
          <a:lstStyle/>
          <a:p>
            <a:pPr>
              <a:defRPr/>
            </a:pPr>
            <a:endParaRPr lang="tr-TR">
              <a:solidFill>
                <a:prstClr val="black">
                  <a:tint val="75000"/>
                </a:prstClr>
              </a:solidFill>
            </a:endParaRPr>
          </a:p>
        </p:txBody>
      </p:sp>
      <p:sp>
        <p:nvSpPr>
          <p:cNvPr id="10" name="9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31" name="30 Slayt Numarası Yer Tutucusu"/>
          <p:cNvSpPr>
            <a:spLocks noGrp="1"/>
          </p:cNvSpPr>
          <p:nvPr>
            <p:ph type="sldNum" sz="quarter" idx="12"/>
          </p:nvPr>
        </p:nvSpPr>
        <p:spPr/>
        <p:txBody>
          <a:bodyPr/>
          <a:lstStyle/>
          <a:p>
            <a:pPr>
              <a:defRPr/>
            </a:pPr>
            <a:fld id="{5C546588-0BD7-4DBE-AE4C-E9DEBA2D06FC}"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oş">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pPr>
              <a:defRPr/>
            </a:pPr>
            <a:endParaRPr lang="tr-TR">
              <a:solidFill>
                <a:prstClr val="black">
                  <a:tint val="75000"/>
                </a:prstClr>
              </a:solidFill>
            </a:endParaRPr>
          </a:p>
        </p:txBody>
      </p:sp>
      <p:sp>
        <p:nvSpPr>
          <p:cNvPr id="24" name="23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AD0A9723-8CD7-4207-BCBA-72A3860489EE}"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Başlık Slaydı">
    <p:spTree>
      <p:nvGrpSpPr>
        <p:cNvPr id="1" name=""/>
        <p:cNvGrpSpPr/>
        <p:nvPr/>
      </p:nvGrpSpPr>
      <p:grpSpPr>
        <a:xfrm>
          <a:off x="0" y="0"/>
          <a:ext cx="0" cy="0"/>
          <a:chOff x="0" y="0"/>
          <a:chExt cx="0" cy="0"/>
        </a:xfrm>
      </p:grpSpPr>
      <p:sp>
        <p:nvSpPr>
          <p:cNvPr id="2" name="Rectangle 2"/>
          <p:cNvSpPr>
            <a:spLocks noGrp="1"/>
          </p:cNvSpPr>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endParaRPr lang="tr-TR" altLang="tr-TR" sz="4400" smtClean="0">
              <a:solidFill>
                <a:srgbClr val="000000"/>
              </a:solidFill>
              <a:latin typeface="Calibri" pitchFamily="34" charset="0"/>
            </a:endParaRPr>
          </a:p>
        </p:txBody>
      </p:sp>
      <p:sp>
        <p:nvSpPr>
          <p:cNvPr id="3" name="Rectangle 3"/>
          <p:cNvSpPr>
            <a:spLocks noGrp="1"/>
          </p:cNvSpPr>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20000"/>
              </a:spcBef>
              <a:spcAft>
                <a:spcPct val="0"/>
              </a:spcAft>
              <a:buFont typeface="Arial" charset="0"/>
              <a:buChar char="•"/>
            </a:pPr>
            <a:endParaRPr lang="tr-TR" altLang="tr-TR" sz="3200" smtClean="0">
              <a:solidFill>
                <a:srgbClr val="000000"/>
              </a:solidFill>
              <a:latin typeface="Calibri" pitchFamily="34" charset="0"/>
            </a:endParaRPr>
          </a:p>
        </p:txBody>
      </p:sp>
    </p:spTree>
    <p:extLst>
      <p:ext uri="{BB962C8B-B14F-4D97-AF65-F5344CB8AC3E}">
        <p14:creationId xmlns:p14="http://schemas.microsoft.com/office/powerpoint/2010/main" val="420860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oş">
    <p:spTree>
      <p:nvGrpSpPr>
        <p:cNvPr id="1" name=""/>
        <p:cNvGrpSpPr/>
        <p:nvPr/>
      </p:nvGrpSpPr>
      <p:grpSpPr>
        <a:xfrm>
          <a:off x="0" y="0"/>
          <a:ext cx="0" cy="0"/>
          <a:chOff x="0" y="0"/>
          <a:chExt cx="0" cy="0"/>
        </a:xfrm>
      </p:grpSpPr>
      <p:sp>
        <p:nvSpPr>
          <p:cNvPr id="5" name="Rectangle 4"/>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useBgFill="1">
        <p:nvSpPr>
          <p:cNvPr id="11" name="Rounded Rectangle 10"/>
          <p:cNvSpPr/>
          <p:nvPr/>
        </p:nvSpPr>
        <p:spPr>
          <a:xfrm>
            <a:off x="99060" y="101600"/>
            <a:ext cx="970788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2" name="Date Placeholder 1"/>
          <p:cNvSpPr>
            <a:spLocks noGrp="1"/>
          </p:cNvSpPr>
          <p:nvPr>
            <p:ph type="dt" sz="half" idx="10"/>
          </p:nvPr>
        </p:nvSpPr>
        <p:spPr/>
        <p:txBody>
          <a:bodyPr/>
          <a:lstStyle/>
          <a:p>
            <a:fld id="{E4676D30-61E4-445E-BFEF-B5AAAB1CACC4}" type="datetimeFigureOut">
              <a:rPr lang="tr-TR" smtClean="0">
                <a:solidFill>
                  <a:srgbClr val="564B3C"/>
                </a:solidFill>
              </a:rPr>
              <a:pPr/>
              <a:t>10.02.2015</a:t>
            </a:fld>
            <a:endParaRPr lang="tr-TR">
              <a:solidFill>
                <a:srgbClr val="564B3C"/>
              </a:solidFill>
            </a:endParaRPr>
          </a:p>
        </p:txBody>
      </p:sp>
      <p:sp>
        <p:nvSpPr>
          <p:cNvPr id="3" name="Footer Placeholder 2"/>
          <p:cNvSpPr>
            <a:spLocks noGrp="1"/>
          </p:cNvSpPr>
          <p:nvPr>
            <p:ph type="ftr" sz="quarter" idx="11"/>
          </p:nvPr>
        </p:nvSpPr>
        <p:spPr/>
        <p:txBody>
          <a:bodyPr/>
          <a:lstStyle/>
          <a:p>
            <a:endParaRPr lang="tr-TR">
              <a:solidFill>
                <a:srgbClr val="564B3C"/>
              </a:solidFill>
            </a:endParaRPr>
          </a:p>
        </p:txBody>
      </p:sp>
      <p:sp>
        <p:nvSpPr>
          <p:cNvPr id="4" name="Slide Number Placeholder 3"/>
          <p:cNvSpPr>
            <a:spLocks noGrp="1"/>
          </p:cNvSpPr>
          <p:nvPr>
            <p:ph type="sldNum" sz="quarter" idx="12"/>
          </p:nvPr>
        </p:nvSpPr>
        <p:spPr/>
        <p:txBody>
          <a:bodyPr/>
          <a:lstStyle/>
          <a:p>
            <a:fld id="{A86F824F-60D3-43FC-B093-6A693DD82DE9}" type="slidenum">
              <a:rPr lang="tr-TR" smtClean="0">
                <a:solidFill>
                  <a:srgbClr val="564B3C"/>
                </a:solidFill>
              </a:rPr>
              <a:pPr/>
              <a:t>‹#›</a:t>
            </a:fld>
            <a:endParaRPr lang="tr-TR">
              <a:solidFill>
                <a:srgbClr val="564B3C"/>
              </a:solidFill>
            </a:endParaRPr>
          </a:p>
        </p:txBody>
      </p:sp>
    </p:spTree>
    <p:extLst>
      <p:ext uri="{BB962C8B-B14F-4D97-AF65-F5344CB8AC3E}">
        <p14:creationId xmlns:p14="http://schemas.microsoft.com/office/powerpoint/2010/main" val="3699842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oş">
    <p:spTree>
      <p:nvGrpSpPr>
        <p:cNvPr id="1" name=""/>
        <p:cNvGrpSpPr/>
        <p:nvPr/>
      </p:nvGrpSpPr>
      <p:grpSpPr>
        <a:xfrm>
          <a:off x="0" y="0"/>
          <a:ext cx="0" cy="0"/>
          <a:chOff x="0" y="0"/>
          <a:chExt cx="0" cy="0"/>
        </a:xfrm>
      </p:grpSpPr>
      <p:sp>
        <p:nvSpPr>
          <p:cNvPr id="5" name="Rectangle 4"/>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useBgFill="1">
        <p:nvSpPr>
          <p:cNvPr id="11" name="Rounded Rectangle 10"/>
          <p:cNvSpPr/>
          <p:nvPr/>
        </p:nvSpPr>
        <p:spPr>
          <a:xfrm>
            <a:off x="99060" y="101600"/>
            <a:ext cx="970788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2" name="Date Placeholder 1"/>
          <p:cNvSpPr>
            <a:spLocks noGrp="1"/>
          </p:cNvSpPr>
          <p:nvPr>
            <p:ph type="dt" sz="half" idx="10"/>
          </p:nvPr>
        </p:nvSpPr>
        <p:spPr/>
        <p:txBody>
          <a:bodyPr/>
          <a:lstStyle/>
          <a:p>
            <a:fld id="{E4676D30-61E4-445E-BFEF-B5AAAB1CACC4}" type="datetimeFigureOut">
              <a:rPr lang="tr-TR" smtClean="0">
                <a:solidFill>
                  <a:srgbClr val="564B3C"/>
                </a:solidFill>
              </a:rPr>
              <a:pPr/>
              <a:t>10.02.2015</a:t>
            </a:fld>
            <a:endParaRPr lang="tr-TR">
              <a:solidFill>
                <a:srgbClr val="564B3C"/>
              </a:solidFill>
            </a:endParaRPr>
          </a:p>
        </p:txBody>
      </p:sp>
      <p:sp>
        <p:nvSpPr>
          <p:cNvPr id="3" name="Footer Placeholder 2"/>
          <p:cNvSpPr>
            <a:spLocks noGrp="1"/>
          </p:cNvSpPr>
          <p:nvPr>
            <p:ph type="ftr" sz="quarter" idx="11"/>
          </p:nvPr>
        </p:nvSpPr>
        <p:spPr/>
        <p:txBody>
          <a:bodyPr/>
          <a:lstStyle/>
          <a:p>
            <a:endParaRPr lang="tr-TR">
              <a:solidFill>
                <a:srgbClr val="564B3C"/>
              </a:solidFill>
            </a:endParaRPr>
          </a:p>
        </p:txBody>
      </p:sp>
      <p:sp>
        <p:nvSpPr>
          <p:cNvPr id="4" name="Slide Number Placeholder 3"/>
          <p:cNvSpPr>
            <a:spLocks noGrp="1"/>
          </p:cNvSpPr>
          <p:nvPr>
            <p:ph type="sldNum" sz="quarter" idx="12"/>
          </p:nvPr>
        </p:nvSpPr>
        <p:spPr/>
        <p:txBody>
          <a:bodyPr/>
          <a:lstStyle/>
          <a:p>
            <a:fld id="{A86F824F-60D3-43FC-B093-6A693DD82DE9}" type="slidenum">
              <a:rPr lang="tr-TR" smtClean="0">
                <a:solidFill>
                  <a:srgbClr val="564B3C"/>
                </a:solidFill>
              </a:rPr>
              <a:pPr/>
              <a:t>‹#›</a:t>
            </a:fld>
            <a:endParaRPr lang="tr-TR">
              <a:solidFill>
                <a:srgbClr val="564B3C"/>
              </a:solidFill>
            </a:endParaRPr>
          </a:p>
        </p:txBody>
      </p:sp>
    </p:spTree>
    <p:extLst>
      <p:ext uri="{BB962C8B-B14F-4D97-AF65-F5344CB8AC3E}">
        <p14:creationId xmlns:p14="http://schemas.microsoft.com/office/powerpoint/2010/main" val="1823327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b="0"/>
            </a:lvl1pPr>
          </a:lstStyle>
          <a:p>
            <a:pPr>
              <a:defRPr/>
            </a:pPr>
            <a:fld id="{991745C5-E8D8-4BBA-A7D5-2FC981443E42}" type="datetimeFigureOut">
              <a:rPr lang="tr-TR"/>
              <a:pPr>
                <a:defRPr/>
              </a:pPr>
              <a:t>10.02.2015</a:t>
            </a:fld>
            <a:endParaRPr lang="tr-TR"/>
          </a:p>
        </p:txBody>
      </p:sp>
      <p:sp>
        <p:nvSpPr>
          <p:cNvPr id="3" name="4 Altbilgi Yer Tutucusu"/>
          <p:cNvSpPr>
            <a:spLocks noGrp="1"/>
          </p:cNvSpPr>
          <p:nvPr>
            <p:ph type="ftr" sz="quarter" idx="11"/>
          </p:nvPr>
        </p:nvSpPr>
        <p:spPr/>
        <p:txBody>
          <a:bodyPr/>
          <a:lstStyle>
            <a:lvl1pPr>
              <a:defRPr b="0"/>
            </a:lvl1pPr>
          </a:lstStyle>
          <a:p>
            <a:pPr>
              <a:defRPr/>
            </a:pPr>
            <a:endParaRPr lang="tr-TR"/>
          </a:p>
        </p:txBody>
      </p:sp>
      <p:sp>
        <p:nvSpPr>
          <p:cNvPr id="4" name="5 Slayt Numarası Yer Tutucusu"/>
          <p:cNvSpPr>
            <a:spLocks noGrp="1"/>
          </p:cNvSpPr>
          <p:nvPr>
            <p:ph type="sldNum" sz="quarter" idx="12"/>
          </p:nvPr>
        </p:nvSpPr>
        <p:spPr/>
        <p:txBody>
          <a:bodyPr/>
          <a:lstStyle>
            <a:lvl1pPr>
              <a:defRPr b="0"/>
            </a:lvl1pPr>
          </a:lstStyle>
          <a:p>
            <a:pPr>
              <a:defRPr/>
            </a:pPr>
            <a:fld id="{12D8B390-71E7-46FF-B2FB-9A6D292F933B}" type="slidenum">
              <a:rPr lang="tr-TR"/>
              <a:pPr>
                <a:defRPr/>
              </a:pPr>
              <a:t>‹#›</a:t>
            </a:fld>
            <a:endParaRPr lang="tr-TR"/>
          </a:p>
        </p:txBody>
      </p:sp>
    </p:spTree>
    <p:extLst>
      <p:ext uri="{BB962C8B-B14F-4D97-AF65-F5344CB8AC3E}">
        <p14:creationId xmlns:p14="http://schemas.microsoft.com/office/powerpoint/2010/main" val="2351812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742950" y="2130458"/>
            <a:ext cx="84201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FF90D51E-DFDD-4706-B7B5-138C4039F3DA}" type="datetimeFigureOut">
              <a:rPr lang="tr-TR"/>
              <a:pPr>
                <a:defRPr/>
              </a:pPr>
              <a:t>10.02.2015</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D0555AA6-2806-4899-A1BA-63E295BD8355}" type="slidenum">
              <a:rPr lang="tr-TR"/>
              <a:pPr>
                <a:defRPr/>
              </a:pPr>
              <a:t>‹#›</a:t>
            </a:fld>
            <a:endParaRPr lang="tr-TR"/>
          </a:p>
        </p:txBody>
      </p:sp>
    </p:spTree>
    <p:extLst>
      <p:ext uri="{BB962C8B-B14F-4D97-AF65-F5344CB8AC3E}">
        <p14:creationId xmlns:p14="http://schemas.microsoft.com/office/powerpoint/2010/main" val="259840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2199B647-F061-4C5E-AAB5-387F234C2AF2}" type="datetimeFigureOut">
              <a:rPr lang="tr-TR"/>
              <a:pPr>
                <a:defRPr/>
              </a:pPr>
              <a:t>10.02.2015</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6D1D9342-1ABB-4C29-8463-16D06321CE2F}" type="slidenum">
              <a:rPr lang="tr-TR"/>
              <a:pPr>
                <a:defRPr/>
              </a:pPr>
              <a:t>‹#›</a:t>
            </a:fld>
            <a:endParaRPr lang="tr-TR"/>
          </a:p>
        </p:txBody>
      </p:sp>
    </p:spTree>
    <p:extLst>
      <p:ext uri="{BB962C8B-B14F-4D97-AF65-F5344CB8AC3E}">
        <p14:creationId xmlns:p14="http://schemas.microsoft.com/office/powerpoint/2010/main" val="418156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82506" y="4406933"/>
            <a:ext cx="84201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A7E76C3C-9D13-4EE8-9ED2-A5B4CB7F2881}" type="datetimeFigureOut">
              <a:rPr lang="tr-TR"/>
              <a:pPr>
                <a:defRPr/>
              </a:pPr>
              <a:t>10.02.2015</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11EEA584-0C76-434E-9E41-74A77BC58352}" type="slidenum">
              <a:rPr lang="tr-TR"/>
              <a:pPr>
                <a:defRPr/>
              </a:pPr>
              <a:t>‹#›</a:t>
            </a:fld>
            <a:endParaRPr lang="tr-TR"/>
          </a:p>
        </p:txBody>
      </p:sp>
    </p:spTree>
    <p:extLst>
      <p:ext uri="{BB962C8B-B14F-4D97-AF65-F5344CB8AC3E}">
        <p14:creationId xmlns:p14="http://schemas.microsoft.com/office/powerpoint/2010/main" val="3247550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33E2F8E1-8F31-4D5B-B9FB-0231BFDFBF43}" type="datetimeFigureOut">
              <a:rPr lang="tr-TR"/>
              <a:pPr>
                <a:defRPr/>
              </a:pPr>
              <a:t>10.02.2015</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F2816E9D-4317-44C4-BF4B-4C903E93CD85}" type="slidenum">
              <a:rPr lang="tr-TR"/>
              <a:pPr>
                <a:defRPr/>
              </a:pPr>
              <a:t>‹#›</a:t>
            </a:fld>
            <a:endParaRPr lang="tr-TR"/>
          </a:p>
        </p:txBody>
      </p:sp>
    </p:spTree>
    <p:extLst>
      <p:ext uri="{BB962C8B-B14F-4D97-AF65-F5344CB8AC3E}">
        <p14:creationId xmlns:p14="http://schemas.microsoft.com/office/powerpoint/2010/main" val="385123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F56C5311-A332-43FD-8A2C-9881E000A83D}" type="datetimeFigureOut">
              <a:rPr lang="tr-TR"/>
              <a:pPr>
                <a:defRPr/>
              </a:pPr>
              <a:t>10.02.2015</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232DE7EB-E368-48C9-97A0-71A78D8F1784}" type="slidenum">
              <a:rPr lang="tr-TR"/>
              <a:pPr>
                <a:defRPr/>
              </a:pPr>
              <a:t>‹#›</a:t>
            </a:fld>
            <a:endParaRPr lang="tr-TR"/>
          </a:p>
        </p:txBody>
      </p:sp>
    </p:spTree>
    <p:extLst>
      <p:ext uri="{BB962C8B-B14F-4D97-AF65-F5344CB8AC3E}">
        <p14:creationId xmlns:p14="http://schemas.microsoft.com/office/powerpoint/2010/main" val="1511911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CBD1BD3B-DEAA-4B7C-A45A-1BC63216613B}" type="datetimeFigureOut">
              <a:rPr lang="tr-TR"/>
              <a:pPr>
                <a:defRPr/>
              </a:pPr>
              <a:t>10.02.2015</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F30028F9-991A-4D30-8651-7866FBDA3DB0}" type="slidenum">
              <a:rPr lang="tr-TR"/>
              <a:pPr>
                <a:defRPr/>
              </a:pPr>
              <a:t>‹#›</a:t>
            </a:fld>
            <a:endParaRPr lang="tr-TR"/>
          </a:p>
        </p:txBody>
      </p:sp>
    </p:spTree>
    <p:extLst>
      <p:ext uri="{BB962C8B-B14F-4D97-AF65-F5344CB8AC3E}">
        <p14:creationId xmlns:p14="http://schemas.microsoft.com/office/powerpoint/2010/main" val="254557227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useBgFill="1">
        <p:nvSpPr>
          <p:cNvPr id="7" name="Rounded Rectangle 6"/>
          <p:cNvSpPr/>
          <p:nvPr/>
        </p:nvSpPr>
        <p:spPr>
          <a:xfrm>
            <a:off x="99060" y="101600"/>
            <a:ext cx="970788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3" name="Text Placeholder 2"/>
          <p:cNvSpPr>
            <a:spLocks noGrp="1"/>
          </p:cNvSpPr>
          <p:nvPr>
            <p:ph type="body" idx="1"/>
          </p:nvPr>
        </p:nvSpPr>
        <p:spPr>
          <a:xfrm>
            <a:off x="495300" y="1752603"/>
            <a:ext cx="8915400" cy="4373563"/>
          </a:xfrm>
          <a:prstGeom prst="rect">
            <a:avLst/>
          </a:prstGeom>
        </p:spPr>
        <p:txBody>
          <a:bodyPr vert="horz" lIns="91101" tIns="45552" rIns="91101" bIns="45552"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495300" y="6361511"/>
            <a:ext cx="2311400" cy="365125"/>
          </a:xfrm>
          <a:prstGeom prst="rect">
            <a:avLst/>
          </a:prstGeom>
        </p:spPr>
        <p:txBody>
          <a:bodyPr vert="horz" lIns="91101" tIns="45552" rIns="91101" bIns="45552" rtlCol="0" anchor="ctr"/>
          <a:lstStyle>
            <a:lvl1pPr algn="l">
              <a:defRPr sz="1200">
                <a:solidFill>
                  <a:schemeClr val="tx2"/>
                </a:solidFill>
              </a:defRPr>
            </a:lvl1pPr>
          </a:lstStyle>
          <a:p>
            <a:pPr defTabSz="911030"/>
            <a:fld id="{E4676D30-61E4-445E-BFEF-B5AAAB1CACC4}" type="datetimeFigureOut">
              <a:rPr lang="tr-TR" smtClean="0">
                <a:solidFill>
                  <a:srgbClr val="564B3C"/>
                </a:solidFill>
              </a:rPr>
              <a:pPr defTabSz="911030"/>
              <a:t>10.02.2015</a:t>
            </a:fld>
            <a:endParaRPr lang="tr-TR">
              <a:solidFill>
                <a:srgbClr val="564B3C"/>
              </a:solidFill>
            </a:endParaRPr>
          </a:p>
        </p:txBody>
      </p:sp>
      <p:sp>
        <p:nvSpPr>
          <p:cNvPr id="5" name="Footer Placeholder 4"/>
          <p:cNvSpPr>
            <a:spLocks noGrp="1"/>
          </p:cNvSpPr>
          <p:nvPr>
            <p:ph type="ftr" sz="quarter" idx="3"/>
          </p:nvPr>
        </p:nvSpPr>
        <p:spPr>
          <a:xfrm>
            <a:off x="3384550" y="6361511"/>
            <a:ext cx="3136900" cy="365125"/>
          </a:xfrm>
          <a:prstGeom prst="rect">
            <a:avLst/>
          </a:prstGeom>
        </p:spPr>
        <p:txBody>
          <a:bodyPr vert="horz" lIns="91101" tIns="45552" rIns="91101" bIns="45552" rtlCol="0" anchor="ctr"/>
          <a:lstStyle>
            <a:lvl1pPr algn="ctr">
              <a:defRPr sz="1200">
                <a:solidFill>
                  <a:schemeClr val="tx2"/>
                </a:solidFill>
              </a:defRPr>
            </a:lvl1pPr>
          </a:lstStyle>
          <a:p>
            <a:pPr defTabSz="911030"/>
            <a:endParaRPr lang="tr-TR">
              <a:solidFill>
                <a:srgbClr val="564B3C"/>
              </a:solidFill>
            </a:endParaRPr>
          </a:p>
        </p:txBody>
      </p:sp>
      <p:sp>
        <p:nvSpPr>
          <p:cNvPr id="6" name="Slide Number Placeholder 5"/>
          <p:cNvSpPr>
            <a:spLocks noGrp="1"/>
          </p:cNvSpPr>
          <p:nvPr>
            <p:ph type="sldNum" sz="quarter" idx="4"/>
          </p:nvPr>
        </p:nvSpPr>
        <p:spPr>
          <a:xfrm>
            <a:off x="7099300" y="6361511"/>
            <a:ext cx="2311400" cy="365125"/>
          </a:xfrm>
          <a:prstGeom prst="rect">
            <a:avLst/>
          </a:prstGeom>
        </p:spPr>
        <p:txBody>
          <a:bodyPr vert="horz" lIns="91101" tIns="45552" rIns="91101" bIns="45552" rtlCol="0" anchor="ctr"/>
          <a:lstStyle>
            <a:lvl1pPr algn="r">
              <a:defRPr sz="1200">
                <a:solidFill>
                  <a:schemeClr val="tx2"/>
                </a:solidFill>
              </a:defRPr>
            </a:lvl1pPr>
          </a:lstStyle>
          <a:p>
            <a:pPr defTabSz="911030"/>
            <a:fld id="{A86F824F-60D3-43FC-B093-6A693DD82DE9}" type="slidenum">
              <a:rPr lang="tr-TR" smtClean="0">
                <a:solidFill>
                  <a:srgbClr val="564B3C"/>
                </a:solidFill>
              </a:rPr>
              <a:pPr defTabSz="911030"/>
              <a:t>‹#›</a:t>
            </a:fld>
            <a:endParaRPr lang="tr-TR">
              <a:solidFill>
                <a:srgbClr val="564B3C"/>
              </a:solidFill>
            </a:endParaRPr>
          </a:p>
        </p:txBody>
      </p:sp>
      <p:sp>
        <p:nvSpPr>
          <p:cNvPr id="9" name="Rectangle 8"/>
          <p:cNvSpPr/>
          <p:nvPr/>
        </p:nvSpPr>
        <p:spPr>
          <a:xfrm>
            <a:off x="297180" y="278167"/>
            <a:ext cx="931164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10" name="Rectangle 9"/>
          <p:cNvSpPr/>
          <p:nvPr/>
        </p:nvSpPr>
        <p:spPr>
          <a:xfrm>
            <a:off x="403938" y="372862"/>
            <a:ext cx="907889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2" name="Title Placeholder 1"/>
          <p:cNvSpPr>
            <a:spLocks noGrp="1"/>
          </p:cNvSpPr>
          <p:nvPr>
            <p:ph type="title"/>
          </p:nvPr>
        </p:nvSpPr>
        <p:spPr>
          <a:xfrm>
            <a:off x="461641" y="408376"/>
            <a:ext cx="8949061" cy="1039427"/>
          </a:xfrm>
          <a:prstGeom prst="rect">
            <a:avLst/>
          </a:prstGeom>
        </p:spPr>
        <p:txBody>
          <a:bodyPr vert="horz" lIns="91101" tIns="45552" rIns="91101" bIns="45552" rtlCol="0" anchor="ctr">
            <a:normAutofit/>
          </a:bodyPr>
          <a:lstStyle/>
          <a:p>
            <a:r>
              <a:rPr lang="tr-TR" smtClean="0"/>
              <a:t>Asıl başlık stili için tıklatın</a:t>
            </a:r>
            <a:endParaRPr lang="en-US" dirty="0"/>
          </a:p>
        </p:txBody>
      </p:sp>
    </p:spTree>
    <p:extLst>
      <p:ext uri="{BB962C8B-B14F-4D97-AF65-F5344CB8AC3E}">
        <p14:creationId xmlns:p14="http://schemas.microsoft.com/office/powerpoint/2010/main" val="783014501"/>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103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1633" indent="-227759" algn="l" defTabSz="91103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37717" indent="-227759" algn="l" defTabSz="91103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1030" indent="-227759" algn="l" defTabSz="91103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75441" indent="-227759" algn="l" defTabSz="91103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48752" indent="-227759" algn="l" defTabSz="91103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0958" indent="-182204" algn="l" defTabSz="91103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04262" indent="-182204" algn="l" defTabSz="91103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86469" indent="-182204" algn="l" defTabSz="91103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68676" indent="-182204" algn="l" defTabSz="91103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1030" rtl="0" eaLnBrk="1" latinLnBrk="0" hangingPunct="1">
        <a:defRPr sz="1800" kern="1200">
          <a:solidFill>
            <a:schemeClr val="tx1"/>
          </a:solidFill>
          <a:latin typeface="+mn-lt"/>
          <a:ea typeface="+mn-ea"/>
          <a:cs typeface="+mn-cs"/>
        </a:defRPr>
      </a:lvl1pPr>
      <a:lvl2pPr marL="455511" algn="l" defTabSz="911030" rtl="0" eaLnBrk="1" latinLnBrk="0" hangingPunct="1">
        <a:defRPr sz="1800" kern="1200">
          <a:solidFill>
            <a:schemeClr val="tx1"/>
          </a:solidFill>
          <a:latin typeface="+mn-lt"/>
          <a:ea typeface="+mn-ea"/>
          <a:cs typeface="+mn-cs"/>
        </a:defRPr>
      </a:lvl2pPr>
      <a:lvl3pPr marL="911030" algn="l" defTabSz="911030" rtl="0" eaLnBrk="1" latinLnBrk="0" hangingPunct="1">
        <a:defRPr sz="1800" kern="1200">
          <a:solidFill>
            <a:schemeClr val="tx1"/>
          </a:solidFill>
          <a:latin typeface="+mn-lt"/>
          <a:ea typeface="+mn-ea"/>
          <a:cs typeface="+mn-cs"/>
        </a:defRPr>
      </a:lvl3pPr>
      <a:lvl4pPr marL="1366542" algn="l" defTabSz="911030" rtl="0" eaLnBrk="1" latinLnBrk="0" hangingPunct="1">
        <a:defRPr sz="1800" kern="1200">
          <a:solidFill>
            <a:schemeClr val="tx1"/>
          </a:solidFill>
          <a:latin typeface="+mn-lt"/>
          <a:ea typeface="+mn-ea"/>
          <a:cs typeface="+mn-cs"/>
        </a:defRPr>
      </a:lvl4pPr>
      <a:lvl5pPr marL="1822053" algn="l" defTabSz="911030" rtl="0" eaLnBrk="1" latinLnBrk="0" hangingPunct="1">
        <a:defRPr sz="1800" kern="1200">
          <a:solidFill>
            <a:schemeClr val="tx1"/>
          </a:solidFill>
          <a:latin typeface="+mn-lt"/>
          <a:ea typeface="+mn-ea"/>
          <a:cs typeface="+mn-cs"/>
        </a:defRPr>
      </a:lvl5pPr>
      <a:lvl6pPr marL="2277572" algn="l" defTabSz="911030" rtl="0" eaLnBrk="1" latinLnBrk="0" hangingPunct="1">
        <a:defRPr sz="1800" kern="1200">
          <a:solidFill>
            <a:schemeClr val="tx1"/>
          </a:solidFill>
          <a:latin typeface="+mn-lt"/>
          <a:ea typeface="+mn-ea"/>
          <a:cs typeface="+mn-cs"/>
        </a:defRPr>
      </a:lvl6pPr>
      <a:lvl7pPr marL="2733087" algn="l" defTabSz="911030" rtl="0" eaLnBrk="1" latinLnBrk="0" hangingPunct="1">
        <a:defRPr sz="1800" kern="1200">
          <a:solidFill>
            <a:schemeClr val="tx1"/>
          </a:solidFill>
          <a:latin typeface="+mn-lt"/>
          <a:ea typeface="+mn-ea"/>
          <a:cs typeface="+mn-cs"/>
        </a:defRPr>
      </a:lvl7pPr>
      <a:lvl8pPr marL="3188599" algn="l" defTabSz="911030" rtl="0" eaLnBrk="1" latinLnBrk="0" hangingPunct="1">
        <a:defRPr sz="1800" kern="1200">
          <a:solidFill>
            <a:schemeClr val="tx1"/>
          </a:solidFill>
          <a:latin typeface="+mn-lt"/>
          <a:ea typeface="+mn-ea"/>
          <a:cs typeface="+mn-cs"/>
        </a:defRPr>
      </a:lvl8pPr>
      <a:lvl9pPr marL="3644118" algn="l" defTabSz="91103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86666" y="365760"/>
            <a:ext cx="8543925" cy="1325562"/>
          </a:xfrm>
          <a:prstGeom prst="rect">
            <a:avLst/>
          </a:prstGeom>
        </p:spPr>
        <p:txBody>
          <a:bodyPr vert="horz" lIns="91440" tIns="45720" rIns="91440" bIns="45720" rtlCol="0" anchor="ctr">
            <a:normAutofit/>
          </a:bodyPr>
          <a:lstStyle/>
          <a:p>
            <a:r>
              <a:rPr lang="tr-TR" dirty="0" smtClean="0"/>
              <a:t>Asıl başlık stili için tıklatın</a:t>
            </a:r>
            <a:endParaRPr lang="tr-TR" dirty="0"/>
          </a:p>
        </p:txBody>
      </p:sp>
      <p:sp>
        <p:nvSpPr>
          <p:cNvPr id="3" name="Metin Yer Tutucusu 2"/>
          <p:cNvSpPr>
            <a:spLocks noGrp="1"/>
          </p:cNvSpPr>
          <p:nvPr>
            <p:ph type="body" idx="1"/>
          </p:nvPr>
        </p:nvSpPr>
        <p:spPr>
          <a:xfrm>
            <a:off x="686666" y="1828801"/>
            <a:ext cx="8543925" cy="4351337"/>
          </a:xfrm>
          <a:prstGeom prst="rect">
            <a:avLst/>
          </a:prstGeom>
        </p:spPr>
        <p:txBody>
          <a:bodyPr vert="horz" lIns="91440" tIns="45720" rIns="91440" bIns="45720" rtlCol="0">
            <a:normAutofit/>
          </a:body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Veri Yer Tutucusu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894">
                <a:solidFill>
                  <a:schemeClr val="tx1">
                    <a:lumMod val="65000"/>
                    <a:lumOff val="35000"/>
                  </a:schemeClr>
                </a:solidFill>
              </a:defRPr>
            </a:lvl1pPr>
          </a:lstStyle>
          <a:p>
            <a:fld id="{5586B75A-687E-405C-8A0B-8D00578BA2C3}" type="datetime1">
              <a:rPr lang="tr-TR" smtClean="0">
                <a:solidFill>
                  <a:prstClr val="white">
                    <a:lumMod val="65000"/>
                    <a:lumOff val="35000"/>
                  </a:prstClr>
                </a:solidFill>
              </a:rPr>
              <a:pPr/>
              <a:t>10.02.2015</a:t>
            </a:fld>
            <a:endParaRPr lang="tr-TR" dirty="0">
              <a:solidFill>
                <a:prstClr val="white">
                  <a:lumMod val="65000"/>
                  <a:lumOff val="35000"/>
                </a:prstClr>
              </a:solidFill>
            </a:endParaRPr>
          </a:p>
        </p:txBody>
      </p:sp>
      <p:sp>
        <p:nvSpPr>
          <p:cNvPr id="5" name="Altbilgi Yer Tutucusu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894">
                <a:solidFill>
                  <a:schemeClr val="tx1">
                    <a:lumMod val="65000"/>
                    <a:lumOff val="35000"/>
                  </a:schemeClr>
                </a:solidFill>
              </a:defRPr>
            </a:lvl1pPr>
          </a:lstStyle>
          <a:p>
            <a:endParaRPr lang="tr-TR" dirty="0">
              <a:solidFill>
                <a:prstClr val="white">
                  <a:lumMod val="65000"/>
                  <a:lumOff val="35000"/>
                </a:prstClr>
              </a:solidFill>
            </a:endParaRPr>
          </a:p>
        </p:txBody>
      </p:sp>
      <p:sp>
        <p:nvSpPr>
          <p:cNvPr id="6" name="Slayt Numarası Yer Tutucusu 5"/>
          <p:cNvSpPr>
            <a:spLocks noGrp="1"/>
          </p:cNvSpPr>
          <p:nvPr>
            <p:ph type="sldNum" sz="quarter" idx="4"/>
          </p:nvPr>
        </p:nvSpPr>
        <p:spPr>
          <a:xfrm>
            <a:off x="7001741" y="6356351"/>
            <a:ext cx="2228850" cy="365125"/>
          </a:xfrm>
          <a:prstGeom prst="rect">
            <a:avLst/>
          </a:prstGeom>
        </p:spPr>
        <p:txBody>
          <a:bodyPr vert="horz" lIns="91440" tIns="45720" rIns="91440" bIns="45720" rtlCol="0" anchor="ctr"/>
          <a:lstStyle>
            <a:lvl1pPr algn="r">
              <a:defRPr sz="894">
                <a:solidFill>
                  <a:schemeClr val="tx1">
                    <a:tint val="75000"/>
                  </a:schemeClr>
                </a:solidFill>
              </a:defRPr>
            </a:lvl1pPr>
          </a:lstStyle>
          <a:p>
            <a:fld id="{4FAB73BC-B049-4115-A692-8D63A059BFB8}" type="slidenum">
              <a:rPr lang="tr-TR" smtClean="0">
                <a:solidFill>
                  <a:prstClr val="white">
                    <a:tint val="75000"/>
                  </a:prstClr>
                </a:solidFill>
              </a:rPr>
              <a:pPr/>
              <a:t>‹#›</a:t>
            </a:fld>
            <a:endParaRPr lang="tr-TR" dirty="0">
              <a:solidFill>
                <a:prstClr val="white">
                  <a:tint val="75000"/>
                </a:prstClr>
              </a:solidFill>
            </a:endParaRPr>
          </a:p>
        </p:txBody>
      </p:sp>
    </p:spTree>
    <p:extLst>
      <p:ext uri="{BB962C8B-B14F-4D97-AF65-F5344CB8AC3E}">
        <p14:creationId xmlns:p14="http://schemas.microsoft.com/office/powerpoint/2010/main" val="3310199255"/>
      </p:ext>
    </p:extLst>
  </p:cSld>
  <p:clrMap bg1="dk1" tx1="lt1" bg2="dk2" tx2="lt2" accent1="accent1" accent2="accent2" accent3="accent3" accent4="accent4" accent5="accent5" accent6="accent6" hlink="hlink" folHlink="folHlink"/>
  <p:hf sldNum="0" hdr="0" ftr="0" dt="0"/>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Wingdings 2" pitchFamily="18" charset="2"/>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Wingdings 2" pitchFamily="18" charset="2"/>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Wingdings 2" pitchFamily="18" charset="2"/>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Wingdings 2" pitchFamily="18" charset="2"/>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Wingdings 2" pitchFamily="18" charset="2"/>
        <a:buChar char=""/>
        <a:defRPr sz="1463" kern="1200">
          <a:solidFill>
            <a:schemeClr val="tx1"/>
          </a:solidFill>
          <a:latin typeface="+mn-lt"/>
          <a:ea typeface="+mn-ea"/>
          <a:cs typeface="+mn-cs"/>
        </a:defRPr>
      </a:lvl5pPr>
      <a:lvl6pPr marL="204311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useBgFill="1">
        <p:nvSpPr>
          <p:cNvPr id="7" name="Rounded Rectangle 6"/>
          <p:cNvSpPr/>
          <p:nvPr/>
        </p:nvSpPr>
        <p:spPr>
          <a:xfrm>
            <a:off x="99060" y="101600"/>
            <a:ext cx="970788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3" name="Text Placeholder 2"/>
          <p:cNvSpPr>
            <a:spLocks noGrp="1"/>
          </p:cNvSpPr>
          <p:nvPr>
            <p:ph type="body" idx="1"/>
          </p:nvPr>
        </p:nvSpPr>
        <p:spPr>
          <a:xfrm>
            <a:off x="495300" y="1752603"/>
            <a:ext cx="8915400" cy="4373563"/>
          </a:xfrm>
          <a:prstGeom prst="rect">
            <a:avLst/>
          </a:prstGeom>
        </p:spPr>
        <p:txBody>
          <a:bodyPr vert="horz" lIns="91101" tIns="45552" rIns="91101" bIns="45552"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495300" y="6361479"/>
            <a:ext cx="2311400" cy="365125"/>
          </a:xfrm>
          <a:prstGeom prst="rect">
            <a:avLst/>
          </a:prstGeom>
        </p:spPr>
        <p:txBody>
          <a:bodyPr vert="horz" lIns="91101" tIns="45552" rIns="91101" bIns="45552" rtlCol="0" anchor="ctr"/>
          <a:lstStyle>
            <a:lvl1pPr algn="l">
              <a:defRPr sz="1200">
                <a:solidFill>
                  <a:schemeClr val="tx2"/>
                </a:solidFill>
              </a:defRPr>
            </a:lvl1pPr>
          </a:lstStyle>
          <a:p>
            <a:pPr defTabSz="911030"/>
            <a:fld id="{E4676D30-61E4-445E-BFEF-B5AAAB1CACC4}" type="datetimeFigureOut">
              <a:rPr lang="tr-TR" smtClean="0">
                <a:solidFill>
                  <a:srgbClr val="564B3C"/>
                </a:solidFill>
              </a:rPr>
              <a:pPr defTabSz="911030"/>
              <a:t>10.02.2015</a:t>
            </a:fld>
            <a:endParaRPr lang="tr-TR">
              <a:solidFill>
                <a:srgbClr val="564B3C"/>
              </a:solidFill>
            </a:endParaRPr>
          </a:p>
        </p:txBody>
      </p:sp>
      <p:sp>
        <p:nvSpPr>
          <p:cNvPr id="5" name="Footer Placeholder 4"/>
          <p:cNvSpPr>
            <a:spLocks noGrp="1"/>
          </p:cNvSpPr>
          <p:nvPr>
            <p:ph type="ftr" sz="quarter" idx="3"/>
          </p:nvPr>
        </p:nvSpPr>
        <p:spPr>
          <a:xfrm>
            <a:off x="3384550" y="6361479"/>
            <a:ext cx="3136900" cy="365125"/>
          </a:xfrm>
          <a:prstGeom prst="rect">
            <a:avLst/>
          </a:prstGeom>
        </p:spPr>
        <p:txBody>
          <a:bodyPr vert="horz" lIns="91101" tIns="45552" rIns="91101" bIns="45552" rtlCol="0" anchor="ctr"/>
          <a:lstStyle>
            <a:lvl1pPr algn="ctr">
              <a:defRPr sz="1200">
                <a:solidFill>
                  <a:schemeClr val="tx2"/>
                </a:solidFill>
              </a:defRPr>
            </a:lvl1pPr>
          </a:lstStyle>
          <a:p>
            <a:pPr defTabSz="911030"/>
            <a:endParaRPr lang="tr-TR">
              <a:solidFill>
                <a:srgbClr val="564B3C"/>
              </a:solidFill>
            </a:endParaRPr>
          </a:p>
        </p:txBody>
      </p:sp>
      <p:sp>
        <p:nvSpPr>
          <p:cNvPr id="6" name="Slide Number Placeholder 5"/>
          <p:cNvSpPr>
            <a:spLocks noGrp="1"/>
          </p:cNvSpPr>
          <p:nvPr>
            <p:ph type="sldNum" sz="quarter" idx="4"/>
          </p:nvPr>
        </p:nvSpPr>
        <p:spPr>
          <a:xfrm>
            <a:off x="7099300" y="6361479"/>
            <a:ext cx="2311400" cy="365125"/>
          </a:xfrm>
          <a:prstGeom prst="rect">
            <a:avLst/>
          </a:prstGeom>
        </p:spPr>
        <p:txBody>
          <a:bodyPr vert="horz" lIns="91101" tIns="45552" rIns="91101" bIns="45552" rtlCol="0" anchor="ctr"/>
          <a:lstStyle>
            <a:lvl1pPr algn="r">
              <a:defRPr sz="1200">
                <a:solidFill>
                  <a:schemeClr val="tx2"/>
                </a:solidFill>
              </a:defRPr>
            </a:lvl1pPr>
          </a:lstStyle>
          <a:p>
            <a:pPr defTabSz="911030"/>
            <a:fld id="{A86F824F-60D3-43FC-B093-6A693DD82DE9}" type="slidenum">
              <a:rPr lang="tr-TR" smtClean="0">
                <a:solidFill>
                  <a:srgbClr val="564B3C"/>
                </a:solidFill>
              </a:rPr>
              <a:pPr defTabSz="911030"/>
              <a:t>‹#›</a:t>
            </a:fld>
            <a:endParaRPr lang="tr-TR">
              <a:solidFill>
                <a:srgbClr val="564B3C"/>
              </a:solidFill>
            </a:endParaRPr>
          </a:p>
        </p:txBody>
      </p:sp>
      <p:sp>
        <p:nvSpPr>
          <p:cNvPr id="9" name="Rectangle 8"/>
          <p:cNvSpPr/>
          <p:nvPr/>
        </p:nvSpPr>
        <p:spPr>
          <a:xfrm>
            <a:off x="297180" y="278167"/>
            <a:ext cx="931164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10" name="Rectangle 9"/>
          <p:cNvSpPr/>
          <p:nvPr/>
        </p:nvSpPr>
        <p:spPr>
          <a:xfrm>
            <a:off x="403938" y="372862"/>
            <a:ext cx="907889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2" name="Title Placeholder 1"/>
          <p:cNvSpPr>
            <a:spLocks noGrp="1"/>
          </p:cNvSpPr>
          <p:nvPr>
            <p:ph type="title"/>
          </p:nvPr>
        </p:nvSpPr>
        <p:spPr>
          <a:xfrm>
            <a:off x="461641" y="408376"/>
            <a:ext cx="8949061" cy="1039427"/>
          </a:xfrm>
          <a:prstGeom prst="rect">
            <a:avLst/>
          </a:prstGeom>
        </p:spPr>
        <p:txBody>
          <a:bodyPr vert="horz" lIns="91101" tIns="45552" rIns="91101" bIns="45552" rtlCol="0" anchor="ctr">
            <a:normAutofit/>
          </a:bodyPr>
          <a:lstStyle/>
          <a:p>
            <a:r>
              <a:rPr lang="tr-TR" smtClean="0"/>
              <a:t>Asıl başlık stili için tıklatın</a:t>
            </a:r>
            <a:endParaRPr lang="en-US" dirty="0"/>
          </a:p>
        </p:txBody>
      </p:sp>
    </p:spTree>
    <p:extLst>
      <p:ext uri="{BB962C8B-B14F-4D97-AF65-F5344CB8AC3E}">
        <p14:creationId xmlns:p14="http://schemas.microsoft.com/office/powerpoint/2010/main" val="141560529"/>
      </p:ext>
    </p:extLst>
  </p:cSld>
  <p:clrMap bg1="lt1" tx1="dk1" bg2="lt2" tx2="dk2" accent1="accent1" accent2="accent2" accent3="accent3" accent4="accent4" accent5="accent5" accent6="accent6" hlink="hlink" folHlink="folHlink"/>
  <p:sldLayoutIdLst>
    <p:sldLayoutId id="2147483938"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103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1633" indent="-227759" algn="l" defTabSz="91103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37717" indent="-227759" algn="l" defTabSz="91103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1030" indent="-227759" algn="l" defTabSz="91103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75441" indent="-227759" algn="l" defTabSz="91103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48752" indent="-227759" algn="l" defTabSz="91103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0958" indent="-182204" algn="l" defTabSz="91103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04262" indent="-182204" algn="l" defTabSz="91103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86469" indent="-182204" algn="l" defTabSz="91103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68676" indent="-182204" algn="l" defTabSz="91103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1030" rtl="0" eaLnBrk="1" latinLnBrk="0" hangingPunct="1">
        <a:defRPr sz="1800" kern="1200">
          <a:solidFill>
            <a:schemeClr val="tx1"/>
          </a:solidFill>
          <a:latin typeface="+mn-lt"/>
          <a:ea typeface="+mn-ea"/>
          <a:cs typeface="+mn-cs"/>
        </a:defRPr>
      </a:lvl1pPr>
      <a:lvl2pPr marL="455511" algn="l" defTabSz="911030" rtl="0" eaLnBrk="1" latinLnBrk="0" hangingPunct="1">
        <a:defRPr sz="1800" kern="1200">
          <a:solidFill>
            <a:schemeClr val="tx1"/>
          </a:solidFill>
          <a:latin typeface="+mn-lt"/>
          <a:ea typeface="+mn-ea"/>
          <a:cs typeface="+mn-cs"/>
        </a:defRPr>
      </a:lvl2pPr>
      <a:lvl3pPr marL="911030" algn="l" defTabSz="911030" rtl="0" eaLnBrk="1" latinLnBrk="0" hangingPunct="1">
        <a:defRPr sz="1800" kern="1200">
          <a:solidFill>
            <a:schemeClr val="tx1"/>
          </a:solidFill>
          <a:latin typeface="+mn-lt"/>
          <a:ea typeface="+mn-ea"/>
          <a:cs typeface="+mn-cs"/>
        </a:defRPr>
      </a:lvl3pPr>
      <a:lvl4pPr marL="1366542" algn="l" defTabSz="911030" rtl="0" eaLnBrk="1" latinLnBrk="0" hangingPunct="1">
        <a:defRPr sz="1800" kern="1200">
          <a:solidFill>
            <a:schemeClr val="tx1"/>
          </a:solidFill>
          <a:latin typeface="+mn-lt"/>
          <a:ea typeface="+mn-ea"/>
          <a:cs typeface="+mn-cs"/>
        </a:defRPr>
      </a:lvl4pPr>
      <a:lvl5pPr marL="1822053" algn="l" defTabSz="911030" rtl="0" eaLnBrk="1" latinLnBrk="0" hangingPunct="1">
        <a:defRPr sz="1800" kern="1200">
          <a:solidFill>
            <a:schemeClr val="tx1"/>
          </a:solidFill>
          <a:latin typeface="+mn-lt"/>
          <a:ea typeface="+mn-ea"/>
          <a:cs typeface="+mn-cs"/>
        </a:defRPr>
      </a:lvl5pPr>
      <a:lvl6pPr marL="2277572" algn="l" defTabSz="911030" rtl="0" eaLnBrk="1" latinLnBrk="0" hangingPunct="1">
        <a:defRPr sz="1800" kern="1200">
          <a:solidFill>
            <a:schemeClr val="tx1"/>
          </a:solidFill>
          <a:latin typeface="+mn-lt"/>
          <a:ea typeface="+mn-ea"/>
          <a:cs typeface="+mn-cs"/>
        </a:defRPr>
      </a:lvl6pPr>
      <a:lvl7pPr marL="2733087" algn="l" defTabSz="911030" rtl="0" eaLnBrk="1" latinLnBrk="0" hangingPunct="1">
        <a:defRPr sz="1800" kern="1200">
          <a:solidFill>
            <a:schemeClr val="tx1"/>
          </a:solidFill>
          <a:latin typeface="+mn-lt"/>
          <a:ea typeface="+mn-ea"/>
          <a:cs typeface="+mn-cs"/>
        </a:defRPr>
      </a:lvl7pPr>
      <a:lvl8pPr marL="3188599" algn="l" defTabSz="911030" rtl="0" eaLnBrk="1" latinLnBrk="0" hangingPunct="1">
        <a:defRPr sz="1800" kern="1200">
          <a:solidFill>
            <a:schemeClr val="tx1"/>
          </a:solidFill>
          <a:latin typeface="+mn-lt"/>
          <a:ea typeface="+mn-ea"/>
          <a:cs typeface="+mn-cs"/>
        </a:defRPr>
      </a:lvl8pPr>
      <a:lvl9pPr marL="3644118" algn="l" defTabSz="91103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useBgFill="1">
        <p:nvSpPr>
          <p:cNvPr id="7" name="Rounded Rectangle 6"/>
          <p:cNvSpPr/>
          <p:nvPr/>
        </p:nvSpPr>
        <p:spPr>
          <a:xfrm>
            <a:off x="99060" y="101600"/>
            <a:ext cx="970788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3" name="Text Placeholder 2"/>
          <p:cNvSpPr>
            <a:spLocks noGrp="1"/>
          </p:cNvSpPr>
          <p:nvPr>
            <p:ph type="body" idx="1"/>
          </p:nvPr>
        </p:nvSpPr>
        <p:spPr>
          <a:xfrm>
            <a:off x="495300" y="1752603"/>
            <a:ext cx="8915400" cy="4373563"/>
          </a:xfrm>
          <a:prstGeom prst="rect">
            <a:avLst/>
          </a:prstGeom>
        </p:spPr>
        <p:txBody>
          <a:bodyPr vert="horz" lIns="91101" tIns="45552" rIns="91101" bIns="45552"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495300" y="6361235"/>
            <a:ext cx="2311400" cy="365125"/>
          </a:xfrm>
          <a:prstGeom prst="rect">
            <a:avLst/>
          </a:prstGeom>
        </p:spPr>
        <p:txBody>
          <a:bodyPr vert="horz" lIns="91101" tIns="45552" rIns="91101" bIns="45552" rtlCol="0" anchor="ctr"/>
          <a:lstStyle>
            <a:lvl1pPr algn="l">
              <a:defRPr sz="1200">
                <a:solidFill>
                  <a:schemeClr val="tx2"/>
                </a:solidFill>
              </a:defRPr>
            </a:lvl1pPr>
          </a:lstStyle>
          <a:p>
            <a:pPr defTabSz="911030"/>
            <a:fld id="{E4676D30-61E4-445E-BFEF-B5AAAB1CACC4}" type="datetimeFigureOut">
              <a:rPr lang="tr-TR" smtClean="0">
                <a:solidFill>
                  <a:srgbClr val="564B3C"/>
                </a:solidFill>
              </a:rPr>
              <a:pPr defTabSz="911030"/>
              <a:t>10.02.2015</a:t>
            </a:fld>
            <a:endParaRPr lang="tr-TR">
              <a:solidFill>
                <a:srgbClr val="564B3C"/>
              </a:solidFill>
            </a:endParaRPr>
          </a:p>
        </p:txBody>
      </p:sp>
      <p:sp>
        <p:nvSpPr>
          <p:cNvPr id="5" name="Footer Placeholder 4"/>
          <p:cNvSpPr>
            <a:spLocks noGrp="1"/>
          </p:cNvSpPr>
          <p:nvPr>
            <p:ph type="ftr" sz="quarter" idx="3"/>
          </p:nvPr>
        </p:nvSpPr>
        <p:spPr>
          <a:xfrm>
            <a:off x="3384550" y="6361235"/>
            <a:ext cx="3136900" cy="365125"/>
          </a:xfrm>
          <a:prstGeom prst="rect">
            <a:avLst/>
          </a:prstGeom>
        </p:spPr>
        <p:txBody>
          <a:bodyPr vert="horz" lIns="91101" tIns="45552" rIns="91101" bIns="45552" rtlCol="0" anchor="ctr"/>
          <a:lstStyle>
            <a:lvl1pPr algn="ctr">
              <a:defRPr sz="1200">
                <a:solidFill>
                  <a:schemeClr val="tx2"/>
                </a:solidFill>
              </a:defRPr>
            </a:lvl1pPr>
          </a:lstStyle>
          <a:p>
            <a:pPr defTabSz="911030"/>
            <a:endParaRPr lang="tr-TR">
              <a:solidFill>
                <a:srgbClr val="564B3C"/>
              </a:solidFill>
            </a:endParaRPr>
          </a:p>
        </p:txBody>
      </p:sp>
      <p:sp>
        <p:nvSpPr>
          <p:cNvPr id="6" name="Slide Number Placeholder 5"/>
          <p:cNvSpPr>
            <a:spLocks noGrp="1"/>
          </p:cNvSpPr>
          <p:nvPr>
            <p:ph type="sldNum" sz="quarter" idx="4"/>
          </p:nvPr>
        </p:nvSpPr>
        <p:spPr>
          <a:xfrm>
            <a:off x="7099300" y="6361235"/>
            <a:ext cx="2311400" cy="365125"/>
          </a:xfrm>
          <a:prstGeom prst="rect">
            <a:avLst/>
          </a:prstGeom>
        </p:spPr>
        <p:txBody>
          <a:bodyPr vert="horz" lIns="91101" tIns="45552" rIns="91101" bIns="45552" rtlCol="0" anchor="ctr"/>
          <a:lstStyle>
            <a:lvl1pPr algn="r">
              <a:defRPr sz="1200">
                <a:solidFill>
                  <a:schemeClr val="tx2"/>
                </a:solidFill>
              </a:defRPr>
            </a:lvl1pPr>
          </a:lstStyle>
          <a:p>
            <a:pPr defTabSz="911030"/>
            <a:fld id="{A86F824F-60D3-43FC-B093-6A693DD82DE9}" type="slidenum">
              <a:rPr lang="tr-TR" smtClean="0">
                <a:solidFill>
                  <a:srgbClr val="564B3C"/>
                </a:solidFill>
              </a:rPr>
              <a:pPr defTabSz="911030"/>
              <a:t>‹#›</a:t>
            </a:fld>
            <a:endParaRPr lang="tr-TR">
              <a:solidFill>
                <a:srgbClr val="564B3C"/>
              </a:solidFill>
            </a:endParaRPr>
          </a:p>
        </p:txBody>
      </p:sp>
      <p:sp>
        <p:nvSpPr>
          <p:cNvPr id="9" name="Rectangle 8"/>
          <p:cNvSpPr/>
          <p:nvPr/>
        </p:nvSpPr>
        <p:spPr>
          <a:xfrm>
            <a:off x="297180" y="278167"/>
            <a:ext cx="931164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10" name="Rectangle 9"/>
          <p:cNvSpPr/>
          <p:nvPr/>
        </p:nvSpPr>
        <p:spPr>
          <a:xfrm>
            <a:off x="403938" y="372862"/>
            <a:ext cx="907889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algn="ctr" defTabSz="911030"/>
            <a:endParaRPr lang="en-US">
              <a:solidFill>
                <a:prstClr val="white"/>
              </a:solidFill>
            </a:endParaRPr>
          </a:p>
        </p:txBody>
      </p:sp>
      <p:sp>
        <p:nvSpPr>
          <p:cNvPr id="2" name="Title Placeholder 1"/>
          <p:cNvSpPr>
            <a:spLocks noGrp="1"/>
          </p:cNvSpPr>
          <p:nvPr>
            <p:ph type="title"/>
          </p:nvPr>
        </p:nvSpPr>
        <p:spPr>
          <a:xfrm>
            <a:off x="461641" y="408376"/>
            <a:ext cx="8949061" cy="1039427"/>
          </a:xfrm>
          <a:prstGeom prst="rect">
            <a:avLst/>
          </a:prstGeom>
        </p:spPr>
        <p:txBody>
          <a:bodyPr vert="horz" lIns="91101" tIns="45552" rIns="91101" bIns="45552" rtlCol="0" anchor="ctr">
            <a:normAutofit/>
          </a:bodyPr>
          <a:lstStyle/>
          <a:p>
            <a:r>
              <a:rPr lang="tr-TR" smtClean="0"/>
              <a:t>Asıl başlık stili için tıklatın</a:t>
            </a:r>
            <a:endParaRPr lang="en-US" dirty="0"/>
          </a:p>
        </p:txBody>
      </p:sp>
    </p:spTree>
    <p:extLst>
      <p:ext uri="{BB962C8B-B14F-4D97-AF65-F5344CB8AC3E}">
        <p14:creationId xmlns:p14="http://schemas.microsoft.com/office/powerpoint/2010/main" val="3992089368"/>
      </p:ext>
    </p:extLst>
  </p:cSld>
  <p:clrMap bg1="lt1" tx1="dk1" bg2="lt2" tx2="dk2" accent1="accent1" accent2="accent2" accent3="accent3" accent4="accent4" accent5="accent5" accent6="accent6" hlink="hlink" folHlink="folHlink"/>
  <p:sldLayoutIdLst>
    <p:sldLayoutId id="2147483940"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103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1633" indent="-227759" algn="l" defTabSz="91103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37717" indent="-227759" algn="l" defTabSz="91103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1030" indent="-227759" algn="l" defTabSz="91103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75441" indent="-227759" algn="l" defTabSz="91103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48752" indent="-227759" algn="l" defTabSz="91103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0958" indent="-182204" algn="l" defTabSz="91103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04262" indent="-182204" algn="l" defTabSz="91103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86469" indent="-182204" algn="l" defTabSz="91103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68676" indent="-182204" algn="l" defTabSz="91103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1030" rtl="0" eaLnBrk="1" latinLnBrk="0" hangingPunct="1">
        <a:defRPr sz="1800" kern="1200">
          <a:solidFill>
            <a:schemeClr val="tx1"/>
          </a:solidFill>
          <a:latin typeface="+mn-lt"/>
          <a:ea typeface="+mn-ea"/>
          <a:cs typeface="+mn-cs"/>
        </a:defRPr>
      </a:lvl1pPr>
      <a:lvl2pPr marL="455511" algn="l" defTabSz="911030" rtl="0" eaLnBrk="1" latinLnBrk="0" hangingPunct="1">
        <a:defRPr sz="1800" kern="1200">
          <a:solidFill>
            <a:schemeClr val="tx1"/>
          </a:solidFill>
          <a:latin typeface="+mn-lt"/>
          <a:ea typeface="+mn-ea"/>
          <a:cs typeface="+mn-cs"/>
        </a:defRPr>
      </a:lvl2pPr>
      <a:lvl3pPr marL="911030" algn="l" defTabSz="911030" rtl="0" eaLnBrk="1" latinLnBrk="0" hangingPunct="1">
        <a:defRPr sz="1800" kern="1200">
          <a:solidFill>
            <a:schemeClr val="tx1"/>
          </a:solidFill>
          <a:latin typeface="+mn-lt"/>
          <a:ea typeface="+mn-ea"/>
          <a:cs typeface="+mn-cs"/>
        </a:defRPr>
      </a:lvl3pPr>
      <a:lvl4pPr marL="1366542" algn="l" defTabSz="911030" rtl="0" eaLnBrk="1" latinLnBrk="0" hangingPunct="1">
        <a:defRPr sz="1800" kern="1200">
          <a:solidFill>
            <a:schemeClr val="tx1"/>
          </a:solidFill>
          <a:latin typeface="+mn-lt"/>
          <a:ea typeface="+mn-ea"/>
          <a:cs typeface="+mn-cs"/>
        </a:defRPr>
      </a:lvl4pPr>
      <a:lvl5pPr marL="1822053" algn="l" defTabSz="911030" rtl="0" eaLnBrk="1" latinLnBrk="0" hangingPunct="1">
        <a:defRPr sz="1800" kern="1200">
          <a:solidFill>
            <a:schemeClr val="tx1"/>
          </a:solidFill>
          <a:latin typeface="+mn-lt"/>
          <a:ea typeface="+mn-ea"/>
          <a:cs typeface="+mn-cs"/>
        </a:defRPr>
      </a:lvl5pPr>
      <a:lvl6pPr marL="2277572" algn="l" defTabSz="911030" rtl="0" eaLnBrk="1" latinLnBrk="0" hangingPunct="1">
        <a:defRPr sz="1800" kern="1200">
          <a:solidFill>
            <a:schemeClr val="tx1"/>
          </a:solidFill>
          <a:latin typeface="+mn-lt"/>
          <a:ea typeface="+mn-ea"/>
          <a:cs typeface="+mn-cs"/>
        </a:defRPr>
      </a:lvl6pPr>
      <a:lvl7pPr marL="2733087" algn="l" defTabSz="911030" rtl="0" eaLnBrk="1" latinLnBrk="0" hangingPunct="1">
        <a:defRPr sz="1800" kern="1200">
          <a:solidFill>
            <a:schemeClr val="tx1"/>
          </a:solidFill>
          <a:latin typeface="+mn-lt"/>
          <a:ea typeface="+mn-ea"/>
          <a:cs typeface="+mn-cs"/>
        </a:defRPr>
      </a:lvl7pPr>
      <a:lvl8pPr marL="3188599" algn="l" defTabSz="911030" rtl="0" eaLnBrk="1" latinLnBrk="0" hangingPunct="1">
        <a:defRPr sz="1800" kern="1200">
          <a:solidFill>
            <a:schemeClr val="tx1"/>
          </a:solidFill>
          <a:latin typeface="+mn-lt"/>
          <a:ea typeface="+mn-ea"/>
          <a:cs typeface="+mn-cs"/>
        </a:defRPr>
      </a:lvl8pPr>
      <a:lvl9pPr marL="3644118" algn="l" defTabSz="91103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1 Başlık Yer Tutucusu"/>
          <p:cNvSpPr>
            <a:spLocks noGrp="1"/>
          </p:cNvSpPr>
          <p:nvPr>
            <p:ph type="title"/>
          </p:nvPr>
        </p:nvSpPr>
        <p:spPr bwMode="auto">
          <a:xfrm>
            <a:off x="495300" y="274637"/>
            <a:ext cx="8915400" cy="1143000"/>
          </a:xfrm>
          <a:prstGeom prst="rect">
            <a:avLst/>
          </a:prstGeom>
          <a:noFill/>
          <a:ln w="9525">
            <a:noFill/>
            <a:miter lim="800000"/>
            <a:headEnd/>
            <a:tailEnd/>
          </a:ln>
        </p:spPr>
        <p:txBody>
          <a:bodyPr vert="horz" wrap="square" lIns="91101" tIns="45552" rIns="91101" bIns="45552" numCol="1" anchor="ctr" anchorCtr="0" compatLnSpc="1">
            <a:prstTxWarp prst="textNoShape">
              <a:avLst/>
            </a:prstTxWarp>
          </a:bodyPr>
          <a:lstStyle/>
          <a:p>
            <a:pPr lvl="0"/>
            <a:r>
              <a:rPr lang="tr-TR" smtClean="0"/>
              <a:t>Asıl başlık stili için tıklatın</a:t>
            </a:r>
          </a:p>
        </p:txBody>
      </p:sp>
      <p:sp>
        <p:nvSpPr>
          <p:cNvPr id="5123" name="2 Metin Yer Tutucusu"/>
          <p:cNvSpPr>
            <a:spLocks noGrp="1"/>
          </p:cNvSpPr>
          <p:nvPr>
            <p:ph type="body" idx="1"/>
          </p:nvPr>
        </p:nvSpPr>
        <p:spPr bwMode="auto">
          <a:xfrm>
            <a:off x="495300" y="1600206"/>
            <a:ext cx="8915400" cy="4525963"/>
          </a:xfrm>
          <a:prstGeom prst="rect">
            <a:avLst/>
          </a:prstGeom>
          <a:noFill/>
          <a:ln w="9525">
            <a:noFill/>
            <a:miter lim="800000"/>
            <a:headEnd/>
            <a:tailEnd/>
          </a:ln>
        </p:spPr>
        <p:txBody>
          <a:bodyPr vert="horz" wrap="square" lIns="91101" tIns="45552" rIns="91101" bIns="45552"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95300" y="6360737"/>
            <a:ext cx="2311400" cy="365125"/>
          </a:xfrm>
          <a:prstGeom prst="rect">
            <a:avLst/>
          </a:prstGeom>
        </p:spPr>
        <p:txBody>
          <a:bodyPr vert="horz" lIns="91101" tIns="45552" rIns="91101" bIns="45552" rtlCol="0" anchor="ctr"/>
          <a:lstStyle>
            <a:lvl1pPr algn="l" fontAlgn="auto">
              <a:spcBef>
                <a:spcPts val="0"/>
              </a:spcBef>
              <a:spcAft>
                <a:spcPts val="0"/>
              </a:spcAft>
              <a:defRPr sz="1200" b="1">
                <a:solidFill>
                  <a:prstClr val="black">
                    <a:tint val="75000"/>
                  </a:prstClr>
                </a:solidFill>
                <a:latin typeface="+mn-lt"/>
                <a:cs typeface="+mn-cs"/>
              </a:defRPr>
            </a:lvl1pPr>
          </a:lstStyle>
          <a:p>
            <a:pPr defTabSz="911030">
              <a:defRPr/>
            </a:pPr>
            <a:fld id="{62362A61-65A0-4BC5-B73F-53B2FFEE6C1D}" type="datetimeFigureOut">
              <a:rPr lang="tr-TR"/>
              <a:pPr defTabSz="911030">
                <a:defRPr/>
              </a:pPr>
              <a:t>10.02.2015</a:t>
            </a:fld>
            <a:endParaRPr lang="tr-TR"/>
          </a:p>
        </p:txBody>
      </p:sp>
      <p:sp>
        <p:nvSpPr>
          <p:cNvPr id="5" name="4 Altbilgi Yer Tutucusu"/>
          <p:cNvSpPr>
            <a:spLocks noGrp="1"/>
          </p:cNvSpPr>
          <p:nvPr>
            <p:ph type="ftr" sz="quarter" idx="3"/>
          </p:nvPr>
        </p:nvSpPr>
        <p:spPr>
          <a:xfrm>
            <a:off x="3384550" y="6360737"/>
            <a:ext cx="3136900" cy="365125"/>
          </a:xfrm>
          <a:prstGeom prst="rect">
            <a:avLst/>
          </a:prstGeom>
        </p:spPr>
        <p:txBody>
          <a:bodyPr vert="horz" lIns="91101" tIns="45552" rIns="91101" bIns="45552" rtlCol="0" anchor="ctr"/>
          <a:lstStyle>
            <a:lvl1pPr algn="ctr" fontAlgn="auto">
              <a:spcBef>
                <a:spcPts val="0"/>
              </a:spcBef>
              <a:spcAft>
                <a:spcPts val="0"/>
              </a:spcAft>
              <a:defRPr sz="1200" b="1">
                <a:solidFill>
                  <a:prstClr val="black">
                    <a:tint val="75000"/>
                  </a:prstClr>
                </a:solidFill>
                <a:latin typeface="+mn-lt"/>
                <a:cs typeface="+mn-cs"/>
              </a:defRPr>
            </a:lvl1pPr>
          </a:lstStyle>
          <a:p>
            <a:pPr defTabSz="911030">
              <a:defRPr/>
            </a:pPr>
            <a:endParaRPr lang="tr-TR"/>
          </a:p>
        </p:txBody>
      </p:sp>
      <p:sp>
        <p:nvSpPr>
          <p:cNvPr id="6" name="5 Slayt Numarası Yer Tutucusu"/>
          <p:cNvSpPr>
            <a:spLocks noGrp="1"/>
          </p:cNvSpPr>
          <p:nvPr>
            <p:ph type="sldNum" sz="quarter" idx="4"/>
          </p:nvPr>
        </p:nvSpPr>
        <p:spPr>
          <a:xfrm>
            <a:off x="7099300" y="6360737"/>
            <a:ext cx="2311400" cy="365125"/>
          </a:xfrm>
          <a:prstGeom prst="rect">
            <a:avLst/>
          </a:prstGeom>
        </p:spPr>
        <p:txBody>
          <a:bodyPr vert="horz" lIns="91101" tIns="45552" rIns="91101" bIns="45552" rtlCol="0" anchor="ctr"/>
          <a:lstStyle>
            <a:lvl1pPr algn="r" fontAlgn="auto">
              <a:spcBef>
                <a:spcPts val="0"/>
              </a:spcBef>
              <a:spcAft>
                <a:spcPts val="0"/>
              </a:spcAft>
              <a:defRPr sz="1200" b="1">
                <a:solidFill>
                  <a:prstClr val="black">
                    <a:tint val="75000"/>
                  </a:prstClr>
                </a:solidFill>
                <a:latin typeface="+mn-lt"/>
                <a:cs typeface="+mn-cs"/>
              </a:defRPr>
            </a:lvl1pPr>
          </a:lstStyle>
          <a:p>
            <a:pPr defTabSz="911030">
              <a:defRPr/>
            </a:pPr>
            <a:fld id="{92E725B3-F2B6-4996-B35C-F8686B6D00DB}" type="slidenum">
              <a:rPr lang="tr-TR"/>
              <a:pPr defTabSz="911030">
                <a:defRPr/>
              </a:pPr>
              <a:t>‹#›</a:t>
            </a:fld>
            <a:endParaRPr lang="tr-TR"/>
          </a:p>
        </p:txBody>
      </p:sp>
    </p:spTree>
    <p:extLst>
      <p:ext uri="{BB962C8B-B14F-4D97-AF65-F5344CB8AC3E}">
        <p14:creationId xmlns:p14="http://schemas.microsoft.com/office/powerpoint/2010/main" val="1959839651"/>
      </p:ext>
    </p:extLst>
  </p:cSld>
  <p:clrMap bg1="lt1" tx1="dk1" bg2="lt2" tx2="dk2" accent1="accent1" accent2="accent2" accent3="accent3" accent4="accent4" accent5="accent5" accent6="accent6" hlink="hlink" folHlink="folHlink"/>
  <p:sldLayoutIdLst>
    <p:sldLayoutId id="2147483944"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5511" algn="ctr" rtl="0" fontAlgn="base">
        <a:spcBef>
          <a:spcPct val="0"/>
        </a:spcBef>
        <a:spcAft>
          <a:spcPct val="0"/>
        </a:spcAft>
        <a:defRPr sz="4400">
          <a:solidFill>
            <a:schemeClr val="tx1"/>
          </a:solidFill>
          <a:latin typeface="Calibri" pitchFamily="34" charset="0"/>
        </a:defRPr>
      </a:lvl6pPr>
      <a:lvl7pPr marL="911030" algn="ctr" rtl="0" fontAlgn="base">
        <a:spcBef>
          <a:spcPct val="0"/>
        </a:spcBef>
        <a:spcAft>
          <a:spcPct val="0"/>
        </a:spcAft>
        <a:defRPr sz="4400">
          <a:solidFill>
            <a:schemeClr val="tx1"/>
          </a:solidFill>
          <a:latin typeface="Calibri" pitchFamily="34" charset="0"/>
        </a:defRPr>
      </a:lvl7pPr>
      <a:lvl8pPr marL="1366542" algn="ctr" rtl="0" fontAlgn="base">
        <a:spcBef>
          <a:spcPct val="0"/>
        </a:spcBef>
        <a:spcAft>
          <a:spcPct val="0"/>
        </a:spcAft>
        <a:defRPr sz="4400">
          <a:solidFill>
            <a:schemeClr val="tx1"/>
          </a:solidFill>
          <a:latin typeface="Calibri" pitchFamily="34" charset="0"/>
        </a:defRPr>
      </a:lvl8pPr>
      <a:lvl9pPr marL="1822053" algn="ctr" rtl="0" fontAlgn="base">
        <a:spcBef>
          <a:spcPct val="0"/>
        </a:spcBef>
        <a:spcAft>
          <a:spcPct val="0"/>
        </a:spcAft>
        <a:defRPr sz="4400">
          <a:solidFill>
            <a:schemeClr val="tx1"/>
          </a:solidFill>
          <a:latin typeface="Calibri" pitchFamily="34" charset="0"/>
        </a:defRPr>
      </a:lvl9pPr>
    </p:titleStyle>
    <p:bodyStyle>
      <a:lvl1pPr marL="341633" indent="-34163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0208" indent="-2847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8790" indent="-22775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4301" indent="-22775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9815" indent="-22775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5333" indent="-227759" algn="l" defTabSz="9110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0844" indent="-227759" algn="l" defTabSz="9110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359" indent="-227759" algn="l" defTabSz="9110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1871" indent="-227759" algn="l" defTabSz="9110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1030" rtl="0" eaLnBrk="1" latinLnBrk="0" hangingPunct="1">
        <a:defRPr sz="1800" kern="1200">
          <a:solidFill>
            <a:schemeClr val="tx1"/>
          </a:solidFill>
          <a:latin typeface="+mn-lt"/>
          <a:ea typeface="+mn-ea"/>
          <a:cs typeface="+mn-cs"/>
        </a:defRPr>
      </a:lvl1pPr>
      <a:lvl2pPr marL="455511" algn="l" defTabSz="911030" rtl="0" eaLnBrk="1" latinLnBrk="0" hangingPunct="1">
        <a:defRPr sz="1800" kern="1200">
          <a:solidFill>
            <a:schemeClr val="tx1"/>
          </a:solidFill>
          <a:latin typeface="+mn-lt"/>
          <a:ea typeface="+mn-ea"/>
          <a:cs typeface="+mn-cs"/>
        </a:defRPr>
      </a:lvl2pPr>
      <a:lvl3pPr marL="911030" algn="l" defTabSz="911030" rtl="0" eaLnBrk="1" latinLnBrk="0" hangingPunct="1">
        <a:defRPr sz="1800" kern="1200">
          <a:solidFill>
            <a:schemeClr val="tx1"/>
          </a:solidFill>
          <a:latin typeface="+mn-lt"/>
          <a:ea typeface="+mn-ea"/>
          <a:cs typeface="+mn-cs"/>
        </a:defRPr>
      </a:lvl3pPr>
      <a:lvl4pPr marL="1366542" algn="l" defTabSz="911030" rtl="0" eaLnBrk="1" latinLnBrk="0" hangingPunct="1">
        <a:defRPr sz="1800" kern="1200">
          <a:solidFill>
            <a:schemeClr val="tx1"/>
          </a:solidFill>
          <a:latin typeface="+mn-lt"/>
          <a:ea typeface="+mn-ea"/>
          <a:cs typeface="+mn-cs"/>
        </a:defRPr>
      </a:lvl4pPr>
      <a:lvl5pPr marL="1822053" algn="l" defTabSz="911030" rtl="0" eaLnBrk="1" latinLnBrk="0" hangingPunct="1">
        <a:defRPr sz="1800" kern="1200">
          <a:solidFill>
            <a:schemeClr val="tx1"/>
          </a:solidFill>
          <a:latin typeface="+mn-lt"/>
          <a:ea typeface="+mn-ea"/>
          <a:cs typeface="+mn-cs"/>
        </a:defRPr>
      </a:lvl5pPr>
      <a:lvl6pPr marL="2277572" algn="l" defTabSz="911030" rtl="0" eaLnBrk="1" latinLnBrk="0" hangingPunct="1">
        <a:defRPr sz="1800" kern="1200">
          <a:solidFill>
            <a:schemeClr val="tx1"/>
          </a:solidFill>
          <a:latin typeface="+mn-lt"/>
          <a:ea typeface="+mn-ea"/>
          <a:cs typeface="+mn-cs"/>
        </a:defRPr>
      </a:lvl6pPr>
      <a:lvl7pPr marL="2733087" algn="l" defTabSz="911030" rtl="0" eaLnBrk="1" latinLnBrk="0" hangingPunct="1">
        <a:defRPr sz="1800" kern="1200">
          <a:solidFill>
            <a:schemeClr val="tx1"/>
          </a:solidFill>
          <a:latin typeface="+mn-lt"/>
          <a:ea typeface="+mn-ea"/>
          <a:cs typeface="+mn-cs"/>
        </a:defRPr>
      </a:lvl7pPr>
      <a:lvl8pPr marL="3188599" algn="l" defTabSz="911030" rtl="0" eaLnBrk="1" latinLnBrk="0" hangingPunct="1">
        <a:defRPr sz="1800" kern="1200">
          <a:solidFill>
            <a:schemeClr val="tx1"/>
          </a:solidFill>
          <a:latin typeface="+mn-lt"/>
          <a:ea typeface="+mn-ea"/>
          <a:cs typeface="+mn-cs"/>
        </a:defRPr>
      </a:lvl8pPr>
      <a:lvl9pPr marL="3644118" algn="l" defTabSz="9110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21"/>
            <a:endParaRPr lang="en-US">
              <a:solidFill>
                <a:prstClr val="white"/>
              </a:solidFill>
            </a:endParaRPr>
          </a:p>
        </p:txBody>
      </p:sp>
      <p:sp useBgFill="1">
        <p:nvSpPr>
          <p:cNvPr id="7" name="Rounded Rectangle 6"/>
          <p:cNvSpPr/>
          <p:nvPr/>
        </p:nvSpPr>
        <p:spPr>
          <a:xfrm>
            <a:off x="99060" y="101600"/>
            <a:ext cx="970788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21"/>
            <a:endParaRPr lang="en-US">
              <a:solidFill>
                <a:prstClr val="white"/>
              </a:solidFill>
            </a:endParaRPr>
          </a:p>
        </p:txBody>
      </p:sp>
      <p:sp>
        <p:nvSpPr>
          <p:cNvPr id="3" name="Text Placeholder 2"/>
          <p:cNvSpPr>
            <a:spLocks noGrp="1"/>
          </p:cNvSpPr>
          <p:nvPr>
            <p:ph type="body" idx="1"/>
          </p:nvPr>
        </p:nvSpPr>
        <p:spPr>
          <a:xfrm>
            <a:off x="495300" y="1752602"/>
            <a:ext cx="8915400" cy="4373563"/>
          </a:xfrm>
          <a:prstGeom prst="rect">
            <a:avLst/>
          </a:prstGeom>
        </p:spPr>
        <p:txBody>
          <a:bodyPr vert="horz" lIns="91432" tIns="45716" rIns="91432" bIns="45716"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495300" y="6357587"/>
            <a:ext cx="2311400" cy="365125"/>
          </a:xfrm>
          <a:prstGeom prst="rect">
            <a:avLst/>
          </a:prstGeom>
        </p:spPr>
        <p:txBody>
          <a:bodyPr vert="horz" lIns="91432" tIns="45716" rIns="91432" bIns="45716" rtlCol="0" anchor="ctr"/>
          <a:lstStyle>
            <a:lvl1pPr algn="l">
              <a:defRPr sz="1200">
                <a:solidFill>
                  <a:schemeClr val="tx2"/>
                </a:solidFill>
              </a:defRPr>
            </a:lvl1pPr>
          </a:lstStyle>
          <a:p>
            <a:pPr defTabSz="914321"/>
            <a:fld id="{E4676D30-61E4-445E-BFEF-B5AAAB1CACC4}" type="datetimeFigureOut">
              <a:rPr lang="tr-TR" smtClean="0">
                <a:solidFill>
                  <a:srgbClr val="564B3C"/>
                </a:solidFill>
              </a:rPr>
              <a:pPr defTabSz="914321"/>
              <a:t>10.02.2015</a:t>
            </a:fld>
            <a:endParaRPr lang="tr-TR">
              <a:solidFill>
                <a:srgbClr val="564B3C"/>
              </a:solidFill>
            </a:endParaRPr>
          </a:p>
        </p:txBody>
      </p:sp>
      <p:sp>
        <p:nvSpPr>
          <p:cNvPr id="5" name="Footer Placeholder 4"/>
          <p:cNvSpPr>
            <a:spLocks noGrp="1"/>
          </p:cNvSpPr>
          <p:nvPr>
            <p:ph type="ftr" sz="quarter" idx="3"/>
          </p:nvPr>
        </p:nvSpPr>
        <p:spPr>
          <a:xfrm>
            <a:off x="3384550" y="6357587"/>
            <a:ext cx="3136900" cy="365125"/>
          </a:xfrm>
          <a:prstGeom prst="rect">
            <a:avLst/>
          </a:prstGeom>
        </p:spPr>
        <p:txBody>
          <a:bodyPr vert="horz" lIns="91432" tIns="45716" rIns="91432" bIns="45716" rtlCol="0" anchor="ctr"/>
          <a:lstStyle>
            <a:lvl1pPr algn="ctr">
              <a:defRPr sz="1200">
                <a:solidFill>
                  <a:schemeClr val="tx2"/>
                </a:solidFill>
              </a:defRPr>
            </a:lvl1pPr>
          </a:lstStyle>
          <a:p>
            <a:pPr defTabSz="914321"/>
            <a:endParaRPr lang="tr-TR">
              <a:solidFill>
                <a:srgbClr val="564B3C"/>
              </a:solidFill>
            </a:endParaRPr>
          </a:p>
        </p:txBody>
      </p:sp>
      <p:sp>
        <p:nvSpPr>
          <p:cNvPr id="6" name="Slide Number Placeholder 5"/>
          <p:cNvSpPr>
            <a:spLocks noGrp="1"/>
          </p:cNvSpPr>
          <p:nvPr>
            <p:ph type="sldNum" sz="quarter" idx="4"/>
          </p:nvPr>
        </p:nvSpPr>
        <p:spPr>
          <a:xfrm>
            <a:off x="7099300" y="6357587"/>
            <a:ext cx="2311400" cy="365125"/>
          </a:xfrm>
          <a:prstGeom prst="rect">
            <a:avLst/>
          </a:prstGeom>
        </p:spPr>
        <p:txBody>
          <a:bodyPr vert="horz" lIns="91432" tIns="45716" rIns="91432" bIns="45716" rtlCol="0" anchor="ctr"/>
          <a:lstStyle>
            <a:lvl1pPr algn="r">
              <a:defRPr sz="1200">
                <a:solidFill>
                  <a:schemeClr val="tx2"/>
                </a:solidFill>
              </a:defRPr>
            </a:lvl1pPr>
          </a:lstStyle>
          <a:p>
            <a:pPr defTabSz="914321"/>
            <a:fld id="{A86F824F-60D3-43FC-B093-6A693DD82DE9}" type="slidenum">
              <a:rPr lang="tr-TR" smtClean="0">
                <a:solidFill>
                  <a:srgbClr val="564B3C"/>
                </a:solidFill>
              </a:rPr>
              <a:pPr defTabSz="914321"/>
              <a:t>‹#›</a:t>
            </a:fld>
            <a:endParaRPr lang="tr-TR">
              <a:solidFill>
                <a:srgbClr val="564B3C"/>
              </a:solidFill>
            </a:endParaRPr>
          </a:p>
        </p:txBody>
      </p:sp>
      <p:sp>
        <p:nvSpPr>
          <p:cNvPr id="9" name="Rectangle 8"/>
          <p:cNvSpPr/>
          <p:nvPr/>
        </p:nvSpPr>
        <p:spPr>
          <a:xfrm>
            <a:off x="297180" y="278167"/>
            <a:ext cx="931164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21"/>
            <a:endParaRPr lang="en-US">
              <a:solidFill>
                <a:prstClr val="white"/>
              </a:solidFill>
            </a:endParaRPr>
          </a:p>
        </p:txBody>
      </p:sp>
      <p:sp>
        <p:nvSpPr>
          <p:cNvPr id="10" name="Rectangle 9"/>
          <p:cNvSpPr/>
          <p:nvPr/>
        </p:nvSpPr>
        <p:spPr>
          <a:xfrm>
            <a:off x="403938" y="372862"/>
            <a:ext cx="907889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21"/>
            <a:endParaRPr lang="en-US">
              <a:solidFill>
                <a:prstClr val="white"/>
              </a:solidFill>
            </a:endParaRPr>
          </a:p>
        </p:txBody>
      </p:sp>
      <p:sp>
        <p:nvSpPr>
          <p:cNvPr id="2" name="Title Placeholder 1"/>
          <p:cNvSpPr>
            <a:spLocks noGrp="1"/>
          </p:cNvSpPr>
          <p:nvPr>
            <p:ph type="title"/>
          </p:nvPr>
        </p:nvSpPr>
        <p:spPr>
          <a:xfrm>
            <a:off x="461641" y="408376"/>
            <a:ext cx="8949061" cy="1039427"/>
          </a:xfrm>
          <a:prstGeom prst="rect">
            <a:avLst/>
          </a:prstGeom>
        </p:spPr>
        <p:txBody>
          <a:bodyPr vert="horz" lIns="91432" tIns="45716" rIns="91432" bIns="45716" rtlCol="0" anchor="ctr">
            <a:normAutofit/>
          </a:bodyPr>
          <a:lstStyle/>
          <a:p>
            <a:r>
              <a:rPr lang="tr-TR" smtClean="0"/>
              <a:t>Asıl başlık stili için tıklatın</a:t>
            </a:r>
            <a:endParaRPr lang="en-US" dirty="0"/>
          </a:p>
        </p:txBody>
      </p:sp>
    </p:spTree>
    <p:extLst>
      <p:ext uri="{BB962C8B-B14F-4D97-AF65-F5344CB8AC3E}">
        <p14:creationId xmlns:p14="http://schemas.microsoft.com/office/powerpoint/2010/main" val="145238349"/>
      </p:ext>
    </p:extLst>
  </p:cSld>
  <p:clrMap bg1="lt1" tx1="dk1" bg2="lt2" tx2="dk2" accent1="accent1" accent2="accent2" accent3="accent3" accent4="accent4" accent5="accent5" accent6="accent6" hlink="hlink" folHlink="folHlink"/>
  <p:sldLayoutIdLst>
    <p:sldLayoutId id="2147483676" r:id="rId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21"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870" indent="-228580" algn="l" defTabSz="914321"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24" indent="-228580" algn="l" defTabSz="914321"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321" indent="-228580" algn="l" defTabSz="914321"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049" indent="-228580" algn="l" defTabSz="914321"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346" indent="-228580" algn="l" defTabSz="914321"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210" indent="-182864" algn="l" defTabSz="914321"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506" indent="-182864" algn="l" defTabSz="914321"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370" indent="-182864" algn="l" defTabSz="914321"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235" indent="-182864" algn="l" defTabSz="914321"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321" rtl="0" eaLnBrk="1" latinLnBrk="0" hangingPunct="1">
        <a:defRPr sz="1800" kern="1200">
          <a:solidFill>
            <a:schemeClr val="tx1"/>
          </a:solidFill>
          <a:latin typeface="+mn-lt"/>
          <a:ea typeface="+mn-ea"/>
          <a:cs typeface="+mn-cs"/>
        </a:defRPr>
      </a:lvl1pPr>
      <a:lvl2pPr marL="457161" algn="l" defTabSz="914321" rtl="0" eaLnBrk="1" latinLnBrk="0" hangingPunct="1">
        <a:defRPr sz="1800" kern="1200">
          <a:solidFill>
            <a:schemeClr val="tx1"/>
          </a:solidFill>
          <a:latin typeface="+mn-lt"/>
          <a:ea typeface="+mn-ea"/>
          <a:cs typeface="+mn-cs"/>
        </a:defRPr>
      </a:lvl2pPr>
      <a:lvl3pPr marL="914321" algn="l" defTabSz="914321" rtl="0" eaLnBrk="1" latinLnBrk="0" hangingPunct="1">
        <a:defRPr sz="1800" kern="1200">
          <a:solidFill>
            <a:schemeClr val="tx1"/>
          </a:solidFill>
          <a:latin typeface="+mn-lt"/>
          <a:ea typeface="+mn-ea"/>
          <a:cs typeface="+mn-cs"/>
        </a:defRPr>
      </a:lvl3pPr>
      <a:lvl4pPr marL="1371482" algn="l" defTabSz="914321" rtl="0" eaLnBrk="1" latinLnBrk="0" hangingPunct="1">
        <a:defRPr sz="1800" kern="1200">
          <a:solidFill>
            <a:schemeClr val="tx1"/>
          </a:solidFill>
          <a:latin typeface="+mn-lt"/>
          <a:ea typeface="+mn-ea"/>
          <a:cs typeface="+mn-cs"/>
        </a:defRPr>
      </a:lvl4pPr>
      <a:lvl5pPr marL="1828642" algn="l" defTabSz="914321" rtl="0" eaLnBrk="1" latinLnBrk="0" hangingPunct="1">
        <a:defRPr sz="1800" kern="1200">
          <a:solidFill>
            <a:schemeClr val="tx1"/>
          </a:solidFill>
          <a:latin typeface="+mn-lt"/>
          <a:ea typeface="+mn-ea"/>
          <a:cs typeface="+mn-cs"/>
        </a:defRPr>
      </a:lvl5pPr>
      <a:lvl6pPr marL="2285802" algn="l" defTabSz="914321" rtl="0" eaLnBrk="1" latinLnBrk="0" hangingPunct="1">
        <a:defRPr sz="1800" kern="1200">
          <a:solidFill>
            <a:schemeClr val="tx1"/>
          </a:solidFill>
          <a:latin typeface="+mn-lt"/>
          <a:ea typeface="+mn-ea"/>
          <a:cs typeface="+mn-cs"/>
        </a:defRPr>
      </a:lvl6pPr>
      <a:lvl7pPr marL="2742963" algn="l" defTabSz="914321" rtl="0" eaLnBrk="1" latinLnBrk="0" hangingPunct="1">
        <a:defRPr sz="1800" kern="1200">
          <a:solidFill>
            <a:schemeClr val="tx1"/>
          </a:solidFill>
          <a:latin typeface="+mn-lt"/>
          <a:ea typeface="+mn-ea"/>
          <a:cs typeface="+mn-cs"/>
        </a:defRPr>
      </a:lvl7pPr>
      <a:lvl8pPr marL="3200123" algn="l" defTabSz="914321" rtl="0" eaLnBrk="1" latinLnBrk="0" hangingPunct="1">
        <a:defRPr sz="1800" kern="1200">
          <a:solidFill>
            <a:schemeClr val="tx1"/>
          </a:solidFill>
          <a:latin typeface="+mn-lt"/>
          <a:ea typeface="+mn-ea"/>
          <a:cs typeface="+mn-cs"/>
        </a:defRPr>
      </a:lvl8pPr>
      <a:lvl9pPr marL="3657284" algn="l" defTabSz="91432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98" name="1 Başlık Yer Tutucusu"/>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4099" name="2 Metin Yer Tutucusu"/>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495300" y="6356383"/>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356B4131-544F-4688-9438-C3D3E964A106}" type="datetimeFigureOut">
              <a:rPr lang="tr-TR"/>
              <a:pPr>
                <a:defRPr/>
              </a:pPr>
              <a:t>10.02.2015</a:t>
            </a:fld>
            <a:endParaRPr lang="tr-TR"/>
          </a:p>
        </p:txBody>
      </p:sp>
      <p:sp>
        <p:nvSpPr>
          <p:cNvPr id="5" name="4 Altbilgi Yer Tutucusu"/>
          <p:cNvSpPr>
            <a:spLocks noGrp="1"/>
          </p:cNvSpPr>
          <p:nvPr>
            <p:ph type="ftr" sz="quarter" idx="3"/>
          </p:nvPr>
        </p:nvSpPr>
        <p:spPr>
          <a:xfrm>
            <a:off x="3384550" y="6356383"/>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7099300" y="6356383"/>
            <a:ext cx="2311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6709575-4586-49FB-9AD4-A7D1C5B9194A}" type="slidenum">
              <a:rPr lang="tr-TR"/>
              <a:pPr>
                <a:defRPr/>
              </a:pPr>
              <a:t>‹#›</a:t>
            </a:fld>
            <a:endParaRPr lang="tr-TR"/>
          </a:p>
        </p:txBody>
      </p:sp>
    </p:spTree>
    <p:extLst>
      <p:ext uri="{BB962C8B-B14F-4D97-AF65-F5344CB8AC3E}">
        <p14:creationId xmlns:p14="http://schemas.microsoft.com/office/powerpoint/2010/main" val="2574482772"/>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990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108" tIns="45555" rIns="91108" bIns="45555" anchor="ctr"/>
          <a:lstStyle/>
          <a:p>
            <a:pPr algn="ctr" defTabSz="911108">
              <a:defRPr/>
            </a:pPr>
            <a:endParaRPr lang="en-US">
              <a:solidFill>
                <a:prstClr val="white"/>
              </a:solidFill>
            </a:endParaRPr>
          </a:p>
        </p:txBody>
      </p:sp>
      <p:sp useBgFill="1">
        <p:nvSpPr>
          <p:cNvPr id="7" name="Rounded Rectangle 6"/>
          <p:cNvSpPr/>
          <p:nvPr/>
        </p:nvSpPr>
        <p:spPr>
          <a:xfrm>
            <a:off x="99748" y="101632"/>
            <a:ext cx="9706504"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91108" tIns="45555" rIns="91108" bIns="45555" anchor="ctr"/>
          <a:lstStyle/>
          <a:p>
            <a:pPr algn="ctr" defTabSz="911108">
              <a:defRPr/>
            </a:pPr>
            <a:endParaRPr lang="en-US">
              <a:solidFill>
                <a:prstClr val="white"/>
              </a:solidFill>
            </a:endParaRPr>
          </a:p>
        </p:txBody>
      </p:sp>
      <p:sp>
        <p:nvSpPr>
          <p:cNvPr id="2052" name="Text Placeholder 2"/>
          <p:cNvSpPr>
            <a:spLocks noGrp="1"/>
          </p:cNvSpPr>
          <p:nvPr>
            <p:ph type="body" idx="1"/>
          </p:nvPr>
        </p:nvSpPr>
        <p:spPr bwMode="auto">
          <a:xfrm>
            <a:off x="495300" y="1752603"/>
            <a:ext cx="89154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8" tIns="45555" rIns="91108" bIns="45555"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4" name="Date Placeholder 3"/>
          <p:cNvSpPr>
            <a:spLocks noGrp="1"/>
          </p:cNvSpPr>
          <p:nvPr>
            <p:ph type="dt" sz="half" idx="2"/>
          </p:nvPr>
        </p:nvSpPr>
        <p:spPr>
          <a:xfrm>
            <a:off x="495300" y="6360251"/>
            <a:ext cx="2311400" cy="365125"/>
          </a:xfrm>
          <a:prstGeom prst="rect">
            <a:avLst/>
          </a:prstGeom>
        </p:spPr>
        <p:txBody>
          <a:bodyPr vert="horz" lIns="91108" tIns="45555" rIns="91108" bIns="45555" rtlCol="0" anchor="ctr"/>
          <a:lstStyle>
            <a:lvl1pPr algn="l" fontAlgn="auto">
              <a:spcBef>
                <a:spcPts val="0"/>
              </a:spcBef>
              <a:spcAft>
                <a:spcPts val="0"/>
              </a:spcAft>
              <a:defRPr sz="1200">
                <a:solidFill>
                  <a:srgbClr val="564B3C"/>
                </a:solidFill>
                <a:latin typeface="+mn-lt"/>
                <a:cs typeface="+mn-cs"/>
              </a:defRPr>
            </a:lvl1pPr>
          </a:lstStyle>
          <a:p>
            <a:pPr defTabSz="911108">
              <a:defRPr/>
            </a:pPr>
            <a:fld id="{C90C3A86-A0C0-4374-91A9-9856632C405F}" type="datetimeFigureOut">
              <a:rPr lang="tr-TR" smtClean="0"/>
              <a:pPr defTabSz="911108">
                <a:defRPr/>
              </a:pPr>
              <a:t>10.02.2015</a:t>
            </a:fld>
            <a:endParaRPr lang="tr-TR"/>
          </a:p>
        </p:txBody>
      </p:sp>
      <p:sp>
        <p:nvSpPr>
          <p:cNvPr id="5" name="Footer Placeholder 4"/>
          <p:cNvSpPr>
            <a:spLocks noGrp="1"/>
          </p:cNvSpPr>
          <p:nvPr>
            <p:ph type="ftr" sz="quarter" idx="3"/>
          </p:nvPr>
        </p:nvSpPr>
        <p:spPr>
          <a:xfrm>
            <a:off x="3384550" y="6360251"/>
            <a:ext cx="3136900" cy="365125"/>
          </a:xfrm>
          <a:prstGeom prst="rect">
            <a:avLst/>
          </a:prstGeom>
        </p:spPr>
        <p:txBody>
          <a:bodyPr vert="horz" lIns="91108" tIns="45555" rIns="91108" bIns="45555" rtlCol="0" anchor="ctr"/>
          <a:lstStyle>
            <a:lvl1pPr algn="ctr" fontAlgn="auto">
              <a:spcBef>
                <a:spcPts val="0"/>
              </a:spcBef>
              <a:spcAft>
                <a:spcPts val="0"/>
              </a:spcAft>
              <a:defRPr sz="1200">
                <a:solidFill>
                  <a:srgbClr val="564B3C"/>
                </a:solidFill>
                <a:latin typeface="+mn-lt"/>
                <a:cs typeface="+mn-cs"/>
              </a:defRPr>
            </a:lvl1pPr>
          </a:lstStyle>
          <a:p>
            <a:pPr defTabSz="911108">
              <a:defRPr/>
            </a:pPr>
            <a:endParaRPr lang="tr-TR"/>
          </a:p>
        </p:txBody>
      </p:sp>
      <p:sp>
        <p:nvSpPr>
          <p:cNvPr id="6" name="Slide Number Placeholder 5"/>
          <p:cNvSpPr>
            <a:spLocks noGrp="1"/>
          </p:cNvSpPr>
          <p:nvPr>
            <p:ph type="sldNum" sz="quarter" idx="4"/>
          </p:nvPr>
        </p:nvSpPr>
        <p:spPr>
          <a:xfrm>
            <a:off x="7099300" y="6360251"/>
            <a:ext cx="2311400" cy="365125"/>
          </a:xfrm>
          <a:prstGeom prst="rect">
            <a:avLst/>
          </a:prstGeom>
        </p:spPr>
        <p:txBody>
          <a:bodyPr vert="horz" lIns="91108" tIns="45555" rIns="91108" bIns="45555" rtlCol="0" anchor="ctr"/>
          <a:lstStyle>
            <a:lvl1pPr algn="r" fontAlgn="auto">
              <a:spcBef>
                <a:spcPts val="0"/>
              </a:spcBef>
              <a:spcAft>
                <a:spcPts val="0"/>
              </a:spcAft>
              <a:defRPr sz="1200">
                <a:solidFill>
                  <a:srgbClr val="564B3C"/>
                </a:solidFill>
                <a:latin typeface="+mn-lt"/>
                <a:cs typeface="+mn-cs"/>
              </a:defRPr>
            </a:lvl1pPr>
          </a:lstStyle>
          <a:p>
            <a:pPr defTabSz="911108">
              <a:defRPr/>
            </a:pPr>
            <a:fld id="{236BBF42-CBFC-47AB-967A-195EF12185C3}" type="slidenum">
              <a:rPr lang="tr-TR" smtClean="0"/>
              <a:pPr defTabSz="911108">
                <a:defRPr/>
              </a:pPr>
              <a:t>‹#›</a:t>
            </a:fld>
            <a:endParaRPr lang="tr-TR"/>
          </a:p>
        </p:txBody>
      </p:sp>
      <p:sp>
        <p:nvSpPr>
          <p:cNvPr id="9" name="Rectangle 8"/>
          <p:cNvSpPr/>
          <p:nvPr/>
        </p:nvSpPr>
        <p:spPr>
          <a:xfrm>
            <a:off x="297180" y="278166"/>
            <a:ext cx="931164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108" tIns="45555" rIns="91108" bIns="45555" anchor="ctr"/>
          <a:lstStyle/>
          <a:p>
            <a:pPr algn="ctr" defTabSz="911108">
              <a:defRPr/>
            </a:pPr>
            <a:endParaRPr lang="en-US">
              <a:solidFill>
                <a:prstClr val="white"/>
              </a:solidFill>
            </a:endParaRPr>
          </a:p>
        </p:txBody>
      </p:sp>
      <p:sp>
        <p:nvSpPr>
          <p:cNvPr id="10" name="Rectangle 9"/>
          <p:cNvSpPr/>
          <p:nvPr/>
        </p:nvSpPr>
        <p:spPr>
          <a:xfrm>
            <a:off x="404153" y="373063"/>
            <a:ext cx="9078780" cy="1117600"/>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108" tIns="45555" rIns="91108" bIns="45555" anchor="ctr"/>
          <a:lstStyle/>
          <a:p>
            <a:pPr algn="ctr" defTabSz="911108">
              <a:defRPr/>
            </a:pPr>
            <a:endParaRPr lang="en-US">
              <a:solidFill>
                <a:prstClr val="white"/>
              </a:solidFill>
            </a:endParaRPr>
          </a:p>
        </p:txBody>
      </p:sp>
      <p:sp>
        <p:nvSpPr>
          <p:cNvPr id="2" name="Title Placeholder 1"/>
          <p:cNvSpPr>
            <a:spLocks noGrp="1"/>
          </p:cNvSpPr>
          <p:nvPr>
            <p:ph type="title"/>
          </p:nvPr>
        </p:nvSpPr>
        <p:spPr>
          <a:xfrm>
            <a:off x="460904" y="407988"/>
            <a:ext cx="8949796" cy="1039812"/>
          </a:xfrm>
          <a:prstGeom prst="rect">
            <a:avLst/>
          </a:prstGeom>
        </p:spPr>
        <p:txBody>
          <a:bodyPr vert="horz" lIns="91108" tIns="45555" rIns="91108" bIns="45555" rtlCol="0" anchor="ctr">
            <a:normAutofit/>
          </a:bodyPr>
          <a:lstStyle/>
          <a:p>
            <a:r>
              <a:rPr lang="tr-TR" smtClean="0"/>
              <a:t>Asıl başlık stili için tıklatın</a:t>
            </a:r>
            <a:endParaRPr lang="en-US" dirty="0"/>
          </a:p>
        </p:txBody>
      </p:sp>
    </p:spTree>
    <p:extLst>
      <p:ext uri="{BB962C8B-B14F-4D97-AF65-F5344CB8AC3E}">
        <p14:creationId xmlns:p14="http://schemas.microsoft.com/office/powerpoint/2010/main" val="2489176987"/>
      </p:ext>
    </p:extLst>
  </p:cSld>
  <p:clrMap bg1="lt1" tx1="dk1" bg2="lt2" tx2="dk2" accent1="accent1" accent2="accent2" accent3="accent3" accent4="accent4" accent5="accent5" accent6="accent6" hlink="hlink" folHlink="folHlink"/>
  <p:sldLayoutIdLst>
    <p:sldLayoutId id="2147483884" r:id="rId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3500" kern="1200" cap="all">
          <a:solidFill>
            <a:srgbClr val="6B7D72"/>
          </a:solidFill>
          <a:latin typeface="+mj-lt"/>
          <a:ea typeface="+mj-ea"/>
          <a:cs typeface="+mj-cs"/>
        </a:defRPr>
      </a:lvl1pPr>
      <a:lvl2pPr algn="ctr" rtl="0" eaLnBrk="0" fontAlgn="base" hangingPunct="0">
        <a:spcBef>
          <a:spcPct val="0"/>
        </a:spcBef>
        <a:spcAft>
          <a:spcPct val="0"/>
        </a:spcAft>
        <a:defRPr sz="3500">
          <a:solidFill>
            <a:srgbClr val="6B7D72"/>
          </a:solidFill>
          <a:latin typeface="Book Antiqua" pitchFamily="18" charset="0"/>
        </a:defRPr>
      </a:lvl2pPr>
      <a:lvl3pPr algn="ctr" rtl="0" eaLnBrk="0" fontAlgn="base" hangingPunct="0">
        <a:spcBef>
          <a:spcPct val="0"/>
        </a:spcBef>
        <a:spcAft>
          <a:spcPct val="0"/>
        </a:spcAft>
        <a:defRPr sz="3500">
          <a:solidFill>
            <a:srgbClr val="6B7D72"/>
          </a:solidFill>
          <a:latin typeface="Book Antiqua" pitchFamily="18" charset="0"/>
        </a:defRPr>
      </a:lvl3pPr>
      <a:lvl4pPr algn="ctr" rtl="0" eaLnBrk="0" fontAlgn="base" hangingPunct="0">
        <a:spcBef>
          <a:spcPct val="0"/>
        </a:spcBef>
        <a:spcAft>
          <a:spcPct val="0"/>
        </a:spcAft>
        <a:defRPr sz="3500">
          <a:solidFill>
            <a:srgbClr val="6B7D72"/>
          </a:solidFill>
          <a:latin typeface="Book Antiqua" pitchFamily="18" charset="0"/>
        </a:defRPr>
      </a:lvl4pPr>
      <a:lvl5pPr algn="ctr" rtl="0" eaLnBrk="0" fontAlgn="base" hangingPunct="0">
        <a:spcBef>
          <a:spcPct val="0"/>
        </a:spcBef>
        <a:spcAft>
          <a:spcPct val="0"/>
        </a:spcAft>
        <a:defRPr sz="3500">
          <a:solidFill>
            <a:srgbClr val="6B7D72"/>
          </a:solidFill>
          <a:latin typeface="Book Antiqua" pitchFamily="18" charset="0"/>
        </a:defRPr>
      </a:lvl5pPr>
      <a:lvl6pPr marL="455553" algn="ctr" rtl="0" fontAlgn="base">
        <a:spcBef>
          <a:spcPct val="0"/>
        </a:spcBef>
        <a:spcAft>
          <a:spcPct val="0"/>
        </a:spcAft>
        <a:defRPr sz="3500">
          <a:solidFill>
            <a:srgbClr val="6B7D72"/>
          </a:solidFill>
          <a:latin typeface="Book Antiqua" pitchFamily="18" charset="0"/>
        </a:defRPr>
      </a:lvl6pPr>
      <a:lvl7pPr marL="911108" algn="ctr" rtl="0" fontAlgn="base">
        <a:spcBef>
          <a:spcPct val="0"/>
        </a:spcBef>
        <a:spcAft>
          <a:spcPct val="0"/>
        </a:spcAft>
        <a:defRPr sz="3500">
          <a:solidFill>
            <a:srgbClr val="6B7D72"/>
          </a:solidFill>
          <a:latin typeface="Book Antiqua" pitchFamily="18" charset="0"/>
        </a:defRPr>
      </a:lvl7pPr>
      <a:lvl8pPr marL="1366661" algn="ctr" rtl="0" fontAlgn="base">
        <a:spcBef>
          <a:spcPct val="0"/>
        </a:spcBef>
        <a:spcAft>
          <a:spcPct val="0"/>
        </a:spcAft>
        <a:defRPr sz="3500">
          <a:solidFill>
            <a:srgbClr val="6B7D72"/>
          </a:solidFill>
          <a:latin typeface="Book Antiqua" pitchFamily="18" charset="0"/>
        </a:defRPr>
      </a:lvl8pPr>
      <a:lvl9pPr marL="1822214" algn="ctr" rtl="0" fontAlgn="base">
        <a:spcBef>
          <a:spcPct val="0"/>
        </a:spcBef>
        <a:spcAft>
          <a:spcPct val="0"/>
        </a:spcAft>
        <a:defRPr sz="3500">
          <a:solidFill>
            <a:srgbClr val="6B7D72"/>
          </a:solidFill>
          <a:latin typeface="Book Antiqua" pitchFamily="18" charset="0"/>
        </a:defRPr>
      </a:lvl9pPr>
    </p:titleStyle>
    <p:bodyStyle>
      <a:lvl1pPr marL="341664" indent="-227778" algn="l" rtl="0" eaLnBrk="0" fontAlgn="base" hangingPunct="0">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637459" indent="-227778" algn="l" rtl="0" eaLnBrk="0" fontAlgn="base" hangingPunct="0">
        <a:spcBef>
          <a:spcPct val="20000"/>
        </a:spcBef>
        <a:spcAft>
          <a:spcPct val="0"/>
        </a:spcAft>
        <a:buClr>
          <a:schemeClr val="accent2"/>
        </a:buClr>
        <a:buFont typeface="Arial" charset="0"/>
        <a:buChar char="•"/>
        <a:defRPr sz="2000" kern="1200">
          <a:solidFill>
            <a:schemeClr val="tx2"/>
          </a:solidFill>
          <a:latin typeface="+mn-lt"/>
          <a:ea typeface="+mn-ea"/>
          <a:cs typeface="+mn-cs"/>
        </a:defRPr>
      </a:lvl2pPr>
      <a:lvl3pPr marL="911108" indent="-227778" algn="l" rtl="0" eaLnBrk="0" fontAlgn="base" hangingPunct="0">
        <a:spcBef>
          <a:spcPct val="20000"/>
        </a:spcBef>
        <a:spcAft>
          <a:spcPct val="0"/>
        </a:spcAft>
        <a:buClr>
          <a:srgbClr val="B5AE53"/>
        </a:buClr>
        <a:buFont typeface="Arial" charset="0"/>
        <a:buChar char="•"/>
        <a:defRPr kern="1200">
          <a:solidFill>
            <a:schemeClr val="tx2"/>
          </a:solidFill>
          <a:latin typeface="+mn-lt"/>
          <a:ea typeface="+mn-ea"/>
          <a:cs typeface="+mn-cs"/>
        </a:defRPr>
      </a:lvl3pPr>
      <a:lvl4pPr marL="1274918" indent="-227778" algn="l" rtl="0" eaLnBrk="0" fontAlgn="base" hangingPunct="0">
        <a:spcBef>
          <a:spcPct val="20000"/>
        </a:spcBef>
        <a:spcAft>
          <a:spcPct val="0"/>
        </a:spcAft>
        <a:buClr>
          <a:srgbClr val="848058"/>
        </a:buClr>
        <a:buFont typeface="Arial" charset="0"/>
        <a:buChar char="•"/>
        <a:defRPr sz="1600" kern="1200">
          <a:solidFill>
            <a:schemeClr val="tx2"/>
          </a:solidFill>
          <a:latin typeface="+mn-lt"/>
          <a:ea typeface="+mn-ea"/>
          <a:cs typeface="+mn-cs"/>
        </a:defRPr>
      </a:lvl4pPr>
      <a:lvl5pPr marL="1548570" indent="-227778" algn="l" rtl="0" eaLnBrk="0" fontAlgn="base" hangingPunct="0">
        <a:spcBef>
          <a:spcPct val="20000"/>
        </a:spcBef>
        <a:spcAft>
          <a:spcPct val="0"/>
        </a:spcAft>
        <a:buClr>
          <a:srgbClr val="E8B54D"/>
        </a:buClr>
        <a:buFont typeface="Arial" charset="0"/>
        <a:buChar char="•"/>
        <a:defRPr sz="1600" kern="1200">
          <a:solidFill>
            <a:schemeClr val="tx2"/>
          </a:solidFill>
          <a:latin typeface="+mn-lt"/>
          <a:ea typeface="+mn-ea"/>
          <a:cs typeface="+mn-cs"/>
        </a:defRPr>
      </a:lvl5pPr>
      <a:lvl6pPr marL="1731110" indent="-182220" algn="l" defTabSz="911108"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04435" indent="-182220" algn="l" defTabSz="911108"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86659" indent="-182220" algn="l" defTabSz="911108"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68880" indent="-182220" algn="l" defTabSz="911108"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1108" rtl="0" eaLnBrk="1" latinLnBrk="0" hangingPunct="1">
        <a:defRPr sz="1800" kern="1200">
          <a:solidFill>
            <a:schemeClr val="tx1"/>
          </a:solidFill>
          <a:latin typeface="+mn-lt"/>
          <a:ea typeface="+mn-ea"/>
          <a:cs typeface="+mn-cs"/>
        </a:defRPr>
      </a:lvl1pPr>
      <a:lvl2pPr marL="455553" algn="l" defTabSz="911108" rtl="0" eaLnBrk="1" latinLnBrk="0" hangingPunct="1">
        <a:defRPr sz="1800" kern="1200">
          <a:solidFill>
            <a:schemeClr val="tx1"/>
          </a:solidFill>
          <a:latin typeface="+mn-lt"/>
          <a:ea typeface="+mn-ea"/>
          <a:cs typeface="+mn-cs"/>
        </a:defRPr>
      </a:lvl2pPr>
      <a:lvl3pPr marL="911108" algn="l" defTabSz="911108" rtl="0" eaLnBrk="1" latinLnBrk="0" hangingPunct="1">
        <a:defRPr sz="1800" kern="1200">
          <a:solidFill>
            <a:schemeClr val="tx1"/>
          </a:solidFill>
          <a:latin typeface="+mn-lt"/>
          <a:ea typeface="+mn-ea"/>
          <a:cs typeface="+mn-cs"/>
        </a:defRPr>
      </a:lvl3pPr>
      <a:lvl4pPr marL="1366661" algn="l" defTabSz="911108" rtl="0" eaLnBrk="1" latinLnBrk="0" hangingPunct="1">
        <a:defRPr sz="1800" kern="1200">
          <a:solidFill>
            <a:schemeClr val="tx1"/>
          </a:solidFill>
          <a:latin typeface="+mn-lt"/>
          <a:ea typeface="+mn-ea"/>
          <a:cs typeface="+mn-cs"/>
        </a:defRPr>
      </a:lvl4pPr>
      <a:lvl5pPr marL="1822214" algn="l" defTabSz="911108" rtl="0" eaLnBrk="1" latinLnBrk="0" hangingPunct="1">
        <a:defRPr sz="1800" kern="1200">
          <a:solidFill>
            <a:schemeClr val="tx1"/>
          </a:solidFill>
          <a:latin typeface="+mn-lt"/>
          <a:ea typeface="+mn-ea"/>
          <a:cs typeface="+mn-cs"/>
        </a:defRPr>
      </a:lvl5pPr>
      <a:lvl6pPr marL="2277770" algn="l" defTabSz="911108" rtl="0" eaLnBrk="1" latinLnBrk="0" hangingPunct="1">
        <a:defRPr sz="1800" kern="1200">
          <a:solidFill>
            <a:schemeClr val="tx1"/>
          </a:solidFill>
          <a:latin typeface="+mn-lt"/>
          <a:ea typeface="+mn-ea"/>
          <a:cs typeface="+mn-cs"/>
        </a:defRPr>
      </a:lvl6pPr>
      <a:lvl7pPr marL="2733324" algn="l" defTabSz="911108" rtl="0" eaLnBrk="1" latinLnBrk="0" hangingPunct="1">
        <a:defRPr sz="1800" kern="1200">
          <a:solidFill>
            <a:schemeClr val="tx1"/>
          </a:solidFill>
          <a:latin typeface="+mn-lt"/>
          <a:ea typeface="+mn-ea"/>
          <a:cs typeface="+mn-cs"/>
        </a:defRPr>
      </a:lvl7pPr>
      <a:lvl8pPr marL="3188874" algn="l" defTabSz="911108" rtl="0" eaLnBrk="1" latinLnBrk="0" hangingPunct="1">
        <a:defRPr sz="1800" kern="1200">
          <a:solidFill>
            <a:schemeClr val="tx1"/>
          </a:solidFill>
          <a:latin typeface="+mn-lt"/>
          <a:ea typeface="+mn-ea"/>
          <a:cs typeface="+mn-cs"/>
        </a:defRPr>
      </a:lvl8pPr>
      <a:lvl9pPr marL="3644430" algn="l" defTabSz="91110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Başlık Yer Tutucusu 21"/>
          <p:cNvSpPr>
            <a:spLocks noGrp="1"/>
          </p:cNvSpPr>
          <p:nvPr>
            <p:ph type="title"/>
          </p:nvPr>
        </p:nvSpPr>
        <p:spPr>
          <a:xfrm>
            <a:off x="495300" y="274638"/>
            <a:ext cx="89154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95300" y="1600200"/>
            <a:ext cx="8915400" cy="470916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a:off x="495300" y="6416704"/>
            <a:ext cx="23114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defTabSz="911030"/>
            <a:fld id="{E4676D30-61E4-445E-BFEF-B5AAAB1CACC4}" type="datetimeFigureOut">
              <a:rPr lang="tr-TR" smtClean="0">
                <a:solidFill>
                  <a:srgbClr val="564B3C"/>
                </a:solidFill>
              </a:rPr>
              <a:pPr defTabSz="911030"/>
              <a:t>10.02.2015</a:t>
            </a:fld>
            <a:endParaRPr lang="tr-TR">
              <a:solidFill>
                <a:srgbClr val="564B3C"/>
              </a:solidFill>
            </a:endParaRPr>
          </a:p>
        </p:txBody>
      </p:sp>
      <p:sp>
        <p:nvSpPr>
          <p:cNvPr id="3" name="Altbilgi Yer Tutucusu 2"/>
          <p:cNvSpPr>
            <a:spLocks noGrp="1"/>
          </p:cNvSpPr>
          <p:nvPr>
            <p:ph type="ftr" sz="quarter" idx="3"/>
          </p:nvPr>
        </p:nvSpPr>
        <p:spPr>
          <a:xfrm>
            <a:off x="3384550" y="6416704"/>
            <a:ext cx="31369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defTabSz="911030"/>
            <a:endParaRPr lang="tr-TR">
              <a:solidFill>
                <a:srgbClr val="564B3C"/>
              </a:solidFill>
            </a:endParaRPr>
          </a:p>
        </p:txBody>
      </p:sp>
      <p:sp>
        <p:nvSpPr>
          <p:cNvPr id="23" name="Slayt Numarası Yer Tutucusu 22"/>
          <p:cNvSpPr>
            <a:spLocks noGrp="1"/>
          </p:cNvSpPr>
          <p:nvPr>
            <p:ph type="sldNum" sz="quarter" idx="4"/>
          </p:nvPr>
        </p:nvSpPr>
        <p:spPr>
          <a:xfrm>
            <a:off x="8585200" y="6416704"/>
            <a:ext cx="8255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defTabSz="911030"/>
            <a:fld id="{A86F824F-60D3-43FC-B093-6A693DD82DE9}" type="slidenum">
              <a:rPr lang="tr-TR" smtClean="0">
                <a:solidFill>
                  <a:srgbClr val="564B3C"/>
                </a:solidFill>
              </a:rPr>
              <a:pPr defTabSz="911030"/>
              <a:t>‹#›</a:t>
            </a:fld>
            <a:endParaRPr lang="tr-TR">
              <a:solidFill>
                <a:srgbClr val="564B3C"/>
              </a:solidFill>
            </a:endParaRPr>
          </a:p>
        </p:txBody>
      </p:sp>
    </p:spTree>
  </p:cSld>
  <p:clrMap bg1="dk1" tx1="lt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57212" y="1050923"/>
            <a:ext cx="9348788"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srgbClr val="CBCBCB"/>
              </a:solidFill>
            </a:endParaRPr>
          </a:p>
        </p:txBody>
      </p:sp>
      <p:sp>
        <p:nvSpPr>
          <p:cNvPr id="8" name="7 Metin Yer Tutucusu"/>
          <p:cNvSpPr>
            <a:spLocks noGrp="1"/>
          </p:cNvSpPr>
          <p:nvPr>
            <p:ph type="body" idx="1"/>
          </p:nvPr>
        </p:nvSpPr>
        <p:spPr>
          <a:xfrm>
            <a:off x="330200" y="1554167"/>
            <a:ext cx="9410700" cy="4525963"/>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1" name="10 Veri Yer Tutucusu"/>
          <p:cNvSpPr>
            <a:spLocks noGrp="1"/>
          </p:cNvSpPr>
          <p:nvPr>
            <p:ph type="dt" sz="half" idx="2"/>
          </p:nvPr>
        </p:nvSpPr>
        <p:spPr>
          <a:xfrm>
            <a:off x="7016750" y="76203"/>
            <a:ext cx="272415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tr-TR" b="1">
              <a:solidFill>
                <a:prstClr val="black">
                  <a:tint val="75000"/>
                </a:prstClr>
              </a:solidFill>
              <a:latin typeface="Arial" pitchFamily="34" charset="0"/>
              <a:cs typeface="Arial" pitchFamily="34" charset="0"/>
            </a:endParaRPr>
          </a:p>
        </p:txBody>
      </p:sp>
      <p:sp>
        <p:nvSpPr>
          <p:cNvPr id="28" name="27 Altbilgi Yer Tutucusu"/>
          <p:cNvSpPr>
            <a:spLocks noGrp="1"/>
          </p:cNvSpPr>
          <p:nvPr>
            <p:ph type="ftr" sz="quarter" idx="3"/>
          </p:nvPr>
        </p:nvSpPr>
        <p:spPr>
          <a:xfrm>
            <a:off x="3384550" y="76203"/>
            <a:ext cx="36322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tr-TR" b="1">
              <a:solidFill>
                <a:prstClr val="black">
                  <a:tint val="75000"/>
                </a:prstClr>
              </a:solidFill>
              <a:latin typeface="Arial" pitchFamily="34" charset="0"/>
              <a:cs typeface="Arial" pitchFamily="34" charset="0"/>
            </a:endParaRPr>
          </a:p>
        </p:txBody>
      </p:sp>
      <p:sp>
        <p:nvSpPr>
          <p:cNvPr id="5" name="4 Slayt Numarası Yer Tutucusu"/>
          <p:cNvSpPr>
            <a:spLocks noGrp="1"/>
          </p:cNvSpPr>
          <p:nvPr>
            <p:ph type="sldNum" sz="quarter" idx="4"/>
          </p:nvPr>
        </p:nvSpPr>
        <p:spPr>
          <a:xfrm>
            <a:off x="8915400" y="6477025"/>
            <a:ext cx="8255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5FC3E6AD-61BB-4F11-A58E-4FB7502542A5}" type="slidenum">
              <a:rPr lang="tr-TR" b="1"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tr-TR" b="1">
              <a:solidFill>
                <a:prstClr val="black">
                  <a:tint val="75000"/>
                </a:prstClr>
              </a:solidFill>
              <a:latin typeface="Arial" pitchFamily="34" charset="0"/>
              <a:cs typeface="Arial" pitchFamily="34" charset="0"/>
            </a:endParaRPr>
          </a:p>
        </p:txBody>
      </p:sp>
      <p:sp>
        <p:nvSpPr>
          <p:cNvPr id="10" name="9 Başlık Yer Tutucusu"/>
          <p:cNvSpPr>
            <a:spLocks noGrp="1"/>
          </p:cNvSpPr>
          <p:nvPr>
            <p:ph type="title"/>
          </p:nvPr>
        </p:nvSpPr>
        <p:spPr>
          <a:xfrm>
            <a:off x="330200" y="457200"/>
            <a:ext cx="9410700" cy="838200"/>
          </a:xfrm>
          <a:prstGeom prst="rect">
            <a:avLst/>
          </a:prstGeom>
        </p:spPr>
        <p:txBody>
          <a:bodyPr vert="horz" anchor="ctr">
            <a:normAutofit/>
          </a:bodyPr>
          <a:lstStyle/>
          <a:p>
            <a:r>
              <a:rPr kumimoji="0" lang="tr-TR" smtClean="0"/>
              <a:t>Asıl başlık stili için tıklatın</a:t>
            </a:r>
            <a:endParaRPr kumimoji="0" lang="en-US"/>
          </a:p>
        </p:txBody>
      </p:sp>
      <p:sp>
        <p:nvSpPr>
          <p:cNvPr id="9" name="8 Düz Bağlayıcı"/>
          <p:cNvSpPr>
            <a:spLocks noChangeShapeType="1"/>
          </p:cNvSpPr>
          <p:nvPr/>
        </p:nvSpPr>
        <p:spPr bwMode="auto">
          <a:xfrm>
            <a:off x="557212" y="1050923"/>
            <a:ext cx="9348788"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srgbClr val="CBCBCB"/>
              </a:solidFill>
            </a:endParaRPr>
          </a:p>
        </p:txBody>
      </p:sp>
      <p:sp>
        <p:nvSpPr>
          <p:cNvPr id="12" name="11 Düz Bağlayıcı"/>
          <p:cNvSpPr>
            <a:spLocks noChangeShapeType="1"/>
          </p:cNvSpPr>
          <p:nvPr/>
        </p:nvSpPr>
        <p:spPr bwMode="auto">
          <a:xfrm>
            <a:off x="557212" y="1058011"/>
            <a:ext cx="9348788"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srgbClr val="CBCBCB"/>
              </a:solidFill>
            </a:endParaRPr>
          </a:p>
        </p:txBody>
      </p:sp>
    </p:spTree>
  </p:cSld>
  <p:clrMap bg1="lt1" tx1="dk1" bg2="lt2" tx2="dk2" accent1="accent1" accent2="accent2" accent3="accent3" accent4="accent4" accent5="accent5" accent6="accent6" hlink="hlink" folHlink="folHlink"/>
  <p:sldLayoutIdLst>
    <p:sldLayoutId id="2147483924" r:id="rId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57212" y="1050913"/>
            <a:ext cx="9348788"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srgbClr val="CBCBCB"/>
              </a:solidFill>
            </a:endParaRPr>
          </a:p>
        </p:txBody>
      </p:sp>
      <p:sp>
        <p:nvSpPr>
          <p:cNvPr id="8" name="7 Metin Yer Tutucusu"/>
          <p:cNvSpPr>
            <a:spLocks noGrp="1"/>
          </p:cNvSpPr>
          <p:nvPr>
            <p:ph type="body" idx="1"/>
          </p:nvPr>
        </p:nvSpPr>
        <p:spPr>
          <a:xfrm>
            <a:off x="330200" y="1554167"/>
            <a:ext cx="9410700" cy="4525963"/>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1" name="10 Veri Yer Tutucusu"/>
          <p:cNvSpPr>
            <a:spLocks noGrp="1"/>
          </p:cNvSpPr>
          <p:nvPr>
            <p:ph type="dt" sz="half" idx="2"/>
          </p:nvPr>
        </p:nvSpPr>
        <p:spPr>
          <a:xfrm>
            <a:off x="7016750" y="76203"/>
            <a:ext cx="272415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tr-TR" b="1">
              <a:solidFill>
                <a:prstClr val="black">
                  <a:tint val="75000"/>
                </a:prstClr>
              </a:solidFill>
              <a:latin typeface="Arial" pitchFamily="34" charset="0"/>
              <a:cs typeface="Arial" pitchFamily="34" charset="0"/>
            </a:endParaRPr>
          </a:p>
        </p:txBody>
      </p:sp>
      <p:sp>
        <p:nvSpPr>
          <p:cNvPr id="28" name="27 Altbilgi Yer Tutucusu"/>
          <p:cNvSpPr>
            <a:spLocks noGrp="1"/>
          </p:cNvSpPr>
          <p:nvPr>
            <p:ph type="ftr" sz="quarter" idx="3"/>
          </p:nvPr>
        </p:nvSpPr>
        <p:spPr>
          <a:xfrm>
            <a:off x="3384550" y="76203"/>
            <a:ext cx="36322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tr-TR" b="1">
              <a:solidFill>
                <a:prstClr val="black">
                  <a:tint val="75000"/>
                </a:prstClr>
              </a:solidFill>
              <a:latin typeface="Arial" pitchFamily="34" charset="0"/>
              <a:cs typeface="Arial" pitchFamily="34" charset="0"/>
            </a:endParaRPr>
          </a:p>
        </p:txBody>
      </p:sp>
      <p:sp>
        <p:nvSpPr>
          <p:cNvPr id="5" name="4 Slayt Numarası Yer Tutucusu"/>
          <p:cNvSpPr>
            <a:spLocks noGrp="1"/>
          </p:cNvSpPr>
          <p:nvPr>
            <p:ph type="sldNum" sz="quarter" idx="4"/>
          </p:nvPr>
        </p:nvSpPr>
        <p:spPr>
          <a:xfrm>
            <a:off x="8915400" y="6477015"/>
            <a:ext cx="8255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5FC3E6AD-61BB-4F11-A58E-4FB7502542A5}" type="slidenum">
              <a:rPr lang="tr-TR" b="1"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tr-TR" b="1">
              <a:solidFill>
                <a:prstClr val="black">
                  <a:tint val="75000"/>
                </a:prstClr>
              </a:solidFill>
              <a:latin typeface="Arial" pitchFamily="34" charset="0"/>
              <a:cs typeface="Arial" pitchFamily="34" charset="0"/>
            </a:endParaRPr>
          </a:p>
        </p:txBody>
      </p:sp>
      <p:sp>
        <p:nvSpPr>
          <p:cNvPr id="10" name="9 Başlık Yer Tutucusu"/>
          <p:cNvSpPr>
            <a:spLocks noGrp="1"/>
          </p:cNvSpPr>
          <p:nvPr>
            <p:ph type="title"/>
          </p:nvPr>
        </p:nvSpPr>
        <p:spPr>
          <a:xfrm>
            <a:off x="330200" y="457200"/>
            <a:ext cx="9410700" cy="838200"/>
          </a:xfrm>
          <a:prstGeom prst="rect">
            <a:avLst/>
          </a:prstGeom>
        </p:spPr>
        <p:txBody>
          <a:bodyPr vert="horz" anchor="ctr">
            <a:normAutofit/>
          </a:bodyPr>
          <a:lstStyle/>
          <a:p>
            <a:r>
              <a:rPr kumimoji="0" lang="tr-TR" smtClean="0"/>
              <a:t>Asıl başlık stili için tıklatın</a:t>
            </a:r>
            <a:endParaRPr kumimoji="0" lang="en-US"/>
          </a:p>
        </p:txBody>
      </p:sp>
      <p:sp>
        <p:nvSpPr>
          <p:cNvPr id="9" name="8 Düz Bağlayıcı"/>
          <p:cNvSpPr>
            <a:spLocks noChangeShapeType="1"/>
          </p:cNvSpPr>
          <p:nvPr/>
        </p:nvSpPr>
        <p:spPr bwMode="auto">
          <a:xfrm>
            <a:off x="557212" y="1050913"/>
            <a:ext cx="9348788"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srgbClr val="CBCBCB"/>
              </a:solidFill>
            </a:endParaRPr>
          </a:p>
        </p:txBody>
      </p:sp>
      <p:sp>
        <p:nvSpPr>
          <p:cNvPr id="12" name="11 Düz Bağlayıcı"/>
          <p:cNvSpPr>
            <a:spLocks noChangeShapeType="1"/>
          </p:cNvSpPr>
          <p:nvPr/>
        </p:nvSpPr>
        <p:spPr bwMode="auto">
          <a:xfrm>
            <a:off x="557212" y="1058001"/>
            <a:ext cx="9348788"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srgbClr val="CBCBCB"/>
              </a:solidFill>
            </a:endParaRPr>
          </a:p>
        </p:txBody>
      </p:sp>
    </p:spTree>
  </p:cSld>
  <p:clrMap bg1="lt1" tx1="dk1" bg2="lt2" tx2="dk2" accent1="accent1" accent2="accent2" accent3="accent3" accent4="accent4" accent5="accent5" accent6="accent6" hlink="hlink" folHlink="folHlink"/>
  <p:sldLayoutIdLst>
    <p:sldLayoutId id="2147483928" r:id="rId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57212" y="1050907"/>
            <a:ext cx="9348788"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srgbClr val="CBCBCB"/>
              </a:solidFill>
            </a:endParaRPr>
          </a:p>
        </p:txBody>
      </p:sp>
      <p:sp>
        <p:nvSpPr>
          <p:cNvPr id="8" name="7 Metin Yer Tutucusu"/>
          <p:cNvSpPr>
            <a:spLocks noGrp="1"/>
          </p:cNvSpPr>
          <p:nvPr>
            <p:ph type="body" idx="1"/>
          </p:nvPr>
        </p:nvSpPr>
        <p:spPr>
          <a:xfrm>
            <a:off x="330200" y="1554167"/>
            <a:ext cx="9410700" cy="4525963"/>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1" name="10 Veri Yer Tutucusu"/>
          <p:cNvSpPr>
            <a:spLocks noGrp="1"/>
          </p:cNvSpPr>
          <p:nvPr>
            <p:ph type="dt" sz="half" idx="2"/>
          </p:nvPr>
        </p:nvSpPr>
        <p:spPr>
          <a:xfrm>
            <a:off x="7016750" y="76203"/>
            <a:ext cx="272415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tr-TR" b="1">
              <a:solidFill>
                <a:prstClr val="black">
                  <a:tint val="75000"/>
                </a:prstClr>
              </a:solidFill>
              <a:latin typeface="Arial" pitchFamily="34" charset="0"/>
              <a:cs typeface="Arial" pitchFamily="34" charset="0"/>
            </a:endParaRPr>
          </a:p>
        </p:txBody>
      </p:sp>
      <p:sp>
        <p:nvSpPr>
          <p:cNvPr id="28" name="27 Altbilgi Yer Tutucusu"/>
          <p:cNvSpPr>
            <a:spLocks noGrp="1"/>
          </p:cNvSpPr>
          <p:nvPr>
            <p:ph type="ftr" sz="quarter" idx="3"/>
          </p:nvPr>
        </p:nvSpPr>
        <p:spPr>
          <a:xfrm>
            <a:off x="3384550" y="76203"/>
            <a:ext cx="36322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tr-TR" b="1">
              <a:solidFill>
                <a:prstClr val="black">
                  <a:tint val="75000"/>
                </a:prstClr>
              </a:solidFill>
              <a:latin typeface="Arial" pitchFamily="34" charset="0"/>
              <a:cs typeface="Arial" pitchFamily="34" charset="0"/>
            </a:endParaRPr>
          </a:p>
        </p:txBody>
      </p:sp>
      <p:sp>
        <p:nvSpPr>
          <p:cNvPr id="5" name="4 Slayt Numarası Yer Tutucusu"/>
          <p:cNvSpPr>
            <a:spLocks noGrp="1"/>
          </p:cNvSpPr>
          <p:nvPr>
            <p:ph type="sldNum" sz="quarter" idx="4"/>
          </p:nvPr>
        </p:nvSpPr>
        <p:spPr>
          <a:xfrm>
            <a:off x="8915400" y="6477009"/>
            <a:ext cx="8255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5FC3E6AD-61BB-4F11-A58E-4FB7502542A5}" type="slidenum">
              <a:rPr lang="tr-TR" b="1"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tr-TR" b="1">
              <a:solidFill>
                <a:prstClr val="black">
                  <a:tint val="75000"/>
                </a:prstClr>
              </a:solidFill>
              <a:latin typeface="Arial" pitchFamily="34" charset="0"/>
              <a:cs typeface="Arial" pitchFamily="34" charset="0"/>
            </a:endParaRPr>
          </a:p>
        </p:txBody>
      </p:sp>
      <p:sp>
        <p:nvSpPr>
          <p:cNvPr id="10" name="9 Başlık Yer Tutucusu"/>
          <p:cNvSpPr>
            <a:spLocks noGrp="1"/>
          </p:cNvSpPr>
          <p:nvPr>
            <p:ph type="title"/>
          </p:nvPr>
        </p:nvSpPr>
        <p:spPr>
          <a:xfrm>
            <a:off x="330200" y="457200"/>
            <a:ext cx="9410700" cy="838200"/>
          </a:xfrm>
          <a:prstGeom prst="rect">
            <a:avLst/>
          </a:prstGeom>
        </p:spPr>
        <p:txBody>
          <a:bodyPr vert="horz" anchor="ctr">
            <a:normAutofit/>
          </a:bodyPr>
          <a:lstStyle/>
          <a:p>
            <a:r>
              <a:rPr kumimoji="0" lang="tr-TR" smtClean="0"/>
              <a:t>Asıl başlık stili için tıklatın</a:t>
            </a:r>
            <a:endParaRPr kumimoji="0" lang="en-US"/>
          </a:p>
        </p:txBody>
      </p:sp>
      <p:sp>
        <p:nvSpPr>
          <p:cNvPr id="9" name="8 Düz Bağlayıcı"/>
          <p:cNvSpPr>
            <a:spLocks noChangeShapeType="1"/>
          </p:cNvSpPr>
          <p:nvPr/>
        </p:nvSpPr>
        <p:spPr bwMode="auto">
          <a:xfrm>
            <a:off x="557212" y="1050907"/>
            <a:ext cx="9348788"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srgbClr val="CBCBCB"/>
              </a:solidFill>
            </a:endParaRPr>
          </a:p>
        </p:txBody>
      </p:sp>
      <p:sp>
        <p:nvSpPr>
          <p:cNvPr id="12" name="11 Düz Bağlayıcı"/>
          <p:cNvSpPr>
            <a:spLocks noChangeShapeType="1"/>
          </p:cNvSpPr>
          <p:nvPr/>
        </p:nvSpPr>
        <p:spPr bwMode="auto">
          <a:xfrm>
            <a:off x="557212" y="1057995"/>
            <a:ext cx="9348788"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srgbClr val="CBCBCB"/>
              </a:solidFill>
            </a:endParaRPr>
          </a:p>
        </p:txBody>
      </p:sp>
    </p:spTree>
  </p:cSld>
  <p:clrMap bg1="lt1" tx1="dk1" bg2="lt2" tx2="dk2" accent1="accent1" accent2="accent2" accent3="accent3" accent4="accent4" accent5="accent5" accent6="accent6" hlink="hlink" folHlink="folHlink"/>
  <p:sldLayoutIdLst>
    <p:sldLayoutId id="2147483930" r:id="rId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86666" y="365760"/>
            <a:ext cx="8543925" cy="1325562"/>
          </a:xfrm>
          <a:prstGeom prst="rect">
            <a:avLst/>
          </a:prstGeom>
        </p:spPr>
        <p:txBody>
          <a:bodyPr vert="horz" lIns="91440" tIns="45720" rIns="91440" bIns="45720" rtlCol="0" anchor="ctr">
            <a:normAutofit/>
          </a:bodyPr>
          <a:lstStyle/>
          <a:p>
            <a:r>
              <a:rPr lang="tr-TR" dirty="0" smtClean="0"/>
              <a:t>Asıl başlık stili için tıklatın</a:t>
            </a:r>
            <a:endParaRPr lang="tr-TR" dirty="0"/>
          </a:p>
        </p:txBody>
      </p:sp>
      <p:sp>
        <p:nvSpPr>
          <p:cNvPr id="3" name="Metin Yer Tutucusu 2"/>
          <p:cNvSpPr>
            <a:spLocks noGrp="1"/>
          </p:cNvSpPr>
          <p:nvPr>
            <p:ph type="body" idx="1"/>
          </p:nvPr>
        </p:nvSpPr>
        <p:spPr>
          <a:xfrm>
            <a:off x="686666" y="1828801"/>
            <a:ext cx="8543925" cy="4351337"/>
          </a:xfrm>
          <a:prstGeom prst="rect">
            <a:avLst/>
          </a:prstGeom>
        </p:spPr>
        <p:txBody>
          <a:bodyPr vert="horz" lIns="91440" tIns="45720" rIns="91440" bIns="45720" rtlCol="0">
            <a:normAutofit/>
          </a:body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Veri Yer Tutucusu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894">
                <a:solidFill>
                  <a:schemeClr val="tx1">
                    <a:lumMod val="65000"/>
                    <a:lumOff val="35000"/>
                  </a:schemeClr>
                </a:solidFill>
              </a:defRPr>
            </a:lvl1pPr>
          </a:lstStyle>
          <a:p>
            <a:fld id="{5586B75A-687E-405C-8A0B-8D00578BA2C3}" type="datetime1">
              <a:rPr lang="tr-TR" smtClean="0">
                <a:solidFill>
                  <a:prstClr val="white">
                    <a:lumMod val="65000"/>
                    <a:lumOff val="35000"/>
                  </a:prstClr>
                </a:solidFill>
              </a:rPr>
              <a:pPr/>
              <a:t>10.02.2015</a:t>
            </a:fld>
            <a:endParaRPr lang="tr-TR" dirty="0">
              <a:solidFill>
                <a:prstClr val="white">
                  <a:lumMod val="65000"/>
                  <a:lumOff val="35000"/>
                </a:prstClr>
              </a:solidFill>
            </a:endParaRPr>
          </a:p>
        </p:txBody>
      </p:sp>
      <p:sp>
        <p:nvSpPr>
          <p:cNvPr id="5" name="Altbilgi Yer Tutucusu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894">
                <a:solidFill>
                  <a:schemeClr val="tx1">
                    <a:lumMod val="65000"/>
                    <a:lumOff val="35000"/>
                  </a:schemeClr>
                </a:solidFill>
              </a:defRPr>
            </a:lvl1pPr>
          </a:lstStyle>
          <a:p>
            <a:endParaRPr lang="tr-TR" dirty="0">
              <a:solidFill>
                <a:prstClr val="white">
                  <a:lumMod val="65000"/>
                  <a:lumOff val="35000"/>
                </a:prstClr>
              </a:solidFill>
            </a:endParaRPr>
          </a:p>
        </p:txBody>
      </p:sp>
      <p:sp>
        <p:nvSpPr>
          <p:cNvPr id="6" name="Slayt Numarası Yer Tutucusu 5"/>
          <p:cNvSpPr>
            <a:spLocks noGrp="1"/>
          </p:cNvSpPr>
          <p:nvPr>
            <p:ph type="sldNum" sz="quarter" idx="4"/>
          </p:nvPr>
        </p:nvSpPr>
        <p:spPr>
          <a:xfrm>
            <a:off x="7001741" y="6356351"/>
            <a:ext cx="2228850" cy="365125"/>
          </a:xfrm>
          <a:prstGeom prst="rect">
            <a:avLst/>
          </a:prstGeom>
        </p:spPr>
        <p:txBody>
          <a:bodyPr vert="horz" lIns="91440" tIns="45720" rIns="91440" bIns="45720" rtlCol="0" anchor="ctr"/>
          <a:lstStyle>
            <a:lvl1pPr algn="r">
              <a:defRPr sz="894">
                <a:solidFill>
                  <a:schemeClr val="tx1">
                    <a:tint val="75000"/>
                  </a:schemeClr>
                </a:solidFill>
              </a:defRPr>
            </a:lvl1pPr>
          </a:lstStyle>
          <a:p>
            <a:fld id="{4FAB73BC-B049-4115-A692-8D63A059BFB8}" type="slidenum">
              <a:rPr lang="tr-TR" smtClean="0">
                <a:solidFill>
                  <a:prstClr val="white">
                    <a:tint val="75000"/>
                  </a:prstClr>
                </a:solidFill>
              </a:rPr>
              <a:pPr/>
              <a:t>‹#›</a:t>
            </a:fld>
            <a:endParaRPr lang="tr-TR" dirty="0">
              <a:solidFill>
                <a:prstClr val="white">
                  <a:tint val="75000"/>
                </a:prstClr>
              </a:solidFill>
            </a:endParaRPr>
          </a:p>
        </p:txBody>
      </p:sp>
    </p:spTree>
    <p:extLst>
      <p:ext uri="{BB962C8B-B14F-4D97-AF65-F5344CB8AC3E}">
        <p14:creationId xmlns:p14="http://schemas.microsoft.com/office/powerpoint/2010/main" val="149731099"/>
      </p:ext>
    </p:extLst>
  </p:cSld>
  <p:clrMap bg1="dk1" tx1="lt1" bg2="dk2" tx2="lt2" accent1="accent1" accent2="accent2" accent3="accent3" accent4="accent4" accent5="accent5" accent6="accent6" hlink="hlink" folHlink="folHlink"/>
  <p:hf sldNum="0" hdr="0" ftr="0" dt="0"/>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Wingdings 2" pitchFamily="18" charset="2"/>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Wingdings 2" pitchFamily="18" charset="2"/>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Wingdings 2" pitchFamily="18" charset="2"/>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Wingdings 2" pitchFamily="18" charset="2"/>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Wingdings 2" pitchFamily="18" charset="2"/>
        <a:buChar char=""/>
        <a:defRPr sz="1463" kern="1200">
          <a:solidFill>
            <a:schemeClr val="tx1"/>
          </a:solidFill>
          <a:latin typeface="+mn-lt"/>
          <a:ea typeface="+mn-ea"/>
          <a:cs typeface="+mn-cs"/>
        </a:defRPr>
      </a:lvl5pPr>
      <a:lvl6pPr marL="204311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wmf"/><Relationship Id="rId12" Type="http://schemas.openxmlformats.org/officeDocument/2006/relationships/image" Target="../media/image49.wmf"/><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3.wmf"/><Relationship Id="rId11" Type="http://schemas.openxmlformats.org/officeDocument/2006/relationships/image" Target="../media/image48.wmf"/><Relationship Id="rId5" Type="http://schemas.openxmlformats.org/officeDocument/2006/relationships/image" Target="../media/image42.wmf"/><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1.png"/><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4.jpg"/><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G"/><Relationship Id="rId1" Type="http://schemas.openxmlformats.org/officeDocument/2006/relationships/slideLayout" Target="../slideLayouts/slideLayout2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1.xml"/><Relationship Id="rId5" Type="http://schemas.openxmlformats.org/officeDocument/2006/relationships/image" Target="../media/image55.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5.jpg"/><Relationship Id="rId1" Type="http://schemas.openxmlformats.org/officeDocument/2006/relationships/slideLayout" Target="../slideLayouts/slideLayout27.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58.png"/><Relationship Id="rId7" Type="http://schemas.openxmlformats.org/officeDocument/2006/relationships/diagramLayout" Target="../diagrams/layout6.xm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diagramData" Target="../diagrams/data6.xml"/><Relationship Id="rId5" Type="http://schemas.openxmlformats.org/officeDocument/2006/relationships/image" Target="../media/image60.png"/><Relationship Id="rId10" Type="http://schemas.microsoft.com/office/2007/relationships/diagramDrawing" Target="../diagrams/drawing6.xml"/><Relationship Id="rId4" Type="http://schemas.openxmlformats.org/officeDocument/2006/relationships/image" Target="../media/image59.png"/><Relationship Id="rId9" Type="http://schemas.openxmlformats.org/officeDocument/2006/relationships/diagramColors" Target="../diagrams/colors6.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12" Type="http://schemas.openxmlformats.org/officeDocument/2006/relationships/image" Target="../media/image28.png"/><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diagramQuickStyle" Target="../diagrams/quickStyle1.xml"/><Relationship Id="rId11" Type="http://schemas.openxmlformats.org/officeDocument/2006/relationships/image" Target="../media/image27.png"/><Relationship Id="rId5" Type="http://schemas.openxmlformats.org/officeDocument/2006/relationships/diagramLayout" Target="../diagrams/layout1.xml"/><Relationship Id="rId10" Type="http://schemas.openxmlformats.org/officeDocument/2006/relationships/image" Target="../media/image16.png"/><Relationship Id="rId4" Type="http://schemas.openxmlformats.org/officeDocument/2006/relationships/diagramData" Target="../diagrams/data1.xm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18" Type="http://schemas.openxmlformats.org/officeDocument/2006/relationships/diagramColors" Target="../diagrams/colors4.xml"/><Relationship Id="rId3" Type="http://schemas.openxmlformats.org/officeDocument/2006/relationships/notesSlide" Target="../notesSlides/notesSlide3.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diagramQuickStyle" Target="../diagrams/quickStyle4.xml"/><Relationship Id="rId2" Type="http://schemas.openxmlformats.org/officeDocument/2006/relationships/slideLayout" Target="../slideLayouts/slideLayout2.xml"/><Relationship Id="rId16" Type="http://schemas.openxmlformats.org/officeDocument/2006/relationships/diagramLayout" Target="../diagrams/layout4.xml"/><Relationship Id="rId1" Type="http://schemas.openxmlformats.org/officeDocument/2006/relationships/tags" Target="../tags/tag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diagramData" Target="../diagrams/data4.xml"/><Relationship Id="rId10" Type="http://schemas.openxmlformats.org/officeDocument/2006/relationships/diagramData" Target="../diagrams/data3.xml"/><Relationship Id="rId19" Type="http://schemas.microsoft.com/office/2007/relationships/diagramDrawing" Target="../diagrams/drawing4.xml"/><Relationship Id="rId4" Type="http://schemas.openxmlformats.org/officeDocument/2006/relationships/image" Target="../media/image29.jpeg"/><Relationship Id="rId9" Type="http://schemas.microsoft.com/office/2007/relationships/diagramDrawing" Target="../diagrams/drawing2.xml"/><Relationship Id="rId14"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1.jpeg"/><Relationship Id="rId7" Type="http://schemas.openxmlformats.org/officeDocument/2006/relationships/diagramColors" Target="../diagrams/colors5.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22.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package" Target="../embeddings/Microsoft_Excel_Worksheet1.xlsx"/></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7.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cstate="print">
            <a:extLst>
              <a:ext uri="{BEBA8EAE-BF5A-486C-A8C5-ECC9F3942E4B}">
                <a14:imgProps xmlns:a14="http://schemas.microsoft.com/office/drawing/2010/main">
                  <a14:imgLayer r:embed="rId3">
                    <a14:imgEffect>
                      <a14:artisticTexturizer/>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8516" y="25639"/>
            <a:ext cx="9867000" cy="1768023"/>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16" y="1772816"/>
            <a:ext cx="9867000" cy="1641668"/>
          </a:xfrm>
          <a:prstGeom prst="rect">
            <a:avLst/>
          </a:prstGeom>
        </p:spPr>
      </p:pic>
      <p:pic>
        <p:nvPicPr>
          <p:cNvPr id="12" name="Resi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5" y="1905047"/>
            <a:ext cx="1947049" cy="1384238"/>
          </a:xfrm>
          <a:prstGeom prst="rect">
            <a:avLst/>
          </a:prstGeom>
        </p:spPr>
      </p:pic>
      <p:sp>
        <p:nvSpPr>
          <p:cNvPr id="13" name="Dikdörtgen 12"/>
          <p:cNvSpPr/>
          <p:nvPr/>
        </p:nvSpPr>
        <p:spPr>
          <a:xfrm>
            <a:off x="2226056" y="2301459"/>
            <a:ext cx="5246414" cy="584507"/>
          </a:xfrm>
          <a:prstGeom prst="rect">
            <a:avLst/>
          </a:prstGeom>
          <a:noFill/>
        </p:spPr>
        <p:txBody>
          <a:bodyPr wrap="none" lIns="91175" tIns="45587" rIns="91175" bIns="45587">
            <a:spAutoFit/>
          </a:bodyPr>
          <a:lstStyle/>
          <a:p>
            <a:pPr algn="ctr" defTabSz="911765"/>
            <a:r>
              <a:rPr lang="tr-TR" sz="32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KOCAELİ  YATIRIMLARI</a:t>
            </a:r>
            <a:endParaRPr lang="tr-TR" sz="32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30" t="5643" r="3754" b="7251"/>
          <a:stretch/>
        </p:blipFill>
        <p:spPr bwMode="auto">
          <a:xfrm>
            <a:off x="34169" y="4527932"/>
            <a:ext cx="9828000" cy="2291513"/>
          </a:xfrm>
          <a:prstGeom prst="rect">
            <a:avLst/>
          </a:prstGeom>
          <a:ln w="82550">
            <a:no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Dikdörtgen 1"/>
          <p:cNvSpPr/>
          <p:nvPr/>
        </p:nvSpPr>
        <p:spPr>
          <a:xfrm>
            <a:off x="2476500" y="3627934"/>
            <a:ext cx="4953000" cy="707617"/>
          </a:xfrm>
          <a:prstGeom prst="rect">
            <a:avLst/>
          </a:prstGeom>
        </p:spPr>
        <p:txBody>
          <a:bodyPr lIns="91175" tIns="45587" rIns="91175" bIns="45587">
            <a:spAutoFit/>
          </a:bodyPr>
          <a:lstStyle/>
          <a:p>
            <a:pPr algn="ctr" defTabSz="911108">
              <a:defRPr/>
            </a:pPr>
            <a:r>
              <a:rPr lang="tr-TR" sz="2000" b="1" dirty="0" smtClean="0">
                <a:solidFill>
                  <a:prstClr val="black"/>
                </a:solidFill>
                <a:latin typeface="Times New Roman" pitchFamily="18" charset="0"/>
                <a:cs typeface="Times New Roman" pitchFamily="18" charset="0"/>
              </a:rPr>
              <a:t>Asım ÖZTÜRK</a:t>
            </a:r>
          </a:p>
          <a:p>
            <a:pPr algn="ctr" defTabSz="911108">
              <a:defRPr/>
            </a:pPr>
            <a:r>
              <a:rPr lang="tr-TR" sz="2000" b="1" dirty="0" smtClean="0">
                <a:solidFill>
                  <a:prstClr val="black"/>
                </a:solidFill>
                <a:latin typeface="Times New Roman" pitchFamily="18" charset="0"/>
                <a:cs typeface="Times New Roman" pitchFamily="18" charset="0"/>
              </a:rPr>
              <a:t>Karayolları 1. Bölge </a:t>
            </a:r>
            <a:r>
              <a:rPr lang="tr-TR" sz="2000" b="1" dirty="0" err="1" smtClean="0">
                <a:solidFill>
                  <a:prstClr val="black"/>
                </a:solidFill>
                <a:latin typeface="Times New Roman" pitchFamily="18" charset="0"/>
                <a:cs typeface="Times New Roman" pitchFamily="18" charset="0"/>
              </a:rPr>
              <a:t>Md.Yrd</a:t>
            </a:r>
            <a:endParaRPr lang="tr-TR" sz="2000" b="1" dirty="0">
              <a:solidFill>
                <a:prstClr val="black"/>
              </a:solidFill>
              <a:latin typeface="Times New Roman" pitchFamily="18" charset="0"/>
              <a:cs typeface="Times New Roman" pitchFamily="18" charset="0"/>
            </a:endParaRP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17538" y="1901531"/>
            <a:ext cx="2016225" cy="1384238"/>
          </a:xfrm>
          <a:prstGeom prst="rect">
            <a:avLst/>
          </a:prstGeom>
        </p:spPr>
      </p:pic>
      <p:sp>
        <p:nvSpPr>
          <p:cNvPr id="4" name="Dikdörtgen 3"/>
          <p:cNvSpPr/>
          <p:nvPr/>
        </p:nvSpPr>
        <p:spPr>
          <a:xfrm>
            <a:off x="8625408" y="6435769"/>
            <a:ext cx="1452784" cy="369332"/>
          </a:xfrm>
          <a:prstGeom prst="rect">
            <a:avLst/>
          </a:prstGeom>
        </p:spPr>
        <p:txBody>
          <a:bodyPr wrap="square">
            <a:spAutoFit/>
          </a:bodyPr>
          <a:lstStyle/>
          <a:p>
            <a:pPr algn="ctr" defTabSz="911108" fontAlgn="base">
              <a:spcBef>
                <a:spcPct val="0"/>
              </a:spcBef>
              <a:spcAft>
                <a:spcPct val="0"/>
              </a:spcAft>
            </a:pPr>
            <a:r>
              <a:rPr lang="tr-TR" sz="500" dirty="0">
                <a:solidFill>
                  <a:prstClr val="white"/>
                </a:solidFill>
                <a:latin typeface="Arial" pitchFamily="34" charset="0"/>
                <a:cs typeface="Arial" pitchFamily="34" charset="0"/>
              </a:rPr>
              <a:t>STRATEJİ GELİŞTİRME</a:t>
            </a:r>
          </a:p>
          <a:p>
            <a:pPr algn="ctr" defTabSz="911108" fontAlgn="base">
              <a:spcBef>
                <a:spcPct val="0"/>
              </a:spcBef>
              <a:spcAft>
                <a:spcPct val="0"/>
              </a:spcAft>
            </a:pPr>
            <a:r>
              <a:rPr lang="tr-TR" sz="500" dirty="0" smtClean="0">
                <a:solidFill>
                  <a:prstClr val="white"/>
                </a:solidFill>
                <a:latin typeface="Arial" pitchFamily="34" charset="0"/>
                <a:cs typeface="Arial" pitchFamily="34" charset="0"/>
              </a:rPr>
              <a:t>BAŞMÜHENDİSLİĞİ</a:t>
            </a:r>
          </a:p>
          <a:p>
            <a:pPr algn="ctr" defTabSz="911108" fontAlgn="base">
              <a:spcBef>
                <a:spcPct val="0"/>
              </a:spcBef>
              <a:spcAft>
                <a:spcPct val="0"/>
              </a:spcAft>
            </a:pPr>
            <a:r>
              <a:rPr lang="tr-TR" sz="800" dirty="0" smtClean="0">
                <a:solidFill>
                  <a:prstClr val="white"/>
                </a:solidFill>
                <a:latin typeface="Arial" pitchFamily="34" charset="0"/>
                <a:cs typeface="Arial" pitchFamily="34" charset="0"/>
              </a:rPr>
              <a:t>ŞUBAT  2015 </a:t>
            </a:r>
            <a:endParaRPr lang="tr-TR" dirty="0">
              <a:solidFill>
                <a:prstClr val="black"/>
              </a:solidFill>
            </a:endParaRPr>
          </a:p>
        </p:txBody>
      </p:sp>
    </p:spTree>
    <p:extLst>
      <p:ext uri="{BB962C8B-B14F-4D97-AF65-F5344CB8AC3E}">
        <p14:creationId xmlns:p14="http://schemas.microsoft.com/office/powerpoint/2010/main" val="571931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4229103215"/>
              </p:ext>
            </p:extLst>
          </p:nvPr>
        </p:nvGraphicFramePr>
        <p:xfrm>
          <a:off x="74594" y="863876"/>
          <a:ext cx="9752207" cy="5514701"/>
        </p:xfrm>
        <a:graphic>
          <a:graphicData uri="http://schemas.openxmlformats.org/drawingml/2006/table">
            <a:tbl>
              <a:tblPr/>
              <a:tblGrid>
                <a:gridCol w="216090"/>
                <a:gridCol w="2912820"/>
                <a:gridCol w="800618"/>
                <a:gridCol w="322195"/>
                <a:gridCol w="325404"/>
                <a:gridCol w="672894"/>
                <a:gridCol w="566991"/>
                <a:gridCol w="489073"/>
                <a:gridCol w="590163"/>
                <a:gridCol w="496389"/>
                <a:gridCol w="493887"/>
                <a:gridCol w="293313"/>
                <a:gridCol w="272453"/>
                <a:gridCol w="1299917"/>
              </a:tblGrid>
              <a:tr h="185774">
                <a:tc gridSpan="14">
                  <a:txBody>
                    <a:bodyPr/>
                    <a:lstStyle/>
                    <a:p>
                      <a:pPr algn="r" fontAlgn="ctr"/>
                      <a:r>
                        <a:rPr lang="tr-TR" sz="900" b="1" i="0" u="none" strike="noStrike" dirty="0" smtClean="0">
                          <a:effectLst/>
                          <a:latin typeface="Arial"/>
                        </a:rPr>
                        <a:t>(*1000 TL</a:t>
                      </a:r>
                      <a:r>
                        <a:rPr lang="tr-TR" sz="900" b="1" i="0" u="none" strike="noStrike" dirty="0">
                          <a:effectLst/>
                          <a:latin typeface="Arial"/>
                        </a:rPr>
                        <a:t>)</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hMerge="1">
                  <a:txBody>
                    <a:bodyPr/>
                    <a:lstStyle/>
                    <a:p>
                      <a:pPr algn="l" fontAlgn="ctr"/>
                      <a:endParaRPr lang="tr-TR" sz="9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8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9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9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9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8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8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8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8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8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8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r" fontAlgn="ctr"/>
                      <a:endParaRPr lang="tr-TR" sz="900" b="1" i="0" u="none" strike="noStrike" dirty="0">
                        <a:effectLst/>
                        <a:latin typeface="Arial"/>
                      </a:endParaRPr>
                    </a:p>
                  </a:txBody>
                  <a:tcPr marL="3806" marR="3806" marT="3806" marB="0" anchor="ctr">
                    <a:lnL>
                      <a:noFill/>
                    </a:lnL>
                    <a:lnR>
                      <a:noFill/>
                    </a:lnR>
                    <a:lnT>
                      <a:noFill/>
                    </a:lnT>
                    <a:lnB w="6350" cap="flat" cmpd="sng" algn="ctr">
                      <a:solidFill>
                        <a:srgbClr val="000000"/>
                      </a:solidFill>
                      <a:prstDash val="solid"/>
                      <a:round/>
                      <a:headEnd type="none" w="med" len="med"/>
                      <a:tailEnd type="none" w="med" len="med"/>
                    </a:lnB>
                  </a:tcPr>
                </a:tc>
              </a:tr>
              <a:tr h="174266">
                <a:tc rowSpan="2">
                  <a:txBody>
                    <a:bodyPr/>
                    <a:lstStyle/>
                    <a:p>
                      <a:pPr algn="ctr" fontAlgn="ctr"/>
                      <a:r>
                        <a:rPr lang="tr-TR" sz="600" b="1" i="0" u="none" strike="noStrike" dirty="0">
                          <a:effectLst/>
                          <a:latin typeface="Arial"/>
                        </a:rPr>
                        <a:t>NO</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rowSpan="2">
                  <a:txBody>
                    <a:bodyPr/>
                    <a:lstStyle/>
                    <a:p>
                      <a:pPr algn="ctr" fontAlgn="ctr"/>
                      <a:r>
                        <a:rPr lang="tr-TR" sz="800" b="1" i="0" u="none" strike="noStrike" dirty="0">
                          <a:effectLst/>
                          <a:latin typeface="Arial"/>
                        </a:rPr>
                        <a:t>PROJE ADI</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rowSpan="2">
                  <a:txBody>
                    <a:bodyPr/>
                    <a:lstStyle/>
                    <a:p>
                      <a:pPr algn="ctr" fontAlgn="ctr"/>
                      <a:r>
                        <a:rPr lang="tr-TR" sz="800" b="1" i="0" u="none" strike="noStrike" dirty="0">
                          <a:effectLst/>
                          <a:latin typeface="Arial"/>
                        </a:rPr>
                        <a:t> </a:t>
                      </a:r>
                    </a:p>
                    <a:p>
                      <a:pPr algn="ctr" fontAlgn="ctr"/>
                      <a:r>
                        <a:rPr lang="tr-TR" sz="800" b="1" i="0" u="none" strike="noStrike" dirty="0" smtClean="0">
                          <a:effectLst/>
                          <a:latin typeface="Arial"/>
                        </a:rPr>
                        <a:t>YÜKLENİCİ</a:t>
                      </a:r>
                      <a:r>
                        <a:rPr lang="tr-TR" sz="800" b="1" i="0" u="none" strike="noStrike" dirty="0">
                          <a:effectLst/>
                          <a:latin typeface="Arial"/>
                        </a:rPr>
                        <a:t> </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rowSpan="2">
                  <a:txBody>
                    <a:bodyPr/>
                    <a:lstStyle/>
                    <a:p>
                      <a:pPr algn="ctr" fontAlgn="ctr"/>
                      <a:r>
                        <a:rPr lang="tr-TR" sz="700" b="1" i="0" u="none" strike="noStrike" dirty="0">
                          <a:effectLst/>
                          <a:latin typeface="Arial"/>
                        </a:rPr>
                        <a:t>YERİ</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rowSpan="2">
                  <a:txBody>
                    <a:bodyPr/>
                    <a:lstStyle/>
                    <a:p>
                      <a:pPr algn="ctr" fontAlgn="ctr"/>
                      <a:r>
                        <a:rPr lang="tr-TR" sz="600" b="0" i="0" u="none" strike="noStrike" dirty="0">
                          <a:effectLst/>
                          <a:latin typeface="Arial"/>
                        </a:rPr>
                        <a:t>BAŞ</a:t>
                      </a:r>
                      <a:r>
                        <a:rPr lang="tr-TR" sz="600" b="0" i="0" u="none" strike="noStrike" dirty="0" smtClean="0">
                          <a:effectLst/>
                          <a:latin typeface="Arial"/>
                        </a:rPr>
                        <a:t>.</a:t>
                      </a:r>
                    </a:p>
                    <a:p>
                      <a:pPr algn="ctr" fontAlgn="ctr"/>
                      <a:r>
                        <a:rPr lang="tr-TR" sz="600" b="0" i="0" u="none" strike="noStrike" dirty="0" smtClean="0">
                          <a:effectLst/>
                          <a:latin typeface="Arial"/>
                        </a:rPr>
                        <a:t> </a:t>
                      </a:r>
                      <a:r>
                        <a:rPr lang="tr-TR" sz="600" b="0" i="0" u="none" strike="noStrike" dirty="0">
                          <a:effectLst/>
                          <a:latin typeface="Arial"/>
                        </a:rPr>
                        <a:t>BİTİŞ </a:t>
                      </a:r>
                      <a:endParaRPr lang="tr-TR" sz="600" b="0" i="0" u="none" strike="noStrike" dirty="0" smtClean="0">
                        <a:effectLst/>
                        <a:latin typeface="Arial"/>
                      </a:endParaRPr>
                    </a:p>
                    <a:p>
                      <a:pPr algn="ctr" fontAlgn="ctr"/>
                      <a:r>
                        <a:rPr lang="tr-TR" sz="600" b="0" i="0" u="none" strike="noStrike" dirty="0" smtClean="0">
                          <a:effectLst/>
                          <a:latin typeface="Arial"/>
                        </a:rPr>
                        <a:t>TARİHİ</a:t>
                      </a:r>
                      <a:endParaRPr lang="tr-TR" sz="6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rowSpan="2">
                  <a:txBody>
                    <a:bodyPr/>
                    <a:lstStyle/>
                    <a:p>
                      <a:pPr algn="ctr" fontAlgn="ctr"/>
                      <a:r>
                        <a:rPr lang="tr-TR" sz="800" b="1" i="0" u="none" strike="noStrike" dirty="0" smtClean="0">
                          <a:effectLst/>
                          <a:latin typeface="Arial"/>
                        </a:rPr>
                        <a:t>PROJE</a:t>
                      </a:r>
                    </a:p>
                    <a:p>
                      <a:pPr algn="ctr" fontAlgn="ctr"/>
                      <a:r>
                        <a:rPr lang="tr-TR" sz="800" b="1" i="0" u="none" strike="noStrike" dirty="0" smtClean="0">
                          <a:effectLst/>
                          <a:latin typeface="Arial"/>
                        </a:rPr>
                        <a:t> </a:t>
                      </a:r>
                      <a:r>
                        <a:rPr lang="tr-TR" sz="800" b="1" i="0" u="none" strike="noStrike" dirty="0">
                          <a:effectLst/>
                          <a:latin typeface="Arial"/>
                        </a:rPr>
                        <a:t>TUTARI</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rowSpan="2">
                  <a:txBody>
                    <a:bodyPr/>
                    <a:lstStyle/>
                    <a:p>
                      <a:pPr algn="ctr" fontAlgn="ctr"/>
                      <a:r>
                        <a:rPr lang="tr-TR" sz="700" b="1" i="0" u="none" strike="noStrike" dirty="0">
                          <a:effectLst/>
                          <a:latin typeface="Arial"/>
                        </a:rPr>
                        <a:t>2013 YILI </a:t>
                      </a:r>
                      <a:endParaRPr lang="tr-TR" sz="700" b="1" i="0" u="none" strike="noStrike" dirty="0" smtClean="0">
                        <a:effectLst/>
                        <a:latin typeface="Arial"/>
                      </a:endParaRPr>
                    </a:p>
                    <a:p>
                      <a:pPr algn="ctr" fontAlgn="ctr"/>
                      <a:r>
                        <a:rPr lang="tr-TR" sz="700" b="1" i="0" u="none" strike="noStrike" dirty="0" smtClean="0">
                          <a:effectLst/>
                          <a:latin typeface="Arial"/>
                        </a:rPr>
                        <a:t>SONUNA</a:t>
                      </a:r>
                    </a:p>
                    <a:p>
                      <a:pPr algn="ctr" fontAlgn="ctr"/>
                      <a:r>
                        <a:rPr lang="tr-TR" sz="700" b="1" i="0" u="none" strike="noStrike" dirty="0" smtClean="0">
                          <a:effectLst/>
                          <a:latin typeface="Arial"/>
                        </a:rPr>
                        <a:t> KADAR</a:t>
                      </a:r>
                    </a:p>
                    <a:p>
                      <a:pPr algn="ctr" fontAlgn="ctr"/>
                      <a:r>
                        <a:rPr lang="tr-TR" sz="700" b="1" i="0" u="none" strike="noStrike" dirty="0" smtClean="0">
                          <a:effectLst/>
                          <a:latin typeface="Arial"/>
                        </a:rPr>
                        <a:t> </a:t>
                      </a:r>
                      <a:r>
                        <a:rPr lang="tr-TR" sz="700" b="1" i="0" u="none" strike="noStrike" dirty="0">
                          <a:effectLst/>
                          <a:latin typeface="Arial"/>
                        </a:rPr>
                        <a:t>HARCAMA</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gridSpan="3">
                  <a:txBody>
                    <a:bodyPr/>
                    <a:lstStyle/>
                    <a:p>
                      <a:pPr algn="ctr" fontAlgn="ctr"/>
                      <a:r>
                        <a:rPr lang="tr-TR" sz="700" b="1" i="0" u="none" strike="noStrike" dirty="0">
                          <a:effectLst/>
                          <a:latin typeface="Arial"/>
                        </a:rPr>
                        <a:t>2014 YILI ÖDENEĞİ</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hMerge="1">
                  <a:txBody>
                    <a:bodyPr/>
                    <a:lstStyle/>
                    <a:p>
                      <a:endParaRPr lang="tr-TR"/>
                    </a:p>
                  </a:txBody>
                  <a:tcPr/>
                </a:tc>
                <a:tc hMerge="1">
                  <a:txBody>
                    <a:bodyPr/>
                    <a:lstStyle/>
                    <a:p>
                      <a:endParaRPr lang="tr-TR"/>
                    </a:p>
                  </a:txBody>
                  <a:tcPr/>
                </a:tc>
                <a:tc rowSpan="2">
                  <a:txBody>
                    <a:bodyPr/>
                    <a:lstStyle/>
                    <a:p>
                      <a:pPr algn="ctr" fontAlgn="ctr"/>
                      <a:r>
                        <a:rPr lang="tr-TR" sz="700" b="1" i="0" u="none" strike="noStrike" dirty="0">
                          <a:effectLst/>
                          <a:latin typeface="Arial"/>
                        </a:rPr>
                        <a:t>DÖNEM </a:t>
                      </a:r>
                      <a:endParaRPr lang="tr-TR" sz="700" b="1" i="0" u="none" strike="noStrike" dirty="0" smtClean="0">
                        <a:effectLst/>
                        <a:latin typeface="Arial"/>
                      </a:endParaRPr>
                    </a:p>
                    <a:p>
                      <a:pPr algn="ctr" fontAlgn="ctr"/>
                      <a:r>
                        <a:rPr lang="tr-TR" sz="700" b="1" i="0" u="none" strike="noStrike" dirty="0" smtClean="0">
                          <a:effectLst/>
                          <a:latin typeface="Arial"/>
                        </a:rPr>
                        <a:t>SONUNA </a:t>
                      </a:r>
                    </a:p>
                    <a:p>
                      <a:pPr algn="ctr" fontAlgn="ctr"/>
                      <a:r>
                        <a:rPr lang="tr-TR" sz="700" b="1" i="0" u="none" strike="noStrike" dirty="0" smtClean="0">
                          <a:effectLst/>
                          <a:latin typeface="Arial"/>
                        </a:rPr>
                        <a:t>KADAR </a:t>
                      </a:r>
                    </a:p>
                    <a:p>
                      <a:pPr algn="ctr" fontAlgn="ctr"/>
                      <a:r>
                        <a:rPr lang="tr-TR" sz="700" b="1" i="0" u="none" strike="noStrike" dirty="0" smtClean="0">
                          <a:effectLst/>
                          <a:latin typeface="Arial"/>
                        </a:rPr>
                        <a:t>HARCAMA</a:t>
                      </a:r>
                      <a:endParaRPr lang="tr-TR" sz="700" b="1"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rowSpan="2">
                  <a:txBody>
                    <a:bodyPr/>
                    <a:lstStyle/>
                    <a:p>
                      <a:pPr algn="ctr" fontAlgn="ctr"/>
                      <a:r>
                        <a:rPr lang="tr-TR" sz="600" b="1" i="0" u="none" strike="noStrike" dirty="0" smtClean="0">
                          <a:effectLst/>
                          <a:latin typeface="Arial"/>
                        </a:rPr>
                        <a:t>NAKDİ</a:t>
                      </a:r>
                    </a:p>
                    <a:p>
                      <a:pPr algn="ctr" fontAlgn="ctr"/>
                      <a:r>
                        <a:rPr lang="tr-TR" sz="600" b="1" i="0" u="none" strike="noStrike" dirty="0" smtClean="0">
                          <a:effectLst/>
                          <a:latin typeface="Arial"/>
                        </a:rPr>
                        <a:t> </a:t>
                      </a:r>
                      <a:r>
                        <a:rPr lang="tr-TR" sz="600" b="1" i="0" u="none" strike="noStrike" dirty="0">
                          <a:effectLst/>
                          <a:latin typeface="Arial"/>
                        </a:rPr>
                        <a:t>GERÇ</a:t>
                      </a:r>
                      <a:r>
                        <a:rPr lang="tr-TR" sz="600" b="1" i="0" u="none" strike="noStrike" dirty="0" smtClean="0">
                          <a:effectLst/>
                          <a:latin typeface="Arial"/>
                        </a:rPr>
                        <a:t>.</a:t>
                      </a:r>
                    </a:p>
                    <a:p>
                      <a:pPr algn="ctr" fontAlgn="ctr"/>
                      <a:r>
                        <a:rPr lang="tr-TR" sz="600" b="1" i="0" u="none" strike="noStrike" dirty="0" smtClean="0">
                          <a:effectLst/>
                          <a:latin typeface="Arial"/>
                        </a:rPr>
                        <a:t>    </a:t>
                      </a:r>
                      <a:r>
                        <a:rPr lang="tr-TR" sz="600" b="1" i="0" u="none" strike="noStrike" dirty="0">
                          <a:effectLst/>
                          <a:latin typeface="Arial"/>
                        </a:rPr>
                        <a:t>%</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rowSpan="2">
                  <a:txBody>
                    <a:bodyPr/>
                    <a:lstStyle/>
                    <a:p>
                      <a:pPr algn="ctr" fontAlgn="ctr"/>
                      <a:r>
                        <a:rPr lang="tr-TR" sz="600" b="1" i="0" u="none" strike="noStrike" dirty="0">
                          <a:effectLst/>
                          <a:latin typeface="Arial"/>
                        </a:rPr>
                        <a:t>FİZİKİ </a:t>
                      </a:r>
                      <a:endParaRPr lang="tr-TR" sz="600" b="1" i="0" u="none" strike="noStrike" dirty="0" smtClean="0">
                        <a:effectLst/>
                        <a:latin typeface="Arial"/>
                      </a:endParaRPr>
                    </a:p>
                    <a:p>
                      <a:pPr algn="ctr" fontAlgn="ctr"/>
                      <a:r>
                        <a:rPr lang="tr-TR" sz="600" b="1" i="0" u="none" strike="noStrike" dirty="0" smtClean="0">
                          <a:effectLst/>
                          <a:latin typeface="Arial"/>
                        </a:rPr>
                        <a:t>GERÇ.</a:t>
                      </a:r>
                    </a:p>
                    <a:p>
                      <a:pPr algn="ctr" fontAlgn="ctr"/>
                      <a:r>
                        <a:rPr lang="tr-TR" sz="600" b="1" i="0" u="none" strike="noStrike" dirty="0" smtClean="0">
                          <a:effectLst/>
                          <a:latin typeface="Arial"/>
                        </a:rPr>
                        <a:t> </a:t>
                      </a:r>
                      <a:r>
                        <a:rPr lang="tr-TR" sz="600" b="1" i="0" u="none" strike="noStrike" dirty="0">
                          <a:effectLst/>
                          <a:latin typeface="Arial"/>
                        </a:rPr>
                        <a:t>%</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rowSpan="2">
                  <a:txBody>
                    <a:bodyPr/>
                    <a:lstStyle/>
                    <a:p>
                      <a:pPr algn="ctr" fontAlgn="ctr"/>
                      <a:r>
                        <a:rPr lang="tr-TR" sz="800" b="1" i="0" u="none" strike="noStrike" dirty="0" smtClean="0">
                          <a:effectLst/>
                          <a:latin typeface="Arial"/>
                        </a:rPr>
                        <a:t>AÇIKLAMALAR</a:t>
                      </a:r>
                      <a:endParaRPr lang="tr-TR" sz="800" b="1"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r>
              <a:tr h="320298">
                <a:tc vMerge="1">
                  <a:txBody>
                    <a:bodyPr/>
                    <a:lstStyle/>
                    <a:p>
                      <a:endParaRPr lang="tr-TR"/>
                    </a:p>
                  </a:txBody>
                  <a:tcPr/>
                </a:tc>
                <a:tc vMerge="1">
                  <a:txBody>
                    <a:bodyPr/>
                    <a:lstStyle/>
                    <a:p>
                      <a:endParaRPr lang="tr-TR"/>
                    </a:p>
                  </a:txBody>
                  <a:tcPr/>
                </a:tc>
                <a:tc vMerge="1">
                  <a:txBody>
                    <a:bodyPr/>
                    <a:lstStyle/>
                    <a:p>
                      <a:pPr algn="ctr" fontAlgn="ctr"/>
                      <a:endParaRPr lang="tr-TR" sz="600" b="1" i="0" u="none" strike="noStrike" dirty="0">
                        <a:effectLst/>
                        <a:latin typeface="Arial"/>
                      </a:endParaRPr>
                    </a:p>
                  </a:txBody>
                  <a:tcPr marL="3806" marR="3806" marT="3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fontAlgn="ctr"/>
                      <a:r>
                        <a:rPr lang="tr-TR" sz="700" b="1" i="0" u="none" strike="noStrike" dirty="0">
                          <a:effectLst/>
                          <a:latin typeface="Arial"/>
                        </a:rPr>
                        <a:t>SENEBAŞI</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ctr" fontAlgn="ctr"/>
                      <a:r>
                        <a:rPr lang="tr-TR" sz="700" b="1" i="0" u="none" strike="noStrike" dirty="0">
                          <a:effectLst/>
                          <a:latin typeface="Arial"/>
                        </a:rPr>
                        <a:t>EK ÖDENEK </a:t>
                      </a:r>
                      <a:endParaRPr lang="tr-TR" sz="700" b="1" i="0" u="none" strike="noStrike" dirty="0" smtClean="0">
                        <a:effectLst/>
                        <a:latin typeface="Arial"/>
                      </a:endParaRPr>
                    </a:p>
                    <a:p>
                      <a:pPr algn="ctr" fontAlgn="ctr"/>
                      <a:r>
                        <a:rPr lang="tr-TR" sz="700" b="1" i="0" u="none" strike="noStrike" dirty="0" smtClean="0">
                          <a:effectLst/>
                          <a:latin typeface="Arial"/>
                        </a:rPr>
                        <a:t>+</a:t>
                      </a:r>
                    </a:p>
                    <a:p>
                      <a:pPr algn="ctr" fontAlgn="ctr"/>
                      <a:r>
                        <a:rPr lang="tr-TR" sz="700" b="1" i="0" u="none" strike="noStrike" dirty="0" smtClean="0">
                          <a:effectLst/>
                          <a:latin typeface="Arial"/>
                        </a:rPr>
                        <a:t> </a:t>
                      </a:r>
                      <a:r>
                        <a:rPr lang="tr-TR" sz="700" b="1" i="0" u="none" strike="noStrike" dirty="0">
                          <a:effectLst/>
                          <a:latin typeface="Arial"/>
                        </a:rPr>
                        <a:t>FZK. STD.   </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ctr" fontAlgn="ctr"/>
                      <a:r>
                        <a:rPr lang="tr-TR" sz="700" b="1" i="0" u="none" strike="noStrike" dirty="0">
                          <a:effectLst/>
                          <a:latin typeface="Arial"/>
                        </a:rPr>
                        <a:t>TOPLAM </a:t>
                      </a:r>
                      <a:endParaRPr lang="tr-TR" sz="700" b="1" i="0" u="none" strike="noStrike" dirty="0" smtClean="0">
                        <a:effectLst/>
                        <a:latin typeface="Arial"/>
                      </a:endParaRPr>
                    </a:p>
                    <a:p>
                      <a:pPr algn="ctr" fontAlgn="ctr"/>
                      <a:r>
                        <a:rPr lang="tr-TR" sz="700" b="1" i="0" u="none" strike="noStrike" dirty="0" smtClean="0">
                          <a:effectLst/>
                          <a:latin typeface="Arial"/>
                        </a:rPr>
                        <a:t>ÖDENEK</a:t>
                      </a:r>
                      <a:endParaRPr lang="tr-TR" sz="700" b="1"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pPr algn="ctr" fontAlgn="ctr"/>
                      <a:endParaRPr lang="tr-TR" sz="800" b="1" i="0" u="none" strike="noStrike" dirty="0">
                        <a:effectLst/>
                        <a:latin typeface="Arial"/>
                      </a:endParaRPr>
                    </a:p>
                  </a:txBody>
                  <a:tcPr marL="3806" marR="3806" marT="3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13899">
                <a:tc>
                  <a:txBody>
                    <a:bodyPr/>
                    <a:lstStyle/>
                    <a:p>
                      <a:pPr algn="ctr" fontAlgn="ctr"/>
                      <a:r>
                        <a:rPr lang="tr-TR" sz="800" b="1" i="0" u="none" strike="noStrike" dirty="0">
                          <a:effectLst/>
                          <a:latin typeface="Arial"/>
                        </a:rPr>
                        <a:t>1</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l" fontAlgn="ctr"/>
                      <a:r>
                        <a:rPr lang="tr-TR" sz="800" b="1" i="0" u="none" strike="noStrike" dirty="0">
                          <a:effectLst/>
                          <a:latin typeface="Arial"/>
                        </a:rPr>
                        <a:t>Gebze Kavşağı-Körfez Kavşağı (Km:45+300-73+469) Arası Otoyol Üstyapı İyileştirmesi</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700" b="1" i="0" u="none" strike="noStrike" dirty="0">
                          <a:solidFill>
                            <a:srgbClr val="FF0000"/>
                          </a:solidFill>
                          <a:effectLst/>
                          <a:latin typeface="Arial"/>
                        </a:rPr>
                        <a:t>KOLİN İNŞ.</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800" b="0" i="0" u="none" strike="noStrike" dirty="0">
                          <a:effectLst/>
                          <a:latin typeface="Arial"/>
                        </a:rPr>
                        <a:t>KOC.</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700" b="0" i="0" u="none" strike="noStrike" dirty="0" smtClean="0">
                          <a:effectLst/>
                          <a:latin typeface="Arial"/>
                        </a:rPr>
                        <a:t>2009</a:t>
                      </a:r>
                    </a:p>
                    <a:p>
                      <a:pPr algn="ctr" fontAlgn="ctr"/>
                      <a:r>
                        <a:rPr lang="tr-TR" sz="700" b="0" i="0" u="none" strike="noStrike" dirty="0" smtClean="0">
                          <a:effectLst/>
                          <a:latin typeface="Arial"/>
                        </a:rPr>
                        <a:t>2015</a:t>
                      </a:r>
                      <a:endParaRPr lang="tr-TR" sz="7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54.619</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44.173</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1.000</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1.148</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2.148</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2.148</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900" b="0" i="0" u="none" strike="noStrike">
                          <a:effectLst/>
                          <a:latin typeface="Arial"/>
                        </a:rPr>
                        <a:t>88</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900" b="0" i="0" u="none" strike="noStrike" dirty="0" smtClean="0">
                          <a:effectLst/>
                          <a:latin typeface="Arial"/>
                        </a:rPr>
                        <a:t>99</a:t>
                      </a:r>
                      <a:endParaRPr lang="tr-TR" sz="9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700" b="1" i="0" u="none" strike="noStrike" dirty="0" smtClean="0">
                          <a:effectLst/>
                          <a:latin typeface="Arial"/>
                        </a:rPr>
                        <a:t>GEÇİCİ</a:t>
                      </a:r>
                      <a:r>
                        <a:rPr lang="tr-TR" sz="700" b="1" i="0" u="none" strike="noStrike" baseline="0" dirty="0" smtClean="0">
                          <a:effectLst/>
                          <a:latin typeface="Arial"/>
                        </a:rPr>
                        <a:t> KABULÜ YAPILDI</a:t>
                      </a:r>
                      <a:endParaRPr lang="tr-TR" sz="700" b="1"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r>
              <a:tr h="313899">
                <a:tc>
                  <a:txBody>
                    <a:bodyPr/>
                    <a:lstStyle/>
                    <a:p>
                      <a:pPr algn="ctr" fontAlgn="ctr"/>
                      <a:r>
                        <a:rPr lang="tr-TR" sz="800" b="1" i="0" u="none" strike="noStrike" dirty="0">
                          <a:effectLst/>
                          <a:latin typeface="Arial"/>
                        </a:rPr>
                        <a:t>2</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l" fontAlgn="ctr"/>
                      <a:r>
                        <a:rPr lang="tr-TR" sz="800" b="1" i="0" u="none" strike="noStrike" dirty="0">
                          <a:effectLst/>
                          <a:latin typeface="Arial"/>
                        </a:rPr>
                        <a:t>Körfez Kavşağı-İzmit Doğu Kavşağı (Km:73+469-99+700) Arası Otoyol Üstyapı İyileştirmesi</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700" b="1" i="0" u="none" strike="noStrike" dirty="0">
                          <a:solidFill>
                            <a:srgbClr val="FF0000"/>
                          </a:solidFill>
                          <a:effectLst/>
                          <a:latin typeface="Arial"/>
                        </a:rPr>
                        <a:t>KOLİN İNŞ.</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800" b="0" i="0" u="none" strike="noStrike" dirty="0">
                          <a:effectLst/>
                          <a:latin typeface="Arial"/>
                        </a:rPr>
                        <a:t>KOC</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700" b="0" i="0" u="none" strike="noStrike" dirty="0" smtClean="0">
                          <a:effectLst/>
                          <a:latin typeface="Arial"/>
                        </a:rPr>
                        <a:t>2009</a:t>
                      </a:r>
                    </a:p>
                    <a:p>
                      <a:pPr algn="ctr" fontAlgn="ctr"/>
                      <a:r>
                        <a:rPr lang="tr-TR" sz="700" b="0" i="0" u="none" strike="noStrike" dirty="0" smtClean="0">
                          <a:effectLst/>
                          <a:latin typeface="Arial"/>
                        </a:rPr>
                        <a:t>2016</a:t>
                      </a:r>
                      <a:endParaRPr lang="tr-TR" sz="7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55.521</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43.973</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3.500</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2.398</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5.898</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effectLst/>
                          <a:latin typeface="Arial"/>
                        </a:rPr>
                        <a:t>5.898</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900" b="0" i="0" u="none" strike="noStrike" dirty="0">
                          <a:effectLst/>
                          <a:latin typeface="Arial"/>
                        </a:rPr>
                        <a:t>84</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900" b="0" i="0" u="none" strike="noStrike" dirty="0" smtClean="0">
                          <a:effectLst/>
                          <a:latin typeface="Arial"/>
                        </a:rPr>
                        <a:t>99</a:t>
                      </a:r>
                      <a:endParaRPr lang="tr-TR" sz="9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700" b="1" i="0" u="none" strike="noStrike" dirty="0" smtClean="0">
                          <a:effectLst/>
                          <a:latin typeface="Arial"/>
                        </a:rPr>
                        <a:t>GEÇİCİ</a:t>
                      </a:r>
                      <a:r>
                        <a:rPr lang="tr-TR" sz="700" b="1" i="0" u="none" strike="noStrike" baseline="0" dirty="0" smtClean="0">
                          <a:effectLst/>
                          <a:latin typeface="Arial"/>
                        </a:rPr>
                        <a:t> KABULÜ YAPILDI</a:t>
                      </a:r>
                      <a:endParaRPr lang="tr-TR" sz="700" b="1"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r>
              <a:tr h="467649">
                <a:tc>
                  <a:txBody>
                    <a:bodyPr/>
                    <a:lstStyle/>
                    <a:p>
                      <a:pPr algn="ctr" fontAlgn="ctr"/>
                      <a:r>
                        <a:rPr lang="tr-TR" sz="800" b="1" i="0" u="none" strike="noStrike" dirty="0">
                          <a:effectLst/>
                          <a:latin typeface="Arial"/>
                        </a:rPr>
                        <a:t>3</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l" fontAlgn="ctr"/>
                      <a:r>
                        <a:rPr lang="tr-TR" sz="800" b="1" i="0" u="none" strike="noStrike" dirty="0">
                          <a:solidFill>
                            <a:srgbClr val="000000"/>
                          </a:solidFill>
                          <a:effectLst/>
                          <a:latin typeface="Arial"/>
                        </a:rPr>
                        <a:t>Karayolları 17.Bölge Müdürlüğü Sorumluluğunda Bulunan Otoyolların ve Otoyolu Bağlantı Yollarında Yapım, Onarım ve Depreme Karşı Güçlendirilmesi İşlerinin </a:t>
                      </a:r>
                      <a:r>
                        <a:rPr lang="tr-TR" sz="800" b="1" i="0" u="none" strike="noStrike" dirty="0" err="1">
                          <a:solidFill>
                            <a:srgbClr val="000000"/>
                          </a:solidFill>
                          <a:effectLst/>
                          <a:latin typeface="Arial"/>
                        </a:rPr>
                        <a:t>Kontr</a:t>
                      </a:r>
                      <a:r>
                        <a:rPr lang="tr-TR" sz="800" b="1" i="0" u="none" strike="noStrike" dirty="0">
                          <a:solidFill>
                            <a:srgbClr val="000000"/>
                          </a:solidFill>
                          <a:effectLst/>
                          <a:latin typeface="Arial"/>
                        </a:rPr>
                        <a:t>. ve </a:t>
                      </a:r>
                      <a:r>
                        <a:rPr lang="tr-TR" sz="800" b="1" i="0" u="none" strike="noStrike" dirty="0" err="1">
                          <a:solidFill>
                            <a:srgbClr val="000000"/>
                          </a:solidFill>
                          <a:effectLst/>
                          <a:latin typeface="Arial"/>
                        </a:rPr>
                        <a:t>Müş.Hiz.İşi</a:t>
                      </a:r>
                      <a:endParaRPr lang="tr-TR" sz="800" b="1" i="0" u="none" strike="noStrike" dirty="0">
                        <a:solidFill>
                          <a:srgbClr val="000000"/>
                        </a:solidFill>
                        <a:effectLst/>
                        <a:latin typeface="Arial"/>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700" b="1" i="0" u="none" strike="noStrike" dirty="0">
                          <a:solidFill>
                            <a:srgbClr val="FF0000"/>
                          </a:solidFill>
                          <a:effectLst/>
                          <a:latin typeface="Arial"/>
                        </a:rPr>
                        <a:t>EMAY </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800" b="0" i="0" u="none" strike="noStrike" dirty="0" smtClean="0">
                          <a:effectLst/>
                          <a:latin typeface="Arial"/>
                        </a:rPr>
                        <a:t>İST</a:t>
                      </a:r>
                    </a:p>
                    <a:p>
                      <a:pPr algn="ctr" fontAlgn="ctr"/>
                      <a:r>
                        <a:rPr lang="tr-TR" sz="800" b="0" i="0" u="none" strike="noStrike" dirty="0" smtClean="0">
                          <a:effectLst/>
                          <a:latin typeface="Arial"/>
                        </a:rPr>
                        <a:t> </a:t>
                      </a:r>
                      <a:r>
                        <a:rPr lang="tr-TR" sz="800" b="0" i="0" u="none" strike="noStrike" dirty="0">
                          <a:effectLst/>
                          <a:latin typeface="Arial"/>
                        </a:rPr>
                        <a:t>KOC </a:t>
                      </a:r>
                      <a:endParaRPr lang="tr-TR" sz="800" b="0" i="0" u="none" strike="noStrike" dirty="0" smtClean="0">
                        <a:effectLst/>
                        <a:latin typeface="Arial"/>
                      </a:endParaRPr>
                    </a:p>
                    <a:p>
                      <a:pPr algn="ctr" fontAlgn="ctr"/>
                      <a:r>
                        <a:rPr lang="tr-TR" sz="800" b="0" i="0" u="none" strike="noStrike" dirty="0" smtClean="0">
                          <a:effectLst/>
                          <a:latin typeface="Arial"/>
                        </a:rPr>
                        <a:t>SAK</a:t>
                      </a:r>
                      <a:endParaRPr lang="tr-TR" sz="8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700" b="0" i="0" u="none" strike="noStrike" dirty="0" smtClean="0">
                          <a:effectLst/>
                          <a:latin typeface="Arial"/>
                        </a:rPr>
                        <a:t>2011</a:t>
                      </a:r>
                    </a:p>
                    <a:p>
                      <a:pPr algn="ctr" fontAlgn="ctr"/>
                      <a:r>
                        <a:rPr lang="tr-TR" sz="700" b="0" i="0" u="none" strike="noStrike" dirty="0" smtClean="0">
                          <a:effectLst/>
                          <a:latin typeface="Arial"/>
                        </a:rPr>
                        <a:t>2015</a:t>
                      </a:r>
                      <a:endParaRPr lang="tr-TR" sz="7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solidFill>
                            <a:srgbClr val="000000"/>
                          </a:solidFill>
                          <a:effectLst/>
                          <a:latin typeface="Arial"/>
                        </a:rPr>
                        <a:t>2.699</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solidFill>
                            <a:srgbClr val="000000"/>
                          </a:solidFill>
                          <a:effectLst/>
                          <a:latin typeface="Arial"/>
                        </a:rPr>
                        <a:t>489</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solidFill>
                            <a:srgbClr val="000000"/>
                          </a:solidFill>
                          <a:effectLst/>
                          <a:latin typeface="Arial"/>
                        </a:rPr>
                        <a:t>1.100</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a:solidFill>
                            <a:srgbClr val="000000"/>
                          </a:solidFill>
                          <a:effectLst/>
                          <a:latin typeface="Arial"/>
                        </a:rPr>
                        <a:t>0</a:t>
                      </a: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solidFill>
                            <a:srgbClr val="000000"/>
                          </a:solidFill>
                          <a:effectLst/>
                          <a:latin typeface="Arial"/>
                        </a:rPr>
                        <a:t>1.100</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a:solidFill>
                            <a:srgbClr val="000000"/>
                          </a:solidFill>
                          <a:effectLst/>
                          <a:latin typeface="Arial"/>
                        </a:rPr>
                        <a:t>0</a:t>
                      </a: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900" b="0" i="0" u="none" strike="noStrike" dirty="0">
                          <a:solidFill>
                            <a:srgbClr val="000000"/>
                          </a:solidFill>
                          <a:effectLst/>
                          <a:latin typeface="Arial"/>
                        </a:rPr>
                        <a:t>100</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900" b="0" i="0" u="none" strike="noStrike" dirty="0">
                          <a:effectLst/>
                          <a:latin typeface="Arial"/>
                        </a:rPr>
                        <a:t>100</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700" b="1" i="0" u="none" strike="noStrike" dirty="0">
                          <a:solidFill>
                            <a:srgbClr val="000000"/>
                          </a:solidFill>
                          <a:effectLst/>
                          <a:latin typeface="Arial"/>
                        </a:rPr>
                        <a:t>BİTTİ.</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r>
              <a:tr h="576900">
                <a:tc>
                  <a:txBody>
                    <a:bodyPr/>
                    <a:lstStyle/>
                    <a:p>
                      <a:pPr algn="ctr" fontAlgn="ctr"/>
                      <a:r>
                        <a:rPr lang="tr-TR" sz="800" b="1" i="0" u="none" strike="noStrike">
                          <a:effectLst/>
                          <a:latin typeface="Arial"/>
                        </a:rPr>
                        <a:t>4</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l" fontAlgn="ctr"/>
                      <a:r>
                        <a:rPr lang="tr-TR" sz="800" b="1" i="0" u="none" strike="noStrike" dirty="0">
                          <a:effectLst/>
                          <a:latin typeface="Arial"/>
                        </a:rPr>
                        <a:t>Otoyollar (O-4) ve Otoyolu Bağlantı Yolları Üzerindeki Köprü, Viyadük ve Tünellerin Depreme Karşı Güçlendirilmesi İşi (Anadolu Otoyolu Kavşağı-Gümüşova Arası) </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t"/>
                      <a:r>
                        <a:rPr lang="tr-TR" sz="700" b="1" i="0" u="none" strike="noStrike" dirty="0" err="1">
                          <a:solidFill>
                            <a:srgbClr val="FF0000"/>
                          </a:solidFill>
                          <a:effectLst/>
                          <a:latin typeface="Arial"/>
                        </a:rPr>
                        <a:t>Gamak</a:t>
                      </a:r>
                      <a:r>
                        <a:rPr lang="tr-TR" sz="700" b="1" i="0" u="none" strike="noStrike" dirty="0">
                          <a:solidFill>
                            <a:srgbClr val="FF0000"/>
                          </a:solidFill>
                          <a:effectLst/>
                          <a:latin typeface="Arial"/>
                        </a:rPr>
                        <a:t> </a:t>
                      </a:r>
                      <a:r>
                        <a:rPr lang="tr-TR" sz="700" b="1" i="0" u="none" strike="noStrike" dirty="0" err="1">
                          <a:solidFill>
                            <a:srgbClr val="FF0000"/>
                          </a:solidFill>
                          <a:effectLst/>
                          <a:latin typeface="Arial"/>
                        </a:rPr>
                        <a:t>inş.</a:t>
                      </a:r>
                      <a:r>
                        <a:rPr lang="tr-TR" sz="700" b="1" i="0" u="none" strike="noStrike" dirty="0">
                          <a:solidFill>
                            <a:srgbClr val="FF0000"/>
                          </a:solidFill>
                          <a:effectLst/>
                          <a:latin typeface="Arial"/>
                        </a:rPr>
                        <a:t> </a:t>
                      </a:r>
                      <a:r>
                        <a:rPr lang="tr-TR" sz="700" b="1" i="0" u="none" strike="noStrike" dirty="0" smtClean="0">
                          <a:solidFill>
                            <a:srgbClr val="FF0000"/>
                          </a:solidFill>
                          <a:effectLst/>
                          <a:latin typeface="Arial"/>
                        </a:rPr>
                        <a:t>-</a:t>
                      </a:r>
                      <a:r>
                        <a:rPr lang="tr-TR" sz="700" b="1" i="0" u="none" strike="noStrike" dirty="0" err="1">
                          <a:solidFill>
                            <a:srgbClr val="FF0000"/>
                          </a:solidFill>
                          <a:effectLst/>
                          <a:latin typeface="Arial"/>
                        </a:rPr>
                        <a:t>Tetra</a:t>
                      </a:r>
                      <a:r>
                        <a:rPr lang="tr-TR" sz="700" b="1" i="0" u="none" strike="noStrike" dirty="0">
                          <a:solidFill>
                            <a:srgbClr val="FF0000"/>
                          </a:solidFill>
                          <a:effectLst/>
                          <a:latin typeface="Arial"/>
                        </a:rPr>
                        <a:t> </a:t>
                      </a:r>
                      <a:endParaRPr lang="tr-TR" sz="700" b="1" i="0" u="none" strike="noStrike" dirty="0" smtClean="0">
                        <a:solidFill>
                          <a:srgbClr val="FF0000"/>
                        </a:solidFill>
                        <a:effectLst/>
                        <a:latin typeface="Arial"/>
                      </a:endParaRPr>
                    </a:p>
                    <a:p>
                      <a:pPr algn="ctr" fontAlgn="t"/>
                      <a:r>
                        <a:rPr lang="tr-TR" sz="700" b="1" i="0" u="none" strike="noStrike" dirty="0" smtClean="0">
                          <a:solidFill>
                            <a:srgbClr val="FF0000"/>
                          </a:solidFill>
                          <a:effectLst/>
                          <a:latin typeface="Arial"/>
                        </a:rPr>
                        <a:t>İnş.</a:t>
                      </a:r>
                    </a:p>
                    <a:p>
                      <a:pPr algn="ctr" fontAlgn="t"/>
                      <a:r>
                        <a:rPr lang="tr-TR" sz="700" b="1" i="0" u="none" strike="noStrike" dirty="0" smtClean="0">
                          <a:solidFill>
                            <a:srgbClr val="FF0000"/>
                          </a:solidFill>
                          <a:effectLst/>
                          <a:latin typeface="Arial"/>
                        </a:rPr>
                        <a:t> </a:t>
                      </a:r>
                      <a:r>
                        <a:rPr lang="tr-TR" sz="700" b="1" i="0" u="none" strike="noStrike" dirty="0">
                          <a:solidFill>
                            <a:srgbClr val="FF0000"/>
                          </a:solidFill>
                          <a:effectLst/>
                          <a:latin typeface="Arial"/>
                        </a:rPr>
                        <a:t>Ortak Girişimi</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800" b="0" i="0" u="none" strike="noStrike" dirty="0" smtClean="0">
                          <a:effectLst/>
                          <a:latin typeface="Arial"/>
                        </a:rPr>
                        <a:t>KOC</a:t>
                      </a:r>
                    </a:p>
                    <a:p>
                      <a:pPr algn="ctr" fontAlgn="ctr"/>
                      <a:r>
                        <a:rPr lang="tr-TR" sz="800" b="0" i="0" u="none" strike="noStrike" dirty="0" smtClean="0">
                          <a:effectLst/>
                          <a:latin typeface="Arial"/>
                        </a:rPr>
                        <a:t>  İST</a:t>
                      </a:r>
                    </a:p>
                    <a:p>
                      <a:pPr algn="ctr" fontAlgn="ctr"/>
                      <a:r>
                        <a:rPr lang="tr-TR" sz="800" b="0" i="0" u="none" strike="noStrike" dirty="0" smtClean="0">
                          <a:effectLst/>
                          <a:latin typeface="Arial"/>
                        </a:rPr>
                        <a:t> </a:t>
                      </a:r>
                      <a:r>
                        <a:rPr lang="tr-TR" sz="800" b="0" i="0" u="none" strike="noStrike" dirty="0">
                          <a:effectLst/>
                          <a:latin typeface="Arial"/>
                        </a:rPr>
                        <a:t>SAK</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700" b="0" i="0" u="none" strike="noStrike" dirty="0" smtClean="0">
                          <a:effectLst/>
                          <a:latin typeface="Arial"/>
                        </a:rPr>
                        <a:t>2009</a:t>
                      </a:r>
                    </a:p>
                    <a:p>
                      <a:pPr algn="ctr" fontAlgn="ctr"/>
                      <a:r>
                        <a:rPr lang="tr-TR" sz="700" b="0" i="0" u="none" strike="noStrike" dirty="0" smtClean="0">
                          <a:effectLst/>
                          <a:latin typeface="Arial"/>
                        </a:rPr>
                        <a:t>2015</a:t>
                      </a:r>
                      <a:endParaRPr lang="tr-TR" sz="7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solidFill>
                            <a:srgbClr val="000000"/>
                          </a:solidFill>
                          <a:effectLst/>
                          <a:latin typeface="Arial"/>
                        </a:rPr>
                        <a:t>33.202</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solidFill>
                            <a:srgbClr val="000000"/>
                          </a:solidFill>
                          <a:effectLst/>
                          <a:latin typeface="Arial"/>
                        </a:rPr>
                        <a:t>28.219</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solidFill>
                            <a:srgbClr val="000000"/>
                          </a:solidFill>
                          <a:effectLst/>
                          <a:latin typeface="Arial"/>
                        </a:rPr>
                        <a:t>4.000</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a:solidFill>
                            <a:srgbClr val="000000"/>
                          </a:solidFill>
                          <a:effectLst/>
                          <a:latin typeface="Arial"/>
                        </a:rPr>
                        <a:t>0</a:t>
                      </a: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solidFill>
                            <a:srgbClr val="000000"/>
                          </a:solidFill>
                          <a:effectLst/>
                          <a:latin typeface="Arial"/>
                        </a:rPr>
                        <a:t>4.000</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r" fontAlgn="ctr"/>
                      <a:r>
                        <a:rPr lang="tr-TR" sz="900" b="0" i="0" u="none" strike="noStrike" dirty="0" smtClean="0">
                          <a:solidFill>
                            <a:srgbClr val="000000"/>
                          </a:solidFill>
                          <a:effectLst/>
                          <a:latin typeface="Arial"/>
                        </a:rPr>
                        <a:t>1.129</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900" b="0" i="0" u="none" strike="noStrike" dirty="0">
                          <a:solidFill>
                            <a:srgbClr val="000000"/>
                          </a:solidFill>
                          <a:effectLst/>
                          <a:latin typeface="Arial"/>
                        </a:rPr>
                        <a:t>99</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900" b="0" i="0" u="none" strike="noStrike">
                          <a:effectLst/>
                          <a:latin typeface="Arial"/>
                        </a:rPr>
                        <a:t>99</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c>
                  <a:txBody>
                    <a:bodyPr/>
                    <a:lstStyle/>
                    <a:p>
                      <a:pPr algn="ctr" fontAlgn="ctr"/>
                      <a:r>
                        <a:rPr lang="tr-TR" sz="700" b="1" i="0" u="none" strike="noStrike" dirty="0">
                          <a:solidFill>
                            <a:srgbClr val="000000"/>
                          </a:solidFill>
                          <a:effectLst/>
                          <a:latin typeface="Arial"/>
                        </a:rPr>
                        <a:t>  (KESİN HESAP AŞAMASINDA)</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bg2"/>
                    </a:solidFill>
                  </a:tcPr>
                </a:tc>
              </a:tr>
              <a:tr h="262649">
                <a:tc>
                  <a:txBody>
                    <a:bodyPr/>
                    <a:lstStyle/>
                    <a:p>
                      <a:pPr algn="ctr" fontAlgn="ctr"/>
                      <a:r>
                        <a:rPr lang="tr-TR" sz="800" b="1" i="0" u="none" strike="noStrike" dirty="0">
                          <a:effectLst/>
                          <a:latin typeface="Arial"/>
                        </a:rPr>
                        <a:t>5</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l" fontAlgn="ctr"/>
                      <a:r>
                        <a:rPr lang="tr-TR" sz="800" b="1" i="0" u="none" strike="noStrike" dirty="0">
                          <a:effectLst/>
                          <a:latin typeface="Arial"/>
                        </a:rPr>
                        <a:t>Gölcük Şehir Geçişi</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600" b="1" i="0" u="none" strike="noStrike" dirty="0">
                          <a:solidFill>
                            <a:srgbClr val="FF0000"/>
                          </a:solidFill>
                          <a:effectLst/>
                          <a:latin typeface="Arial"/>
                        </a:rPr>
                        <a:t> </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800" b="0" i="0" u="none" strike="noStrike" dirty="0">
                          <a:effectLst/>
                          <a:latin typeface="Arial"/>
                        </a:rPr>
                        <a:t>KOC</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700" b="0" i="0" u="none" strike="noStrike" dirty="0">
                          <a:effectLst/>
                          <a:latin typeface="Arial"/>
                        </a:rPr>
                        <a:t>2005 </a:t>
                      </a:r>
                      <a:endParaRPr lang="tr-TR" sz="700" b="0" i="0" u="none" strike="noStrike" dirty="0" smtClean="0">
                        <a:effectLst/>
                        <a:latin typeface="Arial"/>
                      </a:endParaRPr>
                    </a:p>
                    <a:p>
                      <a:pPr algn="ctr" fontAlgn="ctr"/>
                      <a:r>
                        <a:rPr lang="tr-TR" sz="700" b="0" i="0" u="none" strike="noStrike" dirty="0" smtClean="0">
                          <a:effectLst/>
                          <a:latin typeface="Arial"/>
                        </a:rPr>
                        <a:t>2017</a:t>
                      </a:r>
                      <a:endParaRPr lang="tr-TR" sz="7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16.080</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8.157</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3.000</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a:solidFill>
                            <a:srgbClr val="000000"/>
                          </a:solidFill>
                          <a:effectLst/>
                          <a:latin typeface="Arial"/>
                        </a:rPr>
                        <a:t>0</a:t>
                      </a: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3.000</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a:solidFill>
                            <a:srgbClr val="000000"/>
                          </a:solidFill>
                          <a:effectLst/>
                          <a:latin typeface="Arial"/>
                        </a:rPr>
                        <a:t>0</a:t>
                      </a: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900" b="0" i="0" u="none" strike="noStrike" dirty="0">
                          <a:solidFill>
                            <a:srgbClr val="000000"/>
                          </a:solidFill>
                          <a:effectLst/>
                          <a:latin typeface="Arial"/>
                        </a:rPr>
                        <a:t>100</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900" b="0" i="0" u="none" strike="noStrike">
                          <a:effectLst/>
                          <a:latin typeface="Arial"/>
                        </a:rPr>
                        <a:t>100</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700" b="1" i="0" u="none" strike="noStrike" dirty="0">
                          <a:solidFill>
                            <a:srgbClr val="000000"/>
                          </a:solidFill>
                          <a:effectLst/>
                          <a:latin typeface="Arial"/>
                        </a:rPr>
                        <a:t>BİTTİ.   </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r>
              <a:tr h="928898">
                <a:tc>
                  <a:txBody>
                    <a:bodyPr/>
                    <a:lstStyle/>
                    <a:p>
                      <a:pPr algn="ctr" fontAlgn="ctr"/>
                      <a:r>
                        <a:rPr lang="tr-TR" sz="800" b="1" i="0" u="none" strike="noStrike">
                          <a:effectLst/>
                          <a:latin typeface="Arial"/>
                        </a:rPr>
                        <a:t>6</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l" fontAlgn="t"/>
                      <a:r>
                        <a:rPr lang="tr-TR" sz="800" b="1" i="0" u="none" strike="noStrike" dirty="0">
                          <a:solidFill>
                            <a:srgbClr val="000000"/>
                          </a:solidFill>
                          <a:effectLst/>
                          <a:latin typeface="Arial"/>
                        </a:rPr>
                        <a:t>D-100 Devlet Yolu Gebze-İzmit Kesimi İkilemesi ve Toplama Yolları </a:t>
                      </a:r>
                      <a:r>
                        <a:rPr lang="tr-TR" sz="800" b="1" i="0" u="none" strike="noStrike" dirty="0" err="1">
                          <a:solidFill>
                            <a:srgbClr val="000000"/>
                          </a:solidFill>
                          <a:effectLst/>
                          <a:latin typeface="Arial"/>
                        </a:rPr>
                        <a:t>İnsaatı</a:t>
                      </a:r>
                      <a:r>
                        <a:rPr lang="tr-TR" sz="800" b="1" i="0" u="none" strike="noStrike" dirty="0">
                          <a:solidFill>
                            <a:srgbClr val="000000"/>
                          </a:solidFill>
                          <a:effectLst/>
                          <a:latin typeface="Arial"/>
                        </a:rPr>
                        <a:t>(MD)                                         </a:t>
                      </a:r>
                      <a:endParaRPr lang="tr-TR" sz="800" b="1" i="0" u="none" strike="noStrike" dirty="0" smtClean="0">
                        <a:solidFill>
                          <a:srgbClr val="000000"/>
                        </a:solidFill>
                        <a:effectLst/>
                        <a:latin typeface="Arial"/>
                      </a:endParaRPr>
                    </a:p>
                    <a:p>
                      <a:pPr algn="l" fontAlgn="t"/>
                      <a:r>
                        <a:rPr lang="tr-TR" sz="800" b="1" i="0" u="none" strike="noStrike" dirty="0" smtClean="0">
                          <a:solidFill>
                            <a:srgbClr val="000000"/>
                          </a:solidFill>
                          <a:effectLst/>
                          <a:latin typeface="Arial"/>
                        </a:rPr>
                        <a:t>  </a:t>
                      </a:r>
                      <a:r>
                        <a:rPr lang="tr-TR" sz="800" b="1" i="0" u="none" strike="noStrike" dirty="0">
                          <a:solidFill>
                            <a:srgbClr val="FF0000"/>
                          </a:solidFill>
                          <a:effectLst/>
                          <a:latin typeface="Arial"/>
                        </a:rPr>
                        <a:t>(D 100 İSTANBUL - ANKARA DEVLET YOLUNUN KM: 46+300 - (GEBZE BATI KAVŞAĞI) - KM: 81+700 (KAŞGALDERE KAVŞAĞI) ARASI BÖLÜNMÜŞ YOLUNDA, TOPRAK İŞLERİ, SANAT YAPILARI, ÜSTYAPI  VE KÖPRÜ YAPIM İŞİ)</a:t>
                      </a:r>
                      <a:endParaRPr lang="tr-TR" sz="800" b="1" i="0" u="none" strike="noStrike" dirty="0">
                        <a:solidFill>
                          <a:srgbClr val="000000"/>
                        </a:solidFill>
                        <a:effectLst/>
                        <a:latin typeface="Arial"/>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700" b="1" i="0" u="none" strike="noStrike" dirty="0">
                          <a:solidFill>
                            <a:srgbClr val="FF0000"/>
                          </a:solidFill>
                          <a:effectLst/>
                          <a:latin typeface="Arial"/>
                        </a:rPr>
                        <a:t>KOLİN KALYON</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800" b="0" i="0" u="none" strike="noStrike" dirty="0">
                          <a:solidFill>
                            <a:srgbClr val="FF0000"/>
                          </a:solidFill>
                          <a:effectLst/>
                          <a:latin typeface="Arial"/>
                        </a:rPr>
                        <a:t>İST </a:t>
                      </a:r>
                      <a:endParaRPr lang="tr-TR" sz="800" b="0" i="0" u="none" strike="noStrike" dirty="0" smtClean="0">
                        <a:solidFill>
                          <a:srgbClr val="FF0000"/>
                        </a:solidFill>
                        <a:effectLst/>
                        <a:latin typeface="Arial"/>
                      </a:endParaRPr>
                    </a:p>
                    <a:p>
                      <a:pPr algn="ctr" fontAlgn="ctr"/>
                      <a:r>
                        <a:rPr lang="tr-TR" sz="800" b="0" i="0" u="none" strike="noStrike" dirty="0" smtClean="0">
                          <a:effectLst/>
                          <a:latin typeface="Arial"/>
                        </a:rPr>
                        <a:t>KOC</a:t>
                      </a:r>
                      <a:endParaRPr lang="tr-TR" sz="8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700" b="0" i="0" u="none" strike="noStrike" dirty="0">
                          <a:effectLst/>
                          <a:latin typeface="Arial"/>
                        </a:rPr>
                        <a:t>1997 </a:t>
                      </a:r>
                      <a:endParaRPr lang="tr-TR" sz="700" b="0" i="0" u="none" strike="noStrike" dirty="0" smtClean="0">
                        <a:effectLst/>
                        <a:latin typeface="Arial"/>
                      </a:endParaRPr>
                    </a:p>
                    <a:p>
                      <a:pPr algn="ctr" fontAlgn="ctr"/>
                      <a:r>
                        <a:rPr lang="tr-TR" sz="700" b="0" i="0" u="none" strike="noStrike" dirty="0" smtClean="0">
                          <a:effectLst/>
                          <a:latin typeface="Arial"/>
                        </a:rPr>
                        <a:t> </a:t>
                      </a:r>
                      <a:r>
                        <a:rPr lang="tr-TR" sz="700" b="0" i="0" u="none" strike="noStrike" dirty="0">
                          <a:effectLst/>
                          <a:latin typeface="Arial"/>
                        </a:rPr>
                        <a:t>2017 </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323.279</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235.668</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500</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35.987</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36.487</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effectLst/>
                          <a:latin typeface="Arial"/>
                        </a:rPr>
                        <a:t>38.310</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900" b="0" i="0" u="none" strike="noStrike" dirty="0">
                          <a:solidFill>
                            <a:srgbClr val="000000"/>
                          </a:solidFill>
                          <a:effectLst/>
                          <a:latin typeface="Arial"/>
                        </a:rPr>
                        <a:t>99</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900" b="0" i="0" u="none" strike="noStrike" dirty="0">
                          <a:solidFill>
                            <a:srgbClr val="000000"/>
                          </a:solidFill>
                          <a:effectLst/>
                          <a:latin typeface="Arial"/>
                        </a:rPr>
                        <a:t>99</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700" b="1" i="0" u="none" strike="noStrike" dirty="0">
                          <a:solidFill>
                            <a:srgbClr val="000000"/>
                          </a:solidFill>
                          <a:effectLst/>
                          <a:latin typeface="Arial"/>
                        </a:rPr>
                        <a:t>GEBZE BATI KAV.-KAŞKALDERE KAV.ARASI BİTTİ.KES.KAB.AŞAMASINDA.EKSİK KISIMLAR İÇİN İHALE </a:t>
                      </a:r>
                      <a:r>
                        <a:rPr lang="tr-TR" sz="700" b="1" i="0" u="none" strike="noStrike" dirty="0" smtClean="0">
                          <a:solidFill>
                            <a:srgbClr val="000000"/>
                          </a:solidFill>
                          <a:effectLst/>
                          <a:latin typeface="Arial"/>
                        </a:rPr>
                        <a:t>YAPILDI.</a:t>
                      </a:r>
                      <a:endParaRPr lang="tr-TR" sz="700" b="1" i="0" u="none" strike="noStrike" dirty="0">
                        <a:solidFill>
                          <a:srgbClr val="000000"/>
                        </a:solidFill>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r>
              <a:tr h="390774">
                <a:tc>
                  <a:txBody>
                    <a:bodyPr/>
                    <a:lstStyle/>
                    <a:p>
                      <a:pPr algn="ctr" fontAlgn="ctr"/>
                      <a:r>
                        <a:rPr lang="tr-TR" sz="800" b="1" i="0" u="none" strike="noStrike">
                          <a:effectLst/>
                          <a:latin typeface="Arial"/>
                        </a:rPr>
                        <a:t>7</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l" fontAlgn="ctr"/>
                      <a:r>
                        <a:rPr lang="tr-TR" sz="800" b="1" i="0" u="none" strike="noStrike" dirty="0">
                          <a:effectLst/>
                          <a:latin typeface="Arial"/>
                        </a:rPr>
                        <a:t>Şile-Ağva-Kandıra-Kaynarca</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600" b="1" i="0" u="none" strike="noStrike" dirty="0">
                          <a:solidFill>
                            <a:srgbClr val="FF0000"/>
                          </a:solidFill>
                          <a:effectLst/>
                          <a:latin typeface="Arial"/>
                        </a:rPr>
                        <a:t>İST DAKİ KISMI </a:t>
                      </a:r>
                      <a:r>
                        <a:rPr lang="tr-TR" sz="600" b="1" i="0" u="none" strike="noStrike" dirty="0" smtClean="0">
                          <a:solidFill>
                            <a:srgbClr val="FF0000"/>
                          </a:solidFill>
                          <a:effectLst/>
                          <a:latin typeface="Arial"/>
                        </a:rPr>
                        <a:t>MKC-</a:t>
                      </a:r>
                    </a:p>
                    <a:p>
                      <a:pPr algn="ctr" fontAlgn="ctr"/>
                      <a:r>
                        <a:rPr lang="tr-TR" sz="600" b="1" i="0" u="none" strike="noStrike" dirty="0" smtClean="0">
                          <a:solidFill>
                            <a:srgbClr val="FF0000"/>
                          </a:solidFill>
                          <a:effectLst/>
                          <a:latin typeface="Arial"/>
                        </a:rPr>
                        <a:t>KOCAELİ</a:t>
                      </a:r>
                    </a:p>
                    <a:p>
                      <a:pPr algn="ctr" fontAlgn="ctr"/>
                      <a:r>
                        <a:rPr lang="tr-TR" sz="600" b="1" i="0" u="none" strike="noStrike" dirty="0" smtClean="0">
                          <a:solidFill>
                            <a:srgbClr val="FF0000"/>
                          </a:solidFill>
                          <a:effectLst/>
                          <a:latin typeface="Arial"/>
                        </a:rPr>
                        <a:t> </a:t>
                      </a:r>
                      <a:r>
                        <a:rPr lang="tr-TR" sz="600" b="1" i="0" u="none" strike="noStrike" dirty="0">
                          <a:solidFill>
                            <a:srgbClr val="FF0000"/>
                          </a:solidFill>
                          <a:effectLst/>
                          <a:latin typeface="Arial"/>
                        </a:rPr>
                        <a:t>KESİMİ BAŞLAMADI</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700" b="0" i="0" u="none" strike="noStrike" dirty="0">
                          <a:effectLst/>
                          <a:latin typeface="Arial"/>
                        </a:rPr>
                        <a:t>İST </a:t>
                      </a:r>
                      <a:endParaRPr lang="tr-TR" sz="700" b="0" i="0" u="none" strike="noStrike" dirty="0" smtClean="0">
                        <a:effectLst/>
                        <a:latin typeface="Arial"/>
                      </a:endParaRPr>
                    </a:p>
                    <a:p>
                      <a:pPr algn="ctr" fontAlgn="ctr"/>
                      <a:r>
                        <a:rPr lang="tr-TR" sz="700" b="0" i="0" u="none" strike="noStrike" dirty="0" smtClean="0">
                          <a:effectLst/>
                          <a:latin typeface="Arial"/>
                        </a:rPr>
                        <a:t>KOC </a:t>
                      </a:r>
                    </a:p>
                    <a:p>
                      <a:pPr algn="ctr" fontAlgn="ctr"/>
                      <a:r>
                        <a:rPr lang="tr-TR" sz="700" b="0" i="0" u="none" strike="noStrike" dirty="0" smtClean="0">
                          <a:effectLst/>
                          <a:latin typeface="Arial"/>
                        </a:rPr>
                        <a:t>SAK</a:t>
                      </a:r>
                      <a:endParaRPr lang="tr-TR" sz="7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700" b="0" i="0" u="none" strike="noStrike" dirty="0" smtClean="0">
                          <a:effectLst/>
                          <a:latin typeface="Arial"/>
                        </a:rPr>
                        <a:t>2011</a:t>
                      </a:r>
                    </a:p>
                    <a:p>
                      <a:pPr algn="ctr" fontAlgn="ctr"/>
                      <a:r>
                        <a:rPr lang="tr-TR" sz="700" b="0" i="0" u="none" strike="noStrike" dirty="0" smtClean="0">
                          <a:effectLst/>
                          <a:latin typeface="Arial"/>
                        </a:rPr>
                        <a:t>2017</a:t>
                      </a:r>
                      <a:endParaRPr lang="tr-TR" sz="7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1.175.000</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4</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5.000</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a:solidFill>
                            <a:srgbClr val="000000"/>
                          </a:solidFill>
                          <a:effectLst/>
                          <a:latin typeface="Arial"/>
                        </a:rPr>
                        <a:t>0</a:t>
                      </a: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solidFill>
                            <a:srgbClr val="000000"/>
                          </a:solidFill>
                          <a:effectLst/>
                          <a:latin typeface="Arial"/>
                        </a:rPr>
                        <a:t>5.000</a:t>
                      </a:r>
                      <a:endParaRPr lang="tr-TR" sz="900" b="0" i="0" u="none" strike="noStrike" dirty="0">
                        <a:solidFill>
                          <a:srgbClr val="000000"/>
                        </a:solidFill>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a:solidFill>
                            <a:srgbClr val="000000"/>
                          </a:solidFill>
                          <a:effectLst/>
                          <a:latin typeface="Arial"/>
                        </a:rPr>
                        <a:t>0</a:t>
                      </a: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900" b="0" i="0" u="none" strike="noStrike" dirty="0">
                          <a:solidFill>
                            <a:srgbClr val="000000"/>
                          </a:solidFill>
                          <a:effectLst/>
                          <a:latin typeface="Arial"/>
                        </a:rPr>
                        <a:t>0</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900" b="0" i="0" u="none" strike="noStrike" dirty="0">
                          <a:solidFill>
                            <a:srgbClr val="000000"/>
                          </a:solidFill>
                          <a:effectLst/>
                          <a:latin typeface="Arial"/>
                        </a:rPr>
                        <a:t>0</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700" b="1" i="0" u="none" strike="noStrike" dirty="0">
                          <a:effectLst/>
                          <a:latin typeface="Arial"/>
                        </a:rPr>
                        <a:t>DEVAM EDİYOR. İstanbul (Şile-Ağva Kesimi) devam ediyor.  (%</a:t>
                      </a:r>
                      <a:r>
                        <a:rPr lang="tr-TR" sz="700" b="1" i="0" u="none" strike="noStrike" dirty="0" smtClean="0">
                          <a:effectLst/>
                          <a:latin typeface="Arial"/>
                        </a:rPr>
                        <a:t>3.6)  </a:t>
                      </a:r>
                      <a:r>
                        <a:rPr lang="tr-TR" sz="700" b="1" i="0" u="none" strike="noStrike" dirty="0">
                          <a:effectLst/>
                          <a:latin typeface="Arial"/>
                        </a:rPr>
                        <a:t>Kocaeli ilinde çalışma yoktur.</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r>
              <a:tr h="341039">
                <a:tc>
                  <a:txBody>
                    <a:bodyPr/>
                    <a:lstStyle/>
                    <a:p>
                      <a:pPr algn="ctr" fontAlgn="ctr"/>
                      <a:r>
                        <a:rPr lang="tr-TR" sz="700" b="1" i="0" u="none" strike="noStrike">
                          <a:effectLst/>
                          <a:latin typeface="Arial"/>
                        </a:rPr>
                        <a:t>8</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l" fontAlgn="ctr"/>
                      <a:r>
                        <a:rPr lang="tr-TR" sz="800" b="1" i="0" u="none" strike="noStrike" dirty="0">
                          <a:effectLst/>
                          <a:latin typeface="Arial"/>
                        </a:rPr>
                        <a:t>Sapanca </a:t>
                      </a:r>
                      <a:r>
                        <a:rPr lang="tr-TR" sz="800" b="1" i="0" u="none" strike="noStrike" dirty="0" err="1">
                          <a:effectLst/>
                          <a:latin typeface="Arial"/>
                        </a:rPr>
                        <a:t>Ayr</a:t>
                      </a:r>
                      <a:r>
                        <a:rPr lang="tr-TR" sz="800" b="1" i="0" u="none" strike="noStrike" dirty="0">
                          <a:effectLst/>
                          <a:latin typeface="Arial"/>
                        </a:rPr>
                        <a:t>.-</a:t>
                      </a:r>
                      <a:r>
                        <a:rPr lang="tr-TR" sz="800" b="1" i="0" u="none" strike="noStrike" dirty="0" err="1">
                          <a:effectLst/>
                          <a:latin typeface="Arial"/>
                        </a:rPr>
                        <a:t>Maşukiye</a:t>
                      </a:r>
                      <a:r>
                        <a:rPr lang="tr-TR" sz="800" b="1" i="0" u="none" strike="noStrike" dirty="0">
                          <a:effectLst/>
                          <a:latin typeface="Arial"/>
                        </a:rPr>
                        <a:t>   (İl Yolları Yapımı)</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700" b="1" i="0" u="none" strike="noStrike" dirty="0">
                          <a:solidFill>
                            <a:srgbClr val="FF0000"/>
                          </a:solidFill>
                          <a:effectLst/>
                          <a:latin typeface="Arial"/>
                        </a:rPr>
                        <a:t>HASKO</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800" b="0" i="0" u="none" strike="noStrike" dirty="0">
                          <a:effectLst/>
                          <a:latin typeface="Arial"/>
                        </a:rPr>
                        <a:t>KOC</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700" b="0" i="0" u="none" strike="noStrike" dirty="0" smtClean="0">
                          <a:effectLst/>
                          <a:latin typeface="Arial"/>
                        </a:rPr>
                        <a:t>2011</a:t>
                      </a:r>
                    </a:p>
                    <a:p>
                      <a:pPr algn="ctr" fontAlgn="ctr"/>
                      <a:r>
                        <a:rPr lang="tr-TR" sz="700" b="0" i="0" u="none" strike="noStrike" dirty="0" smtClean="0">
                          <a:effectLst/>
                          <a:latin typeface="Arial"/>
                        </a:rPr>
                        <a:t>2017</a:t>
                      </a:r>
                      <a:endParaRPr lang="tr-TR" sz="7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effectLst/>
                          <a:latin typeface="Arial"/>
                        </a:rPr>
                        <a:t>37.420</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effectLst/>
                          <a:latin typeface="Arial"/>
                        </a:rPr>
                        <a:t>6</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effectLst/>
                          <a:latin typeface="Arial"/>
                        </a:rPr>
                        <a:t>2</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effectLst/>
                          <a:latin typeface="Arial"/>
                        </a:rPr>
                        <a:t>7.348</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effectLst/>
                          <a:latin typeface="Arial"/>
                        </a:rPr>
                        <a:t>7.350</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r" fontAlgn="ctr"/>
                      <a:r>
                        <a:rPr lang="tr-TR" sz="900" b="0" i="0" u="none" strike="noStrike" dirty="0" smtClean="0">
                          <a:effectLst/>
                          <a:latin typeface="Arial"/>
                        </a:rPr>
                        <a:t>7.350</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900" b="0" i="0" u="none" strike="noStrike" dirty="0">
                          <a:effectLst/>
                          <a:latin typeface="Arial"/>
                        </a:rPr>
                        <a:t>99</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900" b="0" i="0" u="none" strike="noStrike">
                          <a:effectLst/>
                          <a:latin typeface="Arial"/>
                        </a:rPr>
                        <a:t>99</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c>
                  <a:txBody>
                    <a:bodyPr/>
                    <a:lstStyle/>
                    <a:p>
                      <a:pPr algn="ctr" fontAlgn="ctr"/>
                      <a:r>
                        <a:rPr lang="tr-TR" sz="700" b="1" i="0" u="none" strike="noStrike" dirty="0">
                          <a:effectLst/>
                          <a:latin typeface="Arial"/>
                        </a:rPr>
                        <a:t>  </a:t>
                      </a:r>
                      <a:r>
                        <a:rPr lang="tr-TR" sz="700" b="1" i="0" u="none" strike="noStrike" dirty="0" smtClean="0">
                          <a:effectLst/>
                          <a:latin typeface="Arial"/>
                        </a:rPr>
                        <a:t>KESİN </a:t>
                      </a:r>
                      <a:r>
                        <a:rPr lang="tr-TR" sz="700" b="1" i="0" u="none" strike="noStrike" dirty="0">
                          <a:effectLst/>
                          <a:latin typeface="Arial"/>
                        </a:rPr>
                        <a:t>HESAP </a:t>
                      </a:r>
                      <a:r>
                        <a:rPr lang="tr-TR" sz="700" b="1" i="0" u="none" strike="noStrike" dirty="0" smtClean="0">
                          <a:effectLst/>
                          <a:latin typeface="Arial"/>
                        </a:rPr>
                        <a:t>AŞAMASINDA</a:t>
                      </a:r>
                      <a:endParaRPr lang="tr-TR" sz="700" b="1"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tx2">
                        <a:lumMod val="20000"/>
                        <a:lumOff val="80000"/>
                      </a:schemeClr>
                    </a:solidFill>
                  </a:tcPr>
                </a:tc>
              </a:tr>
              <a:tr h="775148">
                <a:tc>
                  <a:txBody>
                    <a:bodyPr/>
                    <a:lstStyle/>
                    <a:p>
                      <a:pPr algn="ctr" fontAlgn="ctr"/>
                      <a:r>
                        <a:rPr lang="tr-TR" sz="700" b="1" i="0" u="none" strike="noStrike" dirty="0" smtClean="0">
                          <a:effectLst/>
                          <a:latin typeface="Arial"/>
                        </a:rPr>
                        <a:t>9</a:t>
                      </a:r>
                      <a:endParaRPr lang="tr-TR" sz="700" b="1"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l" fontAlgn="ctr"/>
                      <a:r>
                        <a:rPr lang="tr-TR" sz="800" b="1" i="0" u="none" strike="noStrike" dirty="0" err="1">
                          <a:effectLst/>
                          <a:latin typeface="Arial"/>
                        </a:rPr>
                        <a:t>Başiskele</a:t>
                      </a:r>
                      <a:r>
                        <a:rPr lang="tr-TR" sz="800" b="1" i="0" u="none" strike="noStrike" dirty="0">
                          <a:effectLst/>
                          <a:latin typeface="Arial"/>
                        </a:rPr>
                        <a:t> İlçesinde </a:t>
                      </a:r>
                      <a:r>
                        <a:rPr lang="tr-TR" sz="800" b="1" i="0" u="none" strike="noStrike" dirty="0" err="1">
                          <a:effectLst/>
                          <a:latin typeface="Arial"/>
                        </a:rPr>
                        <a:t>Servetiye</a:t>
                      </a:r>
                      <a:r>
                        <a:rPr lang="tr-TR" sz="800" b="1" i="0" u="none" strike="noStrike" dirty="0">
                          <a:effectLst/>
                          <a:latin typeface="Arial"/>
                        </a:rPr>
                        <a:t> Köprüsü, Körfez İlçesinde Kutluca Köprüsü,</a:t>
                      </a:r>
                      <a:r>
                        <a:rPr lang="tr-TR" sz="800" b="1" i="0" u="none" strike="noStrike" dirty="0">
                          <a:solidFill>
                            <a:srgbClr val="1F497D"/>
                          </a:solidFill>
                          <a:effectLst/>
                          <a:latin typeface="Arial"/>
                        </a:rPr>
                        <a:t> Gebze İlçesinde Sultan Süleyman Köprüleri (Yeni)</a:t>
                      </a:r>
                      <a:endParaRPr lang="tr-TR" sz="800" b="1" i="0" u="none" strike="noStrike" dirty="0">
                        <a:effectLst/>
                        <a:latin typeface="Arial"/>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ctr" fontAlgn="t"/>
                      <a:r>
                        <a:rPr lang="tr-TR" sz="600" b="1" i="0" u="none" strike="noStrike" dirty="0">
                          <a:solidFill>
                            <a:srgbClr val="FF0000"/>
                          </a:solidFill>
                          <a:effectLst/>
                          <a:latin typeface="Arial"/>
                        </a:rPr>
                        <a:t>SERVETİYE VE KUTLUCA KÖP</a:t>
                      </a:r>
                      <a:r>
                        <a:rPr lang="tr-TR" sz="600" b="1" i="0" u="none" strike="noStrike" dirty="0" smtClean="0">
                          <a:solidFill>
                            <a:srgbClr val="FF0000"/>
                          </a:solidFill>
                          <a:effectLst/>
                          <a:latin typeface="Arial"/>
                        </a:rPr>
                        <a:t>.</a:t>
                      </a:r>
                    </a:p>
                    <a:p>
                      <a:pPr algn="ctr" fontAlgn="t"/>
                      <a:r>
                        <a:rPr lang="tr-TR" sz="600" b="1" i="0" u="none" strike="noStrike" dirty="0" smtClean="0">
                          <a:solidFill>
                            <a:srgbClr val="FF0000"/>
                          </a:solidFill>
                          <a:effectLst/>
                          <a:latin typeface="Arial"/>
                        </a:rPr>
                        <a:t>  </a:t>
                      </a:r>
                      <a:r>
                        <a:rPr lang="tr-TR" sz="600" b="1" i="0" u="none" strike="noStrike" dirty="0">
                          <a:solidFill>
                            <a:srgbClr val="FF0000"/>
                          </a:solidFill>
                          <a:effectLst/>
                          <a:latin typeface="Arial"/>
                        </a:rPr>
                        <a:t>İHALE AŞAMASINDA</a:t>
                      </a:r>
                      <a:r>
                        <a:rPr lang="tr-TR" sz="600" b="1" i="0" u="none" strike="noStrike" dirty="0" smtClean="0">
                          <a:solidFill>
                            <a:srgbClr val="FF0000"/>
                          </a:solidFill>
                          <a:effectLst/>
                          <a:latin typeface="Arial"/>
                        </a:rPr>
                        <a:t>.</a:t>
                      </a:r>
                    </a:p>
                    <a:p>
                      <a:pPr algn="ctr" fontAlgn="t"/>
                      <a:r>
                        <a:rPr lang="tr-TR" sz="600" b="1" i="0" u="none" strike="noStrike" dirty="0" smtClean="0">
                          <a:solidFill>
                            <a:srgbClr val="FF0000"/>
                          </a:solidFill>
                          <a:effectLst/>
                          <a:latin typeface="Arial"/>
                        </a:rPr>
                        <a:t>  </a:t>
                      </a:r>
                      <a:r>
                        <a:rPr lang="tr-TR" sz="600" b="1" i="0" u="none" strike="noStrike" dirty="0">
                          <a:solidFill>
                            <a:srgbClr val="FF0000"/>
                          </a:solidFill>
                          <a:effectLst/>
                          <a:latin typeface="Arial"/>
                        </a:rPr>
                        <a:t>SULTAN SÜLEYMAN KÖP</a:t>
                      </a:r>
                      <a:r>
                        <a:rPr lang="tr-TR" sz="600" b="1" i="0" u="none" strike="noStrike" dirty="0" smtClean="0">
                          <a:solidFill>
                            <a:srgbClr val="FF0000"/>
                          </a:solidFill>
                          <a:effectLst/>
                          <a:latin typeface="Arial"/>
                        </a:rPr>
                        <a:t>.</a:t>
                      </a:r>
                    </a:p>
                    <a:p>
                      <a:pPr algn="ctr" fontAlgn="t"/>
                      <a:r>
                        <a:rPr lang="tr-TR" sz="600" b="1" i="0" u="none" strike="noStrike" dirty="0" smtClean="0">
                          <a:solidFill>
                            <a:srgbClr val="FF0000"/>
                          </a:solidFill>
                          <a:effectLst/>
                          <a:latin typeface="Arial"/>
                        </a:rPr>
                        <a:t> </a:t>
                      </a:r>
                      <a:r>
                        <a:rPr lang="tr-TR" sz="600" b="1" i="0" u="none" strike="noStrike" dirty="0">
                          <a:solidFill>
                            <a:srgbClr val="FF0000"/>
                          </a:solidFill>
                          <a:effectLst/>
                          <a:latin typeface="Arial"/>
                        </a:rPr>
                        <a:t>DSİ ÇALIŞMALARI </a:t>
                      </a:r>
                      <a:r>
                        <a:rPr lang="tr-TR" sz="600" b="1" i="0" u="none" strike="noStrike" dirty="0" smtClean="0">
                          <a:solidFill>
                            <a:srgbClr val="FF0000"/>
                          </a:solidFill>
                          <a:effectLst/>
                          <a:latin typeface="Arial"/>
                        </a:rPr>
                        <a:t>BİTİNCE</a:t>
                      </a:r>
                    </a:p>
                    <a:p>
                      <a:pPr algn="ctr" fontAlgn="t"/>
                      <a:r>
                        <a:rPr lang="tr-TR" sz="600" b="1" i="0" u="none" strike="noStrike" dirty="0" smtClean="0">
                          <a:solidFill>
                            <a:srgbClr val="FF0000"/>
                          </a:solidFill>
                          <a:effectLst/>
                          <a:latin typeface="Arial"/>
                        </a:rPr>
                        <a:t> </a:t>
                      </a:r>
                      <a:r>
                        <a:rPr lang="tr-TR" sz="600" b="1" i="0" u="none" strike="noStrike" dirty="0">
                          <a:solidFill>
                            <a:srgbClr val="FF0000"/>
                          </a:solidFill>
                          <a:effectLst/>
                          <a:latin typeface="Arial"/>
                        </a:rPr>
                        <a:t>BAŞLAYACAK.</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ctr" fontAlgn="ctr"/>
                      <a:r>
                        <a:rPr lang="tr-TR" sz="700" b="0" i="0" u="none" strike="noStrike" dirty="0">
                          <a:effectLst/>
                          <a:latin typeface="Arial"/>
                        </a:rPr>
                        <a:t>KOC</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ctr" fontAlgn="ctr"/>
                      <a:r>
                        <a:rPr lang="tr-TR" sz="700" b="0" i="0" u="none" strike="noStrike" dirty="0" smtClean="0">
                          <a:effectLst/>
                          <a:latin typeface="Arial"/>
                        </a:rPr>
                        <a:t>2011</a:t>
                      </a:r>
                    </a:p>
                    <a:p>
                      <a:pPr algn="ctr" fontAlgn="ctr"/>
                      <a:r>
                        <a:rPr lang="tr-TR" sz="700" b="0" i="0" u="none" strike="noStrike" dirty="0" smtClean="0">
                          <a:effectLst/>
                          <a:latin typeface="Arial"/>
                        </a:rPr>
                        <a:t>2017</a:t>
                      </a:r>
                      <a:endParaRPr lang="tr-TR" sz="700" b="0"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r" fontAlgn="ctr"/>
                      <a:r>
                        <a:rPr lang="tr-TR" sz="900" b="0" i="0" u="none" strike="noStrike" dirty="0" smtClean="0">
                          <a:effectLst/>
                          <a:latin typeface="Arial"/>
                        </a:rPr>
                        <a:t>200</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r" fontAlgn="ctr"/>
                      <a:r>
                        <a:rPr lang="tr-TR" sz="900" b="0" i="0" u="none" strike="noStrike" dirty="0" smtClean="0">
                          <a:effectLst/>
                          <a:latin typeface="Arial"/>
                        </a:rPr>
                        <a:t>55</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r" fontAlgn="ctr"/>
                      <a:r>
                        <a:rPr lang="tr-TR" sz="900" b="0" i="0" u="none" strike="noStrike" dirty="0" smtClean="0">
                          <a:effectLst/>
                          <a:latin typeface="Arial"/>
                        </a:rPr>
                        <a:t>20</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r" fontAlgn="ctr"/>
                      <a:r>
                        <a:rPr lang="tr-TR" sz="900" b="0" i="0" u="none" strike="noStrike" dirty="0">
                          <a:effectLst/>
                          <a:latin typeface="Arial"/>
                        </a:rPr>
                        <a:t>0</a:t>
                      </a: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r" fontAlgn="ctr"/>
                      <a:r>
                        <a:rPr lang="tr-TR" sz="900" b="0" i="0" u="none" strike="noStrike" dirty="0" smtClean="0">
                          <a:effectLst/>
                          <a:latin typeface="Arial"/>
                        </a:rPr>
                        <a:t>20</a:t>
                      </a:r>
                      <a:endParaRPr lang="tr-TR" sz="900" b="0"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r" fontAlgn="ctr"/>
                      <a:r>
                        <a:rPr lang="tr-TR" sz="900" b="0" i="0" u="none" strike="noStrike" dirty="0">
                          <a:effectLst/>
                          <a:latin typeface="Arial"/>
                        </a:rPr>
                        <a:t>0</a:t>
                      </a: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ctr" fontAlgn="ctr"/>
                      <a:r>
                        <a:rPr lang="tr-TR" sz="900" b="0" i="0" u="none" strike="noStrike" dirty="0">
                          <a:effectLst/>
                          <a:latin typeface="Arial"/>
                        </a:rPr>
                        <a:t>0</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ctr" fontAlgn="ctr"/>
                      <a:r>
                        <a:rPr lang="tr-TR" sz="900" b="0" i="0" u="none" strike="noStrike" dirty="0">
                          <a:effectLst/>
                          <a:latin typeface="Arial"/>
                        </a:rPr>
                        <a:t>0</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c>
                  <a:txBody>
                    <a:bodyPr/>
                    <a:lstStyle/>
                    <a:p>
                      <a:pPr algn="ctr" fontAlgn="ctr"/>
                      <a:r>
                        <a:rPr lang="tr-TR" sz="700" b="1" i="0" u="none" strike="noStrike" dirty="0">
                          <a:effectLst/>
                          <a:latin typeface="Arial"/>
                        </a:rPr>
                        <a:t>SERVETİYE VE KUTLUCA KÖPR. PROJELERİ HAZIR. 2014 YILINDA İHALE EDİLMESİ PLANLANMAKTADIR. SULTAN SÜLEYMAN KÖP. PROJESİ ANITLAR KURULUNDA ONAYLANMASI  BEKLENİYOR  </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chemeClr val="accent2">
                        <a:lumMod val="40000"/>
                        <a:lumOff val="60000"/>
                      </a:schemeClr>
                    </a:solidFill>
                  </a:tcPr>
                </a:tc>
              </a:tr>
              <a:tr h="211399">
                <a:tc gridSpan="5">
                  <a:txBody>
                    <a:bodyPr/>
                    <a:lstStyle/>
                    <a:p>
                      <a:pPr algn="l" fontAlgn="ctr"/>
                      <a:r>
                        <a:rPr lang="tr-TR" sz="900" b="1" i="0" u="none" strike="noStrike" dirty="0">
                          <a:effectLst/>
                          <a:latin typeface="Arial"/>
                        </a:rPr>
                        <a:t>GENEL </a:t>
                      </a:r>
                      <a:r>
                        <a:rPr lang="tr-TR" sz="900" b="1" i="0" u="none" strike="noStrike" dirty="0" smtClean="0">
                          <a:effectLst/>
                          <a:latin typeface="Arial"/>
                        </a:rPr>
                        <a:t>TOPLAM</a:t>
                      </a:r>
                      <a:endParaRPr lang="tr-TR" sz="900" b="1"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hMerge="1">
                  <a:txBody>
                    <a:bodyPr/>
                    <a:lstStyle/>
                    <a:p>
                      <a:endParaRPr lang="tr-TR"/>
                    </a:p>
                  </a:txBody>
                  <a:tcPr/>
                </a:tc>
                <a:tc hMerge="1">
                  <a:txBody>
                    <a:bodyPr/>
                    <a:lstStyle/>
                    <a:p>
                      <a:pPr algn="l" fontAlgn="ctr"/>
                      <a:endParaRPr lang="tr-TR" sz="900" b="1" i="0" u="none" strike="noStrike" dirty="0">
                        <a:effectLst/>
                        <a:latin typeface="Arial"/>
                      </a:endParaRPr>
                    </a:p>
                  </a:txBody>
                  <a:tcPr marL="3806" marR="3806" marT="3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tr-TR" sz="900" b="1" i="0" u="none" strike="noStrike" dirty="0">
                        <a:effectLst/>
                        <a:latin typeface="Arial"/>
                      </a:endParaRPr>
                    </a:p>
                  </a:txBody>
                  <a:tcPr marL="3806" marR="3806" marT="380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dirty="0">
                        <a:effectLst/>
                        <a:latin typeface="Arial"/>
                      </a:endParaRPr>
                    </a:p>
                  </a:txBody>
                  <a:tcPr marL="3806" marR="3806" marT="380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tr-TR" sz="900" b="1" i="0" u="none" strike="noStrike" dirty="0" smtClean="0">
                          <a:effectLst/>
                          <a:latin typeface="Arial"/>
                        </a:rPr>
                        <a:t>1.700.920</a:t>
                      </a:r>
                      <a:endParaRPr lang="tr-TR" sz="900" b="1"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r" fontAlgn="ctr"/>
                      <a:r>
                        <a:rPr lang="tr-TR" sz="900" b="1" i="0" u="none" strike="noStrike" dirty="0" smtClean="0">
                          <a:effectLst/>
                          <a:latin typeface="Arial"/>
                        </a:rPr>
                        <a:t>360.744</a:t>
                      </a:r>
                      <a:endParaRPr lang="tr-TR" sz="900" b="1"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r" fontAlgn="ctr"/>
                      <a:r>
                        <a:rPr lang="tr-TR" sz="900" b="1" i="0" u="none" strike="noStrike" dirty="0" smtClean="0">
                          <a:effectLst/>
                          <a:latin typeface="Arial"/>
                        </a:rPr>
                        <a:t>18.132</a:t>
                      </a:r>
                      <a:endParaRPr lang="tr-TR" sz="900" b="1"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r" fontAlgn="ctr"/>
                      <a:r>
                        <a:rPr lang="tr-TR" sz="900" b="1" i="0" u="none" strike="noStrike" dirty="0" smtClean="0">
                          <a:effectLst/>
                          <a:latin typeface="Arial"/>
                        </a:rPr>
                        <a:t>46.881</a:t>
                      </a:r>
                      <a:endParaRPr lang="tr-TR" sz="900" b="1"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r" fontAlgn="ctr"/>
                      <a:r>
                        <a:rPr lang="tr-TR" sz="900" b="1" i="0" u="none" strike="noStrike" dirty="0" smtClean="0">
                          <a:effectLst/>
                          <a:latin typeface="Arial"/>
                        </a:rPr>
                        <a:t>65.012</a:t>
                      </a:r>
                      <a:endParaRPr lang="tr-TR" sz="900" b="1"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r" fontAlgn="ctr"/>
                      <a:r>
                        <a:rPr lang="tr-TR" sz="900" b="1" i="0" u="none" strike="noStrike" dirty="0" smtClean="0">
                          <a:effectLst/>
                          <a:latin typeface="Arial"/>
                        </a:rPr>
                        <a:t>54.835</a:t>
                      </a:r>
                      <a:endParaRPr lang="tr-TR" sz="900" b="1" i="0" u="none" strike="noStrike" dirty="0">
                        <a:effectLst/>
                        <a:latin typeface="Arial"/>
                      </a:endParaRPr>
                    </a:p>
                  </a:txBody>
                  <a:tcPr marL="0" marR="720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gridSpan="3">
                  <a:txBody>
                    <a:bodyPr/>
                    <a:lstStyle/>
                    <a:p>
                      <a:pPr algn="l" fontAlgn="ctr"/>
                      <a:r>
                        <a:rPr lang="tr-TR" sz="900" b="1" i="0" u="none" strike="noStrike" dirty="0">
                          <a:effectLst/>
                          <a:latin typeface="Arial"/>
                        </a:rPr>
                        <a:t>  </a:t>
                      </a: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hMerge="1">
                  <a:txBody>
                    <a:bodyPr/>
                    <a:lstStyle/>
                    <a:p>
                      <a:pPr algn="l" fontAlgn="ctr"/>
                      <a:endParaRPr lang="tr-TR" sz="1000" b="1" i="0" u="none" strike="noStrike" dirty="0">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r" defTabSz="911030" rtl="0" eaLnBrk="1" fontAlgn="ctr" latinLnBrk="0" hangingPunct="1">
                        <a:lnSpc>
                          <a:spcPct val="100000"/>
                        </a:lnSpc>
                        <a:spcBef>
                          <a:spcPts val="0"/>
                        </a:spcBef>
                        <a:spcAft>
                          <a:spcPts val="0"/>
                        </a:spcAft>
                        <a:buClrTx/>
                        <a:buSzTx/>
                        <a:buFontTx/>
                        <a:buNone/>
                        <a:tabLst/>
                        <a:defRPr/>
                      </a:pPr>
                      <a:endParaRPr lang="tr-TR" sz="1050" b="1" i="0" u="none" strike="noStrike" dirty="0" smtClean="0">
                        <a:solidFill>
                          <a:srgbClr val="FF0000"/>
                        </a:solidFill>
                        <a:effectLst/>
                        <a:latin typeface="Arial"/>
                      </a:endParaRPr>
                    </a:p>
                  </a:txBody>
                  <a:tcPr marL="3806" marR="3806" marT="38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3" name="Grup 2"/>
          <p:cNvGrpSpPr/>
          <p:nvPr/>
        </p:nvGrpSpPr>
        <p:grpSpPr>
          <a:xfrm>
            <a:off x="88663" y="56250"/>
            <a:ext cx="9728676" cy="776566"/>
            <a:chOff x="79415" y="30352"/>
            <a:chExt cx="9728676" cy="769806"/>
          </a:xfrm>
        </p:grpSpPr>
        <p:sp>
          <p:nvSpPr>
            <p:cNvPr id="4" name="Yuvarlatılmış Dikdörtgen 3"/>
            <p:cNvSpPr/>
            <p:nvPr/>
          </p:nvSpPr>
          <p:spPr>
            <a:xfrm>
              <a:off x="79415" y="116633"/>
              <a:ext cx="9720000" cy="648071"/>
            </a:xfrm>
            <a:prstGeom prst="roundRect">
              <a:avLst>
                <a:gd name="adj" fmla="val 0"/>
              </a:avLst>
            </a:prstGeom>
            <a:solidFill>
              <a:sysClr val="window" lastClr="FFFFFF">
                <a:tint val="100000"/>
                <a:shade val="100000"/>
                <a:hueMod val="100000"/>
                <a:satMod val="100000"/>
              </a:sysClr>
            </a:solidFill>
            <a:ln w="25400" cap="sq" cmpd="sng" algn="ctr">
              <a:noFill/>
              <a:prstDash val="solid"/>
            </a:ln>
            <a:effectLst/>
          </p:spPr>
          <p:txBody>
            <a:bodyPr lIns="91357" tIns="45680" rIns="91357" bIns="45680" rtlCol="0" anchor="ctr"/>
            <a:lstStyle/>
            <a:p>
              <a:pPr algn="ctr" defTabSz="910944"/>
              <a:r>
                <a:rPr lang="tr-TR" sz="2000" b="1" dirty="0">
                  <a:solidFill>
                    <a:prstClr val="black"/>
                  </a:solidFill>
                  <a:latin typeface="Arial Tur"/>
                </a:rPr>
                <a:t> </a:t>
              </a:r>
              <a:r>
                <a:rPr lang="tr-TR" sz="2000" b="1" dirty="0">
                  <a:solidFill>
                    <a:srgbClr val="FF0000"/>
                  </a:solidFill>
                  <a:latin typeface="Arial Tur"/>
                </a:rPr>
                <a:t>KOCAELİ</a:t>
              </a:r>
              <a:r>
                <a:rPr lang="tr-TR" sz="2000" b="1" dirty="0">
                  <a:solidFill>
                    <a:prstClr val="black"/>
                  </a:solidFill>
                  <a:latin typeface="Arial Tur"/>
                </a:rPr>
                <a:t> İLİ </a:t>
              </a:r>
              <a:r>
                <a:rPr lang="tr-TR" sz="2000" b="1" dirty="0">
                  <a:solidFill>
                    <a:srgbClr val="FF0000"/>
                  </a:solidFill>
                  <a:latin typeface="Arial"/>
                </a:rPr>
                <a:t>2014 </a:t>
              </a:r>
              <a:r>
                <a:rPr lang="tr-TR" sz="2000" b="1" dirty="0">
                  <a:solidFill>
                    <a:prstClr val="black"/>
                  </a:solidFill>
                  <a:latin typeface="Arial"/>
                </a:rPr>
                <a:t>YILI</a:t>
              </a:r>
              <a:r>
                <a:rPr lang="tr-TR" sz="2000" b="1" dirty="0">
                  <a:solidFill>
                    <a:srgbClr val="FF0000"/>
                  </a:solidFill>
                  <a:latin typeface="Arial"/>
                </a:rPr>
                <a:t> </a:t>
              </a:r>
              <a:r>
                <a:rPr lang="tr-TR" sz="2000" b="1" dirty="0">
                  <a:solidFill>
                    <a:prstClr val="black"/>
                  </a:solidFill>
                  <a:latin typeface="Arial Tur"/>
                </a:rPr>
                <a:t>YATIRIM PROJELERİ İZLEME RAPORU</a:t>
              </a:r>
              <a:endParaRPr lang="tr-TR" sz="2000" b="1" spc="50" dirty="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91" y="693151"/>
              <a:ext cx="9720000" cy="107007"/>
            </a:xfrm>
            <a:prstGeom prst="rect">
              <a:avLst/>
            </a:prstGeom>
          </p:spPr>
        </p:pic>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6924" y="30352"/>
              <a:ext cx="9720000" cy="11013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874" y="140487"/>
              <a:ext cx="546344" cy="528356"/>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69" y="140487"/>
              <a:ext cx="710508" cy="576531"/>
            </a:xfrm>
            <a:prstGeom prst="rect">
              <a:avLst/>
            </a:prstGeom>
          </p:spPr>
        </p:pic>
      </p:grpSp>
    </p:spTree>
    <p:extLst>
      <p:ext uri="{BB962C8B-B14F-4D97-AF65-F5344CB8AC3E}">
        <p14:creationId xmlns:p14="http://schemas.microsoft.com/office/powerpoint/2010/main" val="1810414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918453"/>
            <a:ext cx="9906000" cy="5902160"/>
          </a:xfrm>
          <a:prstGeom prst="rect">
            <a:avLst/>
          </a:prstGeom>
          <a:solidFill>
            <a:srgbClr val="00B0F0"/>
          </a:solidFill>
          <a:ln>
            <a:noFill/>
          </a:ln>
          <a:extLst/>
        </p:spPr>
      </p:pic>
      <p:grpSp>
        <p:nvGrpSpPr>
          <p:cNvPr id="6" name="Grup 152"/>
          <p:cNvGrpSpPr>
            <a:grpSpLocks/>
          </p:cNvGrpSpPr>
          <p:nvPr/>
        </p:nvGrpSpPr>
        <p:grpSpPr bwMode="auto">
          <a:xfrm>
            <a:off x="767027" y="4565655"/>
            <a:ext cx="1976041" cy="1617663"/>
            <a:chOff x="766324" y="4566062"/>
            <a:chExt cx="1976876" cy="1617700"/>
          </a:xfrm>
        </p:grpSpPr>
        <p:sp>
          <p:nvSpPr>
            <p:cNvPr id="29742" name="Serbest Form 153"/>
            <p:cNvSpPr>
              <a:spLocks/>
            </p:cNvSpPr>
            <p:nvPr/>
          </p:nvSpPr>
          <p:spPr bwMode="auto">
            <a:xfrm>
              <a:off x="766324" y="4566062"/>
              <a:ext cx="1976876" cy="1615044"/>
            </a:xfrm>
            <a:custGeom>
              <a:avLst/>
              <a:gdLst>
                <a:gd name="T0" fmla="*/ 100575 w 1976876"/>
                <a:gd name="T1" fmla="*/ 0 h 1615044"/>
                <a:gd name="T2" fmla="*/ 47136 w 1976876"/>
                <a:gd name="T3" fmla="*/ 95003 h 1615044"/>
                <a:gd name="T4" fmla="*/ 5572 w 1976876"/>
                <a:gd name="T5" fmla="*/ 130629 h 1615044"/>
                <a:gd name="T6" fmla="*/ 5572 w 1976876"/>
                <a:gd name="T7" fmla="*/ 160317 h 1615044"/>
                <a:gd name="T8" fmla="*/ 53073 w 1976876"/>
                <a:gd name="T9" fmla="*/ 249382 h 1615044"/>
                <a:gd name="T10" fmla="*/ 219328 w 1976876"/>
                <a:gd name="T11" fmla="*/ 362198 h 1615044"/>
                <a:gd name="T12" fmla="*/ 349957 w 1976876"/>
                <a:gd name="T13" fmla="*/ 439387 h 1615044"/>
                <a:gd name="T14" fmla="*/ 433084 w 1976876"/>
                <a:gd name="T15" fmla="*/ 558141 h 1615044"/>
                <a:gd name="T16" fmla="*/ 510273 w 1976876"/>
                <a:gd name="T17" fmla="*/ 718457 h 1615044"/>
                <a:gd name="T18" fmla="*/ 539962 w 1976876"/>
                <a:gd name="T19" fmla="*/ 795647 h 1615044"/>
                <a:gd name="T20" fmla="*/ 664653 w 1976876"/>
                <a:gd name="T21" fmla="*/ 843148 h 1615044"/>
                <a:gd name="T22" fmla="*/ 830907 w 1976876"/>
                <a:gd name="T23" fmla="*/ 884712 h 1615044"/>
                <a:gd name="T24" fmla="*/ 1003099 w 1976876"/>
                <a:gd name="T25" fmla="*/ 973777 h 1615044"/>
                <a:gd name="T26" fmla="*/ 1086227 w 1976876"/>
                <a:gd name="T27" fmla="*/ 1009403 h 1615044"/>
                <a:gd name="T28" fmla="*/ 1216855 w 1976876"/>
                <a:gd name="T29" fmla="*/ 1187533 h 1615044"/>
                <a:gd name="T30" fmla="*/ 1317795 w 1976876"/>
                <a:gd name="T31" fmla="*/ 1347850 h 1615044"/>
                <a:gd name="T32" fmla="*/ 1519676 w 1976876"/>
                <a:gd name="T33" fmla="*/ 1472541 h 1615044"/>
                <a:gd name="T34" fmla="*/ 1697806 w 1976876"/>
                <a:gd name="T35" fmla="*/ 1531917 h 1615044"/>
                <a:gd name="T36" fmla="*/ 1976876 w 1976876"/>
                <a:gd name="T37" fmla="*/ 1615044 h 16150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6876"/>
                <a:gd name="T58" fmla="*/ 0 h 1615044"/>
                <a:gd name="T59" fmla="*/ 1976876 w 1976876"/>
                <a:gd name="T60" fmla="*/ 1615044 h 16150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6876" h="1615044">
                  <a:moveTo>
                    <a:pt x="100575" y="0"/>
                  </a:moveTo>
                  <a:cubicBezTo>
                    <a:pt x="81772" y="36616"/>
                    <a:pt x="62970" y="73232"/>
                    <a:pt x="47136" y="95003"/>
                  </a:cubicBezTo>
                  <a:cubicBezTo>
                    <a:pt x="31302" y="116774"/>
                    <a:pt x="12499" y="119743"/>
                    <a:pt x="5572" y="130629"/>
                  </a:cubicBezTo>
                  <a:cubicBezTo>
                    <a:pt x="-1355" y="141515"/>
                    <a:pt x="-2345" y="140525"/>
                    <a:pt x="5572" y="160317"/>
                  </a:cubicBezTo>
                  <a:cubicBezTo>
                    <a:pt x="13489" y="180109"/>
                    <a:pt x="17447" y="215735"/>
                    <a:pt x="53073" y="249382"/>
                  </a:cubicBezTo>
                  <a:cubicBezTo>
                    <a:pt x="88699" y="283029"/>
                    <a:pt x="169847" y="330531"/>
                    <a:pt x="219328" y="362198"/>
                  </a:cubicBezTo>
                  <a:cubicBezTo>
                    <a:pt x="268809" y="393865"/>
                    <a:pt x="314331" y="406730"/>
                    <a:pt x="349957" y="439387"/>
                  </a:cubicBezTo>
                  <a:cubicBezTo>
                    <a:pt x="385583" y="472044"/>
                    <a:pt x="406365" y="511629"/>
                    <a:pt x="433084" y="558141"/>
                  </a:cubicBezTo>
                  <a:cubicBezTo>
                    <a:pt x="459803" y="604653"/>
                    <a:pt x="492460" y="678873"/>
                    <a:pt x="510273" y="718457"/>
                  </a:cubicBezTo>
                  <a:cubicBezTo>
                    <a:pt x="528086" y="758041"/>
                    <a:pt x="514232" y="774865"/>
                    <a:pt x="539962" y="795647"/>
                  </a:cubicBezTo>
                  <a:cubicBezTo>
                    <a:pt x="565692" y="816429"/>
                    <a:pt x="616162" y="828304"/>
                    <a:pt x="664653" y="843148"/>
                  </a:cubicBezTo>
                  <a:cubicBezTo>
                    <a:pt x="713144" y="857992"/>
                    <a:pt x="774499" y="862941"/>
                    <a:pt x="830907" y="884712"/>
                  </a:cubicBezTo>
                  <a:cubicBezTo>
                    <a:pt x="887315" y="906483"/>
                    <a:pt x="960546" y="952995"/>
                    <a:pt x="1003099" y="973777"/>
                  </a:cubicBezTo>
                  <a:cubicBezTo>
                    <a:pt x="1045652" y="994559"/>
                    <a:pt x="1050601" y="973777"/>
                    <a:pt x="1086227" y="1009403"/>
                  </a:cubicBezTo>
                  <a:cubicBezTo>
                    <a:pt x="1121853" y="1045029"/>
                    <a:pt x="1178260" y="1131125"/>
                    <a:pt x="1216855" y="1187533"/>
                  </a:cubicBezTo>
                  <a:cubicBezTo>
                    <a:pt x="1255450" y="1243941"/>
                    <a:pt x="1267325" y="1300349"/>
                    <a:pt x="1317795" y="1347850"/>
                  </a:cubicBezTo>
                  <a:cubicBezTo>
                    <a:pt x="1368265" y="1395351"/>
                    <a:pt x="1456341" y="1441863"/>
                    <a:pt x="1519676" y="1472541"/>
                  </a:cubicBezTo>
                  <a:cubicBezTo>
                    <a:pt x="1583011" y="1503219"/>
                    <a:pt x="1621606" y="1508167"/>
                    <a:pt x="1697806" y="1531917"/>
                  </a:cubicBezTo>
                  <a:cubicBezTo>
                    <a:pt x="1774006" y="1555667"/>
                    <a:pt x="1875441" y="1585355"/>
                    <a:pt x="1976876" y="1615044"/>
                  </a:cubicBezTo>
                </a:path>
              </a:pathLst>
            </a:custGeom>
            <a:noFill/>
            <a:ln w="82550" cap="flat" cmpd="sng" algn="ctr">
              <a:solidFill>
                <a:srgbClr val="08146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43" name="Serbest Form 154"/>
            <p:cNvSpPr>
              <a:spLocks/>
            </p:cNvSpPr>
            <p:nvPr/>
          </p:nvSpPr>
          <p:spPr bwMode="auto">
            <a:xfrm>
              <a:off x="766324" y="4568718"/>
              <a:ext cx="1976876" cy="1615044"/>
            </a:xfrm>
            <a:custGeom>
              <a:avLst/>
              <a:gdLst>
                <a:gd name="T0" fmla="*/ 100575 w 1976876"/>
                <a:gd name="T1" fmla="*/ 0 h 1615044"/>
                <a:gd name="T2" fmla="*/ 47136 w 1976876"/>
                <a:gd name="T3" fmla="*/ 95003 h 1615044"/>
                <a:gd name="T4" fmla="*/ 5572 w 1976876"/>
                <a:gd name="T5" fmla="*/ 130629 h 1615044"/>
                <a:gd name="T6" fmla="*/ 5572 w 1976876"/>
                <a:gd name="T7" fmla="*/ 160317 h 1615044"/>
                <a:gd name="T8" fmla="*/ 53073 w 1976876"/>
                <a:gd name="T9" fmla="*/ 249382 h 1615044"/>
                <a:gd name="T10" fmla="*/ 219328 w 1976876"/>
                <a:gd name="T11" fmla="*/ 362198 h 1615044"/>
                <a:gd name="T12" fmla="*/ 349957 w 1976876"/>
                <a:gd name="T13" fmla="*/ 439387 h 1615044"/>
                <a:gd name="T14" fmla="*/ 433084 w 1976876"/>
                <a:gd name="T15" fmla="*/ 558141 h 1615044"/>
                <a:gd name="T16" fmla="*/ 510273 w 1976876"/>
                <a:gd name="T17" fmla="*/ 718457 h 1615044"/>
                <a:gd name="T18" fmla="*/ 539962 w 1976876"/>
                <a:gd name="T19" fmla="*/ 795647 h 1615044"/>
                <a:gd name="T20" fmla="*/ 664653 w 1976876"/>
                <a:gd name="T21" fmla="*/ 843148 h 1615044"/>
                <a:gd name="T22" fmla="*/ 830907 w 1976876"/>
                <a:gd name="T23" fmla="*/ 884712 h 1615044"/>
                <a:gd name="T24" fmla="*/ 1003099 w 1976876"/>
                <a:gd name="T25" fmla="*/ 973777 h 1615044"/>
                <a:gd name="T26" fmla="*/ 1086227 w 1976876"/>
                <a:gd name="T27" fmla="*/ 1009403 h 1615044"/>
                <a:gd name="T28" fmla="*/ 1216855 w 1976876"/>
                <a:gd name="T29" fmla="*/ 1187533 h 1615044"/>
                <a:gd name="T30" fmla="*/ 1317795 w 1976876"/>
                <a:gd name="T31" fmla="*/ 1347850 h 1615044"/>
                <a:gd name="T32" fmla="*/ 1519676 w 1976876"/>
                <a:gd name="T33" fmla="*/ 1472541 h 1615044"/>
                <a:gd name="T34" fmla="*/ 1697806 w 1976876"/>
                <a:gd name="T35" fmla="*/ 1531917 h 1615044"/>
                <a:gd name="T36" fmla="*/ 1976876 w 1976876"/>
                <a:gd name="T37" fmla="*/ 1615044 h 16150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6876"/>
                <a:gd name="T58" fmla="*/ 0 h 1615044"/>
                <a:gd name="T59" fmla="*/ 1976876 w 1976876"/>
                <a:gd name="T60" fmla="*/ 1615044 h 16150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6876" h="1615044">
                  <a:moveTo>
                    <a:pt x="100575" y="0"/>
                  </a:moveTo>
                  <a:cubicBezTo>
                    <a:pt x="81772" y="36616"/>
                    <a:pt x="62970" y="73232"/>
                    <a:pt x="47136" y="95003"/>
                  </a:cubicBezTo>
                  <a:cubicBezTo>
                    <a:pt x="31302" y="116774"/>
                    <a:pt x="12499" y="119743"/>
                    <a:pt x="5572" y="130629"/>
                  </a:cubicBezTo>
                  <a:cubicBezTo>
                    <a:pt x="-1355" y="141515"/>
                    <a:pt x="-2345" y="140525"/>
                    <a:pt x="5572" y="160317"/>
                  </a:cubicBezTo>
                  <a:cubicBezTo>
                    <a:pt x="13489" y="180109"/>
                    <a:pt x="17447" y="215735"/>
                    <a:pt x="53073" y="249382"/>
                  </a:cubicBezTo>
                  <a:cubicBezTo>
                    <a:pt x="88699" y="283029"/>
                    <a:pt x="169847" y="330531"/>
                    <a:pt x="219328" y="362198"/>
                  </a:cubicBezTo>
                  <a:cubicBezTo>
                    <a:pt x="268809" y="393865"/>
                    <a:pt x="314331" y="406730"/>
                    <a:pt x="349957" y="439387"/>
                  </a:cubicBezTo>
                  <a:cubicBezTo>
                    <a:pt x="385583" y="472044"/>
                    <a:pt x="406365" y="511629"/>
                    <a:pt x="433084" y="558141"/>
                  </a:cubicBezTo>
                  <a:cubicBezTo>
                    <a:pt x="459803" y="604653"/>
                    <a:pt x="492460" y="678873"/>
                    <a:pt x="510273" y="718457"/>
                  </a:cubicBezTo>
                  <a:cubicBezTo>
                    <a:pt x="528086" y="758041"/>
                    <a:pt x="514232" y="774865"/>
                    <a:pt x="539962" y="795647"/>
                  </a:cubicBezTo>
                  <a:cubicBezTo>
                    <a:pt x="565692" y="816429"/>
                    <a:pt x="616162" y="828304"/>
                    <a:pt x="664653" y="843148"/>
                  </a:cubicBezTo>
                  <a:cubicBezTo>
                    <a:pt x="713144" y="857992"/>
                    <a:pt x="774499" y="862941"/>
                    <a:pt x="830907" y="884712"/>
                  </a:cubicBezTo>
                  <a:cubicBezTo>
                    <a:pt x="887315" y="906483"/>
                    <a:pt x="960546" y="952995"/>
                    <a:pt x="1003099" y="973777"/>
                  </a:cubicBezTo>
                  <a:cubicBezTo>
                    <a:pt x="1045652" y="994559"/>
                    <a:pt x="1050601" y="973777"/>
                    <a:pt x="1086227" y="1009403"/>
                  </a:cubicBezTo>
                  <a:cubicBezTo>
                    <a:pt x="1121853" y="1045029"/>
                    <a:pt x="1178260" y="1131125"/>
                    <a:pt x="1216855" y="1187533"/>
                  </a:cubicBezTo>
                  <a:cubicBezTo>
                    <a:pt x="1255450" y="1243941"/>
                    <a:pt x="1267325" y="1300349"/>
                    <a:pt x="1317795" y="1347850"/>
                  </a:cubicBezTo>
                  <a:cubicBezTo>
                    <a:pt x="1368265" y="1395351"/>
                    <a:pt x="1456341" y="1441863"/>
                    <a:pt x="1519676" y="1472541"/>
                  </a:cubicBezTo>
                  <a:cubicBezTo>
                    <a:pt x="1583011" y="1503219"/>
                    <a:pt x="1621606" y="1508167"/>
                    <a:pt x="1697806" y="1531917"/>
                  </a:cubicBezTo>
                  <a:cubicBezTo>
                    <a:pt x="1774006" y="1555667"/>
                    <a:pt x="1875441" y="1585355"/>
                    <a:pt x="1976876" y="1615044"/>
                  </a:cubicBezTo>
                </a:path>
              </a:pathLst>
            </a:custGeom>
            <a:noFill/>
            <a:ln w="82550" cap="flat" cmpd="sng" algn="ctr">
              <a:solidFill>
                <a:srgbClr val="08146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grpSp>
      <p:sp>
        <p:nvSpPr>
          <p:cNvPr id="114" name="Serbest Form 113"/>
          <p:cNvSpPr/>
          <p:nvPr/>
        </p:nvSpPr>
        <p:spPr>
          <a:xfrm>
            <a:off x="5514600" y="3132001"/>
            <a:ext cx="255389" cy="27321"/>
          </a:xfrm>
          <a:custGeom>
            <a:avLst/>
            <a:gdLst>
              <a:gd name="connsiteX0" fmla="*/ 0 w 235744"/>
              <a:gd name="connsiteY0" fmla="*/ 12805 h 27321"/>
              <a:gd name="connsiteX1" fmla="*/ 66675 w 235744"/>
              <a:gd name="connsiteY1" fmla="*/ 15187 h 27321"/>
              <a:gd name="connsiteX2" fmla="*/ 119063 w 235744"/>
              <a:gd name="connsiteY2" fmla="*/ 27093 h 27321"/>
              <a:gd name="connsiteX3" fmla="*/ 192882 w 235744"/>
              <a:gd name="connsiteY3" fmla="*/ 3280 h 27321"/>
              <a:gd name="connsiteX4" fmla="*/ 235744 w 235744"/>
              <a:gd name="connsiteY4" fmla="*/ 3280 h 2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4" h="27321">
                <a:moveTo>
                  <a:pt x="0" y="12805"/>
                </a:moveTo>
                <a:cubicBezTo>
                  <a:pt x="23415" y="12805"/>
                  <a:pt x="46831" y="12806"/>
                  <a:pt x="66675" y="15187"/>
                </a:cubicBezTo>
                <a:cubicBezTo>
                  <a:pt x="86519" y="17568"/>
                  <a:pt x="98029" y="29077"/>
                  <a:pt x="119063" y="27093"/>
                </a:cubicBezTo>
                <a:cubicBezTo>
                  <a:pt x="140097" y="25109"/>
                  <a:pt x="173435" y="7249"/>
                  <a:pt x="192882" y="3280"/>
                </a:cubicBezTo>
                <a:cubicBezTo>
                  <a:pt x="212329" y="-689"/>
                  <a:pt x="228600" y="-1482"/>
                  <a:pt x="235744" y="3280"/>
                </a:cubicBezTo>
              </a:path>
            </a:pathLst>
          </a:cu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1" name="Serbest Form 110"/>
          <p:cNvSpPr/>
          <p:nvPr/>
        </p:nvSpPr>
        <p:spPr>
          <a:xfrm>
            <a:off x="6185401" y="3571200"/>
            <a:ext cx="49529" cy="217162"/>
          </a:xfrm>
          <a:custGeom>
            <a:avLst/>
            <a:gdLst>
              <a:gd name="connsiteX0" fmla="*/ 0 w 32000"/>
              <a:gd name="connsiteY0" fmla="*/ 0 h 173831"/>
              <a:gd name="connsiteX1" fmla="*/ 28575 w 32000"/>
              <a:gd name="connsiteY1" fmla="*/ 78581 h 173831"/>
              <a:gd name="connsiteX2" fmla="*/ 30957 w 32000"/>
              <a:gd name="connsiteY2" fmla="*/ 111919 h 173831"/>
              <a:gd name="connsiteX3" fmla="*/ 23813 w 32000"/>
              <a:gd name="connsiteY3" fmla="*/ 173831 h 173831"/>
            </a:gdLst>
            <a:ahLst/>
            <a:cxnLst>
              <a:cxn ang="0">
                <a:pos x="connsiteX0" y="connsiteY0"/>
              </a:cxn>
              <a:cxn ang="0">
                <a:pos x="connsiteX1" y="connsiteY1"/>
              </a:cxn>
              <a:cxn ang="0">
                <a:pos x="connsiteX2" y="connsiteY2"/>
              </a:cxn>
              <a:cxn ang="0">
                <a:pos x="connsiteX3" y="connsiteY3"/>
              </a:cxn>
            </a:cxnLst>
            <a:rect l="l" t="t" r="r" b="b"/>
            <a:pathLst>
              <a:path w="32000" h="173831">
                <a:moveTo>
                  <a:pt x="0" y="0"/>
                </a:moveTo>
                <a:cubicBezTo>
                  <a:pt x="11708" y="29964"/>
                  <a:pt x="23416" y="59928"/>
                  <a:pt x="28575" y="78581"/>
                </a:cubicBezTo>
                <a:cubicBezTo>
                  <a:pt x="33734" y="97234"/>
                  <a:pt x="31751" y="96044"/>
                  <a:pt x="30957" y="111919"/>
                </a:cubicBezTo>
                <a:cubicBezTo>
                  <a:pt x="30163" y="127794"/>
                  <a:pt x="29369" y="159543"/>
                  <a:pt x="23813" y="173831"/>
                </a:cubicBezTo>
              </a:path>
            </a:pathLst>
          </a:cu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5" name="Serbest Form 104"/>
          <p:cNvSpPr/>
          <p:nvPr/>
        </p:nvSpPr>
        <p:spPr>
          <a:xfrm>
            <a:off x="4387501" y="2826001"/>
            <a:ext cx="786804" cy="204787"/>
          </a:xfrm>
          <a:custGeom>
            <a:avLst/>
            <a:gdLst>
              <a:gd name="connsiteX0" fmla="*/ 0 w 726281"/>
              <a:gd name="connsiteY0" fmla="*/ 0 h 204787"/>
              <a:gd name="connsiteX1" fmla="*/ 107156 w 726281"/>
              <a:gd name="connsiteY1" fmla="*/ 35719 h 204787"/>
              <a:gd name="connsiteX2" fmla="*/ 161925 w 726281"/>
              <a:gd name="connsiteY2" fmla="*/ 78581 h 204787"/>
              <a:gd name="connsiteX3" fmla="*/ 221456 w 726281"/>
              <a:gd name="connsiteY3" fmla="*/ 126206 h 204787"/>
              <a:gd name="connsiteX4" fmla="*/ 290513 w 726281"/>
              <a:gd name="connsiteY4" fmla="*/ 173831 h 204787"/>
              <a:gd name="connsiteX5" fmla="*/ 385763 w 726281"/>
              <a:gd name="connsiteY5" fmla="*/ 171450 h 204787"/>
              <a:gd name="connsiteX6" fmla="*/ 488156 w 726281"/>
              <a:gd name="connsiteY6" fmla="*/ 133350 h 204787"/>
              <a:gd name="connsiteX7" fmla="*/ 611981 w 726281"/>
              <a:gd name="connsiteY7" fmla="*/ 128587 h 204787"/>
              <a:gd name="connsiteX8" fmla="*/ 683419 w 726281"/>
              <a:gd name="connsiteY8" fmla="*/ 142875 h 204787"/>
              <a:gd name="connsiteX9" fmla="*/ 726281 w 726281"/>
              <a:gd name="connsiteY9"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281" h="204787">
                <a:moveTo>
                  <a:pt x="0" y="0"/>
                </a:moveTo>
                <a:cubicBezTo>
                  <a:pt x="40084" y="11311"/>
                  <a:pt x="80169" y="22622"/>
                  <a:pt x="107156" y="35719"/>
                </a:cubicBezTo>
                <a:cubicBezTo>
                  <a:pt x="134143" y="48816"/>
                  <a:pt x="161925" y="78581"/>
                  <a:pt x="161925" y="78581"/>
                </a:cubicBezTo>
                <a:cubicBezTo>
                  <a:pt x="180975" y="93662"/>
                  <a:pt x="200025" y="110331"/>
                  <a:pt x="221456" y="126206"/>
                </a:cubicBezTo>
                <a:cubicBezTo>
                  <a:pt x="242887" y="142081"/>
                  <a:pt x="263129" y="166290"/>
                  <a:pt x="290513" y="173831"/>
                </a:cubicBezTo>
                <a:cubicBezTo>
                  <a:pt x="317898" y="181372"/>
                  <a:pt x="352823" y="178197"/>
                  <a:pt x="385763" y="171450"/>
                </a:cubicBezTo>
                <a:cubicBezTo>
                  <a:pt x="418703" y="164703"/>
                  <a:pt x="450453" y="140494"/>
                  <a:pt x="488156" y="133350"/>
                </a:cubicBezTo>
                <a:cubicBezTo>
                  <a:pt x="525859" y="126206"/>
                  <a:pt x="579437" y="127000"/>
                  <a:pt x="611981" y="128587"/>
                </a:cubicBezTo>
                <a:cubicBezTo>
                  <a:pt x="644525" y="130174"/>
                  <a:pt x="664369" y="130175"/>
                  <a:pt x="683419" y="142875"/>
                </a:cubicBezTo>
                <a:cubicBezTo>
                  <a:pt x="702469" y="155575"/>
                  <a:pt x="719534" y="190896"/>
                  <a:pt x="726281" y="204787"/>
                </a:cubicBezTo>
              </a:path>
            </a:pathLst>
          </a:cu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erbest Form 9"/>
          <p:cNvSpPr/>
          <p:nvPr/>
        </p:nvSpPr>
        <p:spPr>
          <a:xfrm>
            <a:off x="4385470" y="2826545"/>
            <a:ext cx="786804" cy="204787"/>
          </a:xfrm>
          <a:custGeom>
            <a:avLst/>
            <a:gdLst>
              <a:gd name="connsiteX0" fmla="*/ 0 w 726281"/>
              <a:gd name="connsiteY0" fmla="*/ 0 h 204787"/>
              <a:gd name="connsiteX1" fmla="*/ 107156 w 726281"/>
              <a:gd name="connsiteY1" fmla="*/ 35719 h 204787"/>
              <a:gd name="connsiteX2" fmla="*/ 161925 w 726281"/>
              <a:gd name="connsiteY2" fmla="*/ 78581 h 204787"/>
              <a:gd name="connsiteX3" fmla="*/ 221456 w 726281"/>
              <a:gd name="connsiteY3" fmla="*/ 126206 h 204787"/>
              <a:gd name="connsiteX4" fmla="*/ 290513 w 726281"/>
              <a:gd name="connsiteY4" fmla="*/ 173831 h 204787"/>
              <a:gd name="connsiteX5" fmla="*/ 385763 w 726281"/>
              <a:gd name="connsiteY5" fmla="*/ 171450 h 204787"/>
              <a:gd name="connsiteX6" fmla="*/ 488156 w 726281"/>
              <a:gd name="connsiteY6" fmla="*/ 133350 h 204787"/>
              <a:gd name="connsiteX7" fmla="*/ 611981 w 726281"/>
              <a:gd name="connsiteY7" fmla="*/ 128587 h 204787"/>
              <a:gd name="connsiteX8" fmla="*/ 683419 w 726281"/>
              <a:gd name="connsiteY8" fmla="*/ 142875 h 204787"/>
              <a:gd name="connsiteX9" fmla="*/ 726281 w 726281"/>
              <a:gd name="connsiteY9"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281" h="204787">
                <a:moveTo>
                  <a:pt x="0" y="0"/>
                </a:moveTo>
                <a:cubicBezTo>
                  <a:pt x="40084" y="11311"/>
                  <a:pt x="80169" y="22622"/>
                  <a:pt x="107156" y="35719"/>
                </a:cubicBezTo>
                <a:cubicBezTo>
                  <a:pt x="134143" y="48816"/>
                  <a:pt x="161925" y="78581"/>
                  <a:pt x="161925" y="78581"/>
                </a:cubicBezTo>
                <a:cubicBezTo>
                  <a:pt x="180975" y="93662"/>
                  <a:pt x="200025" y="110331"/>
                  <a:pt x="221456" y="126206"/>
                </a:cubicBezTo>
                <a:cubicBezTo>
                  <a:pt x="242887" y="142081"/>
                  <a:pt x="263129" y="166290"/>
                  <a:pt x="290513" y="173831"/>
                </a:cubicBezTo>
                <a:cubicBezTo>
                  <a:pt x="317898" y="181372"/>
                  <a:pt x="352823" y="178197"/>
                  <a:pt x="385763" y="171450"/>
                </a:cubicBezTo>
                <a:cubicBezTo>
                  <a:pt x="418703" y="164703"/>
                  <a:pt x="450453" y="140494"/>
                  <a:pt x="488156" y="133350"/>
                </a:cubicBezTo>
                <a:cubicBezTo>
                  <a:pt x="525859" y="126206"/>
                  <a:pt x="579437" y="127000"/>
                  <a:pt x="611981" y="128587"/>
                </a:cubicBezTo>
                <a:cubicBezTo>
                  <a:pt x="644525" y="130174"/>
                  <a:pt x="664369" y="130175"/>
                  <a:pt x="683419" y="142875"/>
                </a:cubicBezTo>
                <a:cubicBezTo>
                  <a:pt x="702469" y="155575"/>
                  <a:pt x="719534" y="190896"/>
                  <a:pt x="726281" y="204787"/>
                </a:cubicBezTo>
              </a:path>
            </a:pathLst>
          </a:custGeom>
          <a:noFill/>
          <a:ln w="603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3" name="Serbest Form 102"/>
          <p:cNvSpPr/>
          <p:nvPr/>
        </p:nvSpPr>
        <p:spPr>
          <a:xfrm>
            <a:off x="3732300" y="2656801"/>
            <a:ext cx="1243409" cy="271651"/>
          </a:xfrm>
          <a:custGeom>
            <a:avLst/>
            <a:gdLst>
              <a:gd name="connsiteX0" fmla="*/ 0 w 1147762"/>
              <a:gd name="connsiteY0" fmla="*/ 271651 h 271651"/>
              <a:gd name="connsiteX1" fmla="*/ 88106 w 1147762"/>
              <a:gd name="connsiteY1" fmla="*/ 238313 h 271651"/>
              <a:gd name="connsiteX2" fmla="*/ 169069 w 1147762"/>
              <a:gd name="connsiteY2" fmla="*/ 231169 h 271651"/>
              <a:gd name="connsiteX3" fmla="*/ 245269 w 1147762"/>
              <a:gd name="connsiteY3" fmla="*/ 197832 h 271651"/>
              <a:gd name="connsiteX4" fmla="*/ 307181 w 1147762"/>
              <a:gd name="connsiteY4" fmla="*/ 159732 h 271651"/>
              <a:gd name="connsiteX5" fmla="*/ 407194 w 1147762"/>
              <a:gd name="connsiteY5" fmla="*/ 164494 h 271651"/>
              <a:gd name="connsiteX6" fmla="*/ 476250 w 1147762"/>
              <a:gd name="connsiteY6" fmla="*/ 166876 h 271651"/>
              <a:gd name="connsiteX7" fmla="*/ 552450 w 1147762"/>
              <a:gd name="connsiteY7" fmla="*/ 174019 h 271651"/>
              <a:gd name="connsiteX8" fmla="*/ 647700 w 1147762"/>
              <a:gd name="connsiteY8" fmla="*/ 159732 h 271651"/>
              <a:gd name="connsiteX9" fmla="*/ 745331 w 1147762"/>
              <a:gd name="connsiteY9" fmla="*/ 119251 h 271651"/>
              <a:gd name="connsiteX10" fmla="*/ 809625 w 1147762"/>
              <a:gd name="connsiteY10" fmla="*/ 74007 h 271651"/>
              <a:gd name="connsiteX11" fmla="*/ 852487 w 1147762"/>
              <a:gd name="connsiteY11" fmla="*/ 35907 h 271651"/>
              <a:gd name="connsiteX12" fmla="*/ 885825 w 1147762"/>
              <a:gd name="connsiteY12" fmla="*/ 12094 h 271651"/>
              <a:gd name="connsiteX13" fmla="*/ 926306 w 1147762"/>
              <a:gd name="connsiteY13" fmla="*/ 188 h 271651"/>
              <a:gd name="connsiteX14" fmla="*/ 1014412 w 1147762"/>
              <a:gd name="connsiteY14" fmla="*/ 7332 h 271651"/>
              <a:gd name="connsiteX15" fmla="*/ 1095375 w 1147762"/>
              <a:gd name="connsiteY15" fmla="*/ 38288 h 271651"/>
              <a:gd name="connsiteX16" fmla="*/ 1147762 w 1147762"/>
              <a:gd name="connsiteY16" fmla="*/ 59719 h 27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762" h="271651">
                <a:moveTo>
                  <a:pt x="0" y="271651"/>
                </a:moveTo>
                <a:cubicBezTo>
                  <a:pt x="29964" y="258355"/>
                  <a:pt x="59928" y="245060"/>
                  <a:pt x="88106" y="238313"/>
                </a:cubicBezTo>
                <a:cubicBezTo>
                  <a:pt x="116284" y="231566"/>
                  <a:pt x="142875" y="237916"/>
                  <a:pt x="169069" y="231169"/>
                </a:cubicBezTo>
                <a:cubicBezTo>
                  <a:pt x="195263" y="224422"/>
                  <a:pt x="222250" y="209738"/>
                  <a:pt x="245269" y="197832"/>
                </a:cubicBezTo>
                <a:cubicBezTo>
                  <a:pt x="268288" y="185926"/>
                  <a:pt x="280194" y="165288"/>
                  <a:pt x="307181" y="159732"/>
                </a:cubicBezTo>
                <a:cubicBezTo>
                  <a:pt x="334168" y="154176"/>
                  <a:pt x="407194" y="164494"/>
                  <a:pt x="407194" y="164494"/>
                </a:cubicBezTo>
                <a:cubicBezTo>
                  <a:pt x="435372" y="165685"/>
                  <a:pt x="452041" y="165289"/>
                  <a:pt x="476250" y="166876"/>
                </a:cubicBezTo>
                <a:cubicBezTo>
                  <a:pt x="500459" y="168463"/>
                  <a:pt x="523875" y="175210"/>
                  <a:pt x="552450" y="174019"/>
                </a:cubicBezTo>
                <a:cubicBezTo>
                  <a:pt x="581025" y="172828"/>
                  <a:pt x="615553" y="168860"/>
                  <a:pt x="647700" y="159732"/>
                </a:cubicBezTo>
                <a:cubicBezTo>
                  <a:pt x="679847" y="150604"/>
                  <a:pt x="718344" y="133538"/>
                  <a:pt x="745331" y="119251"/>
                </a:cubicBezTo>
                <a:cubicBezTo>
                  <a:pt x="772319" y="104963"/>
                  <a:pt x="791766" y="87898"/>
                  <a:pt x="809625" y="74007"/>
                </a:cubicBezTo>
                <a:cubicBezTo>
                  <a:pt x="827484" y="60116"/>
                  <a:pt x="839787" y="46226"/>
                  <a:pt x="852487" y="35907"/>
                </a:cubicBezTo>
                <a:cubicBezTo>
                  <a:pt x="865187" y="25588"/>
                  <a:pt x="873522" y="18047"/>
                  <a:pt x="885825" y="12094"/>
                </a:cubicBezTo>
                <a:cubicBezTo>
                  <a:pt x="898128" y="6141"/>
                  <a:pt x="904875" y="982"/>
                  <a:pt x="926306" y="188"/>
                </a:cubicBezTo>
                <a:cubicBezTo>
                  <a:pt x="947737" y="-606"/>
                  <a:pt x="986234" y="982"/>
                  <a:pt x="1014412" y="7332"/>
                </a:cubicBezTo>
                <a:cubicBezTo>
                  <a:pt x="1042590" y="13682"/>
                  <a:pt x="1073150" y="29557"/>
                  <a:pt x="1095375" y="38288"/>
                </a:cubicBezTo>
                <a:cubicBezTo>
                  <a:pt x="1117600" y="47019"/>
                  <a:pt x="1145778" y="50988"/>
                  <a:pt x="1147762" y="59719"/>
                </a:cubicBezTo>
              </a:path>
            </a:pathLst>
          </a:custGeom>
          <a:noFill/>
          <a:ln w="825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Serbest Form 7"/>
          <p:cNvSpPr/>
          <p:nvPr/>
        </p:nvSpPr>
        <p:spPr>
          <a:xfrm>
            <a:off x="3732808" y="2657288"/>
            <a:ext cx="1243409" cy="271651"/>
          </a:xfrm>
          <a:custGeom>
            <a:avLst/>
            <a:gdLst>
              <a:gd name="connsiteX0" fmla="*/ 0 w 1147762"/>
              <a:gd name="connsiteY0" fmla="*/ 271651 h 271651"/>
              <a:gd name="connsiteX1" fmla="*/ 88106 w 1147762"/>
              <a:gd name="connsiteY1" fmla="*/ 238313 h 271651"/>
              <a:gd name="connsiteX2" fmla="*/ 169069 w 1147762"/>
              <a:gd name="connsiteY2" fmla="*/ 231169 h 271651"/>
              <a:gd name="connsiteX3" fmla="*/ 245269 w 1147762"/>
              <a:gd name="connsiteY3" fmla="*/ 197832 h 271651"/>
              <a:gd name="connsiteX4" fmla="*/ 307181 w 1147762"/>
              <a:gd name="connsiteY4" fmla="*/ 159732 h 271651"/>
              <a:gd name="connsiteX5" fmla="*/ 407194 w 1147762"/>
              <a:gd name="connsiteY5" fmla="*/ 164494 h 271651"/>
              <a:gd name="connsiteX6" fmla="*/ 476250 w 1147762"/>
              <a:gd name="connsiteY6" fmla="*/ 166876 h 271651"/>
              <a:gd name="connsiteX7" fmla="*/ 552450 w 1147762"/>
              <a:gd name="connsiteY7" fmla="*/ 174019 h 271651"/>
              <a:gd name="connsiteX8" fmla="*/ 647700 w 1147762"/>
              <a:gd name="connsiteY8" fmla="*/ 159732 h 271651"/>
              <a:gd name="connsiteX9" fmla="*/ 745331 w 1147762"/>
              <a:gd name="connsiteY9" fmla="*/ 119251 h 271651"/>
              <a:gd name="connsiteX10" fmla="*/ 809625 w 1147762"/>
              <a:gd name="connsiteY10" fmla="*/ 74007 h 271651"/>
              <a:gd name="connsiteX11" fmla="*/ 852487 w 1147762"/>
              <a:gd name="connsiteY11" fmla="*/ 35907 h 271651"/>
              <a:gd name="connsiteX12" fmla="*/ 885825 w 1147762"/>
              <a:gd name="connsiteY12" fmla="*/ 12094 h 271651"/>
              <a:gd name="connsiteX13" fmla="*/ 926306 w 1147762"/>
              <a:gd name="connsiteY13" fmla="*/ 188 h 271651"/>
              <a:gd name="connsiteX14" fmla="*/ 1014412 w 1147762"/>
              <a:gd name="connsiteY14" fmla="*/ 7332 h 271651"/>
              <a:gd name="connsiteX15" fmla="*/ 1095375 w 1147762"/>
              <a:gd name="connsiteY15" fmla="*/ 38288 h 271651"/>
              <a:gd name="connsiteX16" fmla="*/ 1147762 w 1147762"/>
              <a:gd name="connsiteY16" fmla="*/ 59719 h 27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762" h="271651">
                <a:moveTo>
                  <a:pt x="0" y="271651"/>
                </a:moveTo>
                <a:cubicBezTo>
                  <a:pt x="29964" y="258355"/>
                  <a:pt x="59928" y="245060"/>
                  <a:pt x="88106" y="238313"/>
                </a:cubicBezTo>
                <a:cubicBezTo>
                  <a:pt x="116284" y="231566"/>
                  <a:pt x="142875" y="237916"/>
                  <a:pt x="169069" y="231169"/>
                </a:cubicBezTo>
                <a:cubicBezTo>
                  <a:pt x="195263" y="224422"/>
                  <a:pt x="222250" y="209738"/>
                  <a:pt x="245269" y="197832"/>
                </a:cubicBezTo>
                <a:cubicBezTo>
                  <a:pt x="268288" y="185926"/>
                  <a:pt x="280194" y="165288"/>
                  <a:pt x="307181" y="159732"/>
                </a:cubicBezTo>
                <a:cubicBezTo>
                  <a:pt x="334168" y="154176"/>
                  <a:pt x="407194" y="164494"/>
                  <a:pt x="407194" y="164494"/>
                </a:cubicBezTo>
                <a:cubicBezTo>
                  <a:pt x="435372" y="165685"/>
                  <a:pt x="452041" y="165289"/>
                  <a:pt x="476250" y="166876"/>
                </a:cubicBezTo>
                <a:cubicBezTo>
                  <a:pt x="500459" y="168463"/>
                  <a:pt x="523875" y="175210"/>
                  <a:pt x="552450" y="174019"/>
                </a:cubicBezTo>
                <a:cubicBezTo>
                  <a:pt x="581025" y="172828"/>
                  <a:pt x="615553" y="168860"/>
                  <a:pt x="647700" y="159732"/>
                </a:cubicBezTo>
                <a:cubicBezTo>
                  <a:pt x="679847" y="150604"/>
                  <a:pt x="718344" y="133538"/>
                  <a:pt x="745331" y="119251"/>
                </a:cubicBezTo>
                <a:cubicBezTo>
                  <a:pt x="772319" y="104963"/>
                  <a:pt x="791766" y="87898"/>
                  <a:pt x="809625" y="74007"/>
                </a:cubicBezTo>
                <a:cubicBezTo>
                  <a:pt x="827484" y="60116"/>
                  <a:pt x="839787" y="46226"/>
                  <a:pt x="852487" y="35907"/>
                </a:cubicBezTo>
                <a:cubicBezTo>
                  <a:pt x="865187" y="25588"/>
                  <a:pt x="873522" y="18047"/>
                  <a:pt x="885825" y="12094"/>
                </a:cubicBezTo>
                <a:cubicBezTo>
                  <a:pt x="898128" y="6141"/>
                  <a:pt x="904875" y="982"/>
                  <a:pt x="926306" y="188"/>
                </a:cubicBezTo>
                <a:cubicBezTo>
                  <a:pt x="947737" y="-606"/>
                  <a:pt x="986234" y="982"/>
                  <a:pt x="1014412" y="7332"/>
                </a:cubicBezTo>
                <a:cubicBezTo>
                  <a:pt x="1042590" y="13682"/>
                  <a:pt x="1073150" y="29557"/>
                  <a:pt x="1095375" y="38288"/>
                </a:cubicBezTo>
                <a:cubicBezTo>
                  <a:pt x="1117600" y="47019"/>
                  <a:pt x="1145778" y="50988"/>
                  <a:pt x="1147762" y="59719"/>
                </a:cubicBezTo>
              </a:path>
            </a:pathLst>
          </a:custGeom>
          <a:noFill/>
          <a:ln w="635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7" name="Serbest Form 106"/>
          <p:cNvSpPr/>
          <p:nvPr/>
        </p:nvSpPr>
        <p:spPr>
          <a:xfrm>
            <a:off x="4925701" y="2707201"/>
            <a:ext cx="975181" cy="650165"/>
          </a:xfrm>
          <a:custGeom>
            <a:avLst/>
            <a:gdLst>
              <a:gd name="connsiteX0" fmla="*/ 55 w 900167"/>
              <a:gd name="connsiteY0" fmla="*/ 388227 h 650165"/>
              <a:gd name="connsiteX1" fmla="*/ 7198 w 900167"/>
              <a:gd name="connsiteY1" fmla="*/ 276308 h 650165"/>
              <a:gd name="connsiteX2" fmla="*/ 55 w 900167"/>
              <a:gd name="connsiteY2" fmla="*/ 204871 h 650165"/>
              <a:gd name="connsiteX3" fmla="*/ 11961 w 900167"/>
              <a:gd name="connsiteY3" fmla="*/ 145340 h 650165"/>
              <a:gd name="connsiteX4" fmla="*/ 40536 w 900167"/>
              <a:gd name="connsiteY4" fmla="*/ 71521 h 650165"/>
              <a:gd name="connsiteX5" fmla="*/ 50061 w 900167"/>
              <a:gd name="connsiteY5" fmla="*/ 38183 h 650165"/>
              <a:gd name="connsiteX6" fmla="*/ 66730 w 900167"/>
              <a:gd name="connsiteY6" fmla="*/ 21515 h 650165"/>
              <a:gd name="connsiteX7" fmla="*/ 88161 w 900167"/>
              <a:gd name="connsiteY7" fmla="*/ 14371 h 650165"/>
              <a:gd name="connsiteX8" fmla="*/ 159598 w 900167"/>
              <a:gd name="connsiteY8" fmla="*/ 83 h 650165"/>
              <a:gd name="connsiteX9" fmla="*/ 271517 w 900167"/>
              <a:gd name="connsiteY9" fmla="*/ 21515 h 650165"/>
              <a:gd name="connsiteX10" fmla="*/ 509642 w 900167"/>
              <a:gd name="connsiteY10" fmla="*/ 90571 h 650165"/>
              <a:gd name="connsiteX11" fmla="*/ 564411 w 900167"/>
              <a:gd name="connsiteY11" fmla="*/ 123908 h 650165"/>
              <a:gd name="connsiteX12" fmla="*/ 640611 w 900167"/>
              <a:gd name="connsiteY12" fmla="*/ 157246 h 650165"/>
              <a:gd name="connsiteX13" fmla="*/ 704905 w 900167"/>
              <a:gd name="connsiteY13" fmla="*/ 169152 h 650165"/>
              <a:gd name="connsiteX14" fmla="*/ 769198 w 900167"/>
              <a:gd name="connsiteY14" fmla="*/ 226302 h 650165"/>
              <a:gd name="connsiteX15" fmla="*/ 783486 w 900167"/>
              <a:gd name="connsiteY15" fmla="*/ 304883 h 650165"/>
              <a:gd name="connsiteX16" fmla="*/ 793011 w 900167"/>
              <a:gd name="connsiteY16" fmla="*/ 400133 h 650165"/>
              <a:gd name="connsiteX17" fmla="*/ 800155 w 900167"/>
              <a:gd name="connsiteY17" fmla="*/ 514433 h 650165"/>
              <a:gd name="connsiteX18" fmla="*/ 859686 w 900167"/>
              <a:gd name="connsiteY18" fmla="*/ 600158 h 650165"/>
              <a:gd name="connsiteX19" fmla="*/ 900167 w 900167"/>
              <a:gd name="connsiteY19" fmla="*/ 650165 h 65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0167" h="650165">
                <a:moveTo>
                  <a:pt x="55" y="388227"/>
                </a:moveTo>
                <a:cubicBezTo>
                  <a:pt x="3626" y="347547"/>
                  <a:pt x="7198" y="306867"/>
                  <a:pt x="7198" y="276308"/>
                </a:cubicBezTo>
                <a:cubicBezTo>
                  <a:pt x="7198" y="245749"/>
                  <a:pt x="-739" y="226699"/>
                  <a:pt x="55" y="204871"/>
                </a:cubicBezTo>
                <a:cubicBezTo>
                  <a:pt x="849" y="183043"/>
                  <a:pt x="5214" y="167565"/>
                  <a:pt x="11961" y="145340"/>
                </a:cubicBezTo>
                <a:cubicBezTo>
                  <a:pt x="18708" y="123115"/>
                  <a:pt x="34186" y="89380"/>
                  <a:pt x="40536" y="71521"/>
                </a:cubicBezTo>
                <a:cubicBezTo>
                  <a:pt x="46886" y="53662"/>
                  <a:pt x="45695" y="46517"/>
                  <a:pt x="50061" y="38183"/>
                </a:cubicBezTo>
                <a:cubicBezTo>
                  <a:pt x="54427" y="29849"/>
                  <a:pt x="60380" y="25484"/>
                  <a:pt x="66730" y="21515"/>
                </a:cubicBezTo>
                <a:cubicBezTo>
                  <a:pt x="73080" y="17546"/>
                  <a:pt x="72683" y="17943"/>
                  <a:pt x="88161" y="14371"/>
                </a:cubicBezTo>
                <a:cubicBezTo>
                  <a:pt x="103639" y="10799"/>
                  <a:pt x="129039" y="-1108"/>
                  <a:pt x="159598" y="83"/>
                </a:cubicBezTo>
                <a:cubicBezTo>
                  <a:pt x="190157" y="1274"/>
                  <a:pt x="213176" y="6434"/>
                  <a:pt x="271517" y="21515"/>
                </a:cubicBezTo>
                <a:cubicBezTo>
                  <a:pt x="329858" y="36596"/>
                  <a:pt x="460826" y="73505"/>
                  <a:pt x="509642" y="90571"/>
                </a:cubicBezTo>
                <a:cubicBezTo>
                  <a:pt x="558458" y="107636"/>
                  <a:pt x="542583" y="112795"/>
                  <a:pt x="564411" y="123908"/>
                </a:cubicBezTo>
                <a:cubicBezTo>
                  <a:pt x="586239" y="135021"/>
                  <a:pt x="617195" y="149705"/>
                  <a:pt x="640611" y="157246"/>
                </a:cubicBezTo>
                <a:cubicBezTo>
                  <a:pt x="664027" y="164787"/>
                  <a:pt x="683474" y="157643"/>
                  <a:pt x="704905" y="169152"/>
                </a:cubicBezTo>
                <a:cubicBezTo>
                  <a:pt x="726336" y="180661"/>
                  <a:pt x="756101" y="203680"/>
                  <a:pt x="769198" y="226302"/>
                </a:cubicBezTo>
                <a:cubicBezTo>
                  <a:pt x="782295" y="248924"/>
                  <a:pt x="779517" y="275911"/>
                  <a:pt x="783486" y="304883"/>
                </a:cubicBezTo>
                <a:cubicBezTo>
                  <a:pt x="787455" y="333855"/>
                  <a:pt x="790233" y="365208"/>
                  <a:pt x="793011" y="400133"/>
                </a:cubicBezTo>
                <a:cubicBezTo>
                  <a:pt x="795789" y="435058"/>
                  <a:pt x="789043" y="481096"/>
                  <a:pt x="800155" y="514433"/>
                </a:cubicBezTo>
                <a:cubicBezTo>
                  <a:pt x="811267" y="547770"/>
                  <a:pt x="843017" y="577536"/>
                  <a:pt x="859686" y="600158"/>
                </a:cubicBezTo>
                <a:cubicBezTo>
                  <a:pt x="876355" y="622780"/>
                  <a:pt x="888658" y="639053"/>
                  <a:pt x="900167" y="650165"/>
                </a:cubicBezTo>
              </a:path>
            </a:pathLst>
          </a:cu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9" name="Serbest Form 108"/>
          <p:cNvSpPr/>
          <p:nvPr/>
        </p:nvSpPr>
        <p:spPr>
          <a:xfrm>
            <a:off x="5892900" y="3358800"/>
            <a:ext cx="2680296" cy="545773"/>
          </a:xfrm>
          <a:custGeom>
            <a:avLst/>
            <a:gdLst>
              <a:gd name="connsiteX0" fmla="*/ 0 w 2474119"/>
              <a:gd name="connsiteY0" fmla="*/ 0 h 545773"/>
              <a:gd name="connsiteX1" fmla="*/ 78582 w 2474119"/>
              <a:gd name="connsiteY1" fmla="*/ 50006 h 545773"/>
              <a:gd name="connsiteX2" fmla="*/ 138113 w 2474119"/>
              <a:gd name="connsiteY2" fmla="*/ 90487 h 545773"/>
              <a:gd name="connsiteX3" fmla="*/ 211932 w 2474119"/>
              <a:gd name="connsiteY3" fmla="*/ 164306 h 545773"/>
              <a:gd name="connsiteX4" fmla="*/ 288132 w 2474119"/>
              <a:gd name="connsiteY4" fmla="*/ 235743 h 545773"/>
              <a:gd name="connsiteX5" fmla="*/ 352425 w 2474119"/>
              <a:gd name="connsiteY5" fmla="*/ 261937 h 545773"/>
              <a:gd name="connsiteX6" fmla="*/ 438150 w 2474119"/>
              <a:gd name="connsiteY6" fmla="*/ 257175 h 545773"/>
              <a:gd name="connsiteX7" fmla="*/ 531019 w 2474119"/>
              <a:gd name="connsiteY7" fmla="*/ 254793 h 545773"/>
              <a:gd name="connsiteX8" fmla="*/ 578644 w 2474119"/>
              <a:gd name="connsiteY8" fmla="*/ 266700 h 545773"/>
              <a:gd name="connsiteX9" fmla="*/ 664369 w 2474119"/>
              <a:gd name="connsiteY9" fmla="*/ 285750 h 545773"/>
              <a:gd name="connsiteX10" fmla="*/ 711994 w 2474119"/>
              <a:gd name="connsiteY10" fmla="*/ 295275 h 545773"/>
              <a:gd name="connsiteX11" fmla="*/ 778669 w 2474119"/>
              <a:gd name="connsiteY11" fmla="*/ 300037 h 545773"/>
              <a:gd name="connsiteX12" fmla="*/ 842963 w 2474119"/>
              <a:gd name="connsiteY12" fmla="*/ 297656 h 545773"/>
              <a:gd name="connsiteX13" fmla="*/ 902494 w 2474119"/>
              <a:gd name="connsiteY13" fmla="*/ 307181 h 545773"/>
              <a:gd name="connsiteX14" fmla="*/ 971550 w 2474119"/>
              <a:gd name="connsiteY14" fmla="*/ 321468 h 545773"/>
              <a:gd name="connsiteX15" fmla="*/ 1097757 w 2474119"/>
              <a:gd name="connsiteY15" fmla="*/ 376237 h 545773"/>
              <a:gd name="connsiteX16" fmla="*/ 1178719 w 2474119"/>
              <a:gd name="connsiteY16" fmla="*/ 404812 h 545773"/>
              <a:gd name="connsiteX17" fmla="*/ 1243013 w 2474119"/>
              <a:gd name="connsiteY17" fmla="*/ 397668 h 545773"/>
              <a:gd name="connsiteX18" fmla="*/ 1314450 w 2474119"/>
              <a:gd name="connsiteY18" fmla="*/ 373856 h 545773"/>
              <a:gd name="connsiteX19" fmla="*/ 1388269 w 2474119"/>
              <a:gd name="connsiteY19" fmla="*/ 345281 h 545773"/>
              <a:gd name="connsiteX20" fmla="*/ 1488282 w 2474119"/>
              <a:gd name="connsiteY20" fmla="*/ 340518 h 545773"/>
              <a:gd name="connsiteX21" fmla="*/ 1583532 w 2474119"/>
              <a:gd name="connsiteY21" fmla="*/ 359568 h 545773"/>
              <a:gd name="connsiteX22" fmla="*/ 1685925 w 2474119"/>
              <a:gd name="connsiteY22" fmla="*/ 352425 h 545773"/>
              <a:gd name="connsiteX23" fmla="*/ 1754982 w 2474119"/>
              <a:gd name="connsiteY23" fmla="*/ 366712 h 545773"/>
              <a:gd name="connsiteX24" fmla="*/ 1814513 w 2474119"/>
              <a:gd name="connsiteY24" fmla="*/ 388143 h 545773"/>
              <a:gd name="connsiteX25" fmla="*/ 1905000 w 2474119"/>
              <a:gd name="connsiteY25" fmla="*/ 426243 h 545773"/>
              <a:gd name="connsiteX26" fmla="*/ 1974057 w 2474119"/>
              <a:gd name="connsiteY26" fmla="*/ 433387 h 545773"/>
              <a:gd name="connsiteX27" fmla="*/ 2083594 w 2474119"/>
              <a:gd name="connsiteY27" fmla="*/ 426243 h 545773"/>
              <a:gd name="connsiteX28" fmla="*/ 2195513 w 2474119"/>
              <a:gd name="connsiteY28" fmla="*/ 476250 h 545773"/>
              <a:gd name="connsiteX29" fmla="*/ 2286000 w 2474119"/>
              <a:gd name="connsiteY29" fmla="*/ 535781 h 545773"/>
              <a:gd name="connsiteX30" fmla="*/ 2333625 w 2474119"/>
              <a:gd name="connsiteY30" fmla="*/ 545306 h 545773"/>
              <a:gd name="connsiteX31" fmla="*/ 2474119 w 2474119"/>
              <a:gd name="connsiteY31" fmla="*/ 542925 h 54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4119" h="545773">
                <a:moveTo>
                  <a:pt x="0" y="0"/>
                </a:moveTo>
                <a:lnTo>
                  <a:pt x="78582" y="50006"/>
                </a:lnTo>
                <a:cubicBezTo>
                  <a:pt x="101601" y="65087"/>
                  <a:pt x="115888" y="71437"/>
                  <a:pt x="138113" y="90487"/>
                </a:cubicBezTo>
                <a:cubicBezTo>
                  <a:pt x="160338" y="109537"/>
                  <a:pt x="186929" y="140097"/>
                  <a:pt x="211932" y="164306"/>
                </a:cubicBezTo>
                <a:cubicBezTo>
                  <a:pt x="236935" y="188515"/>
                  <a:pt x="264717" y="219471"/>
                  <a:pt x="288132" y="235743"/>
                </a:cubicBezTo>
                <a:cubicBezTo>
                  <a:pt x="311547" y="252015"/>
                  <a:pt x="327422" y="258365"/>
                  <a:pt x="352425" y="261937"/>
                </a:cubicBezTo>
                <a:cubicBezTo>
                  <a:pt x="377428" y="265509"/>
                  <a:pt x="408384" y="258366"/>
                  <a:pt x="438150" y="257175"/>
                </a:cubicBezTo>
                <a:cubicBezTo>
                  <a:pt x="467916" y="255984"/>
                  <a:pt x="507603" y="253206"/>
                  <a:pt x="531019" y="254793"/>
                </a:cubicBezTo>
                <a:cubicBezTo>
                  <a:pt x="554435" y="256381"/>
                  <a:pt x="578644" y="266700"/>
                  <a:pt x="578644" y="266700"/>
                </a:cubicBezTo>
                <a:lnTo>
                  <a:pt x="664369" y="285750"/>
                </a:lnTo>
                <a:cubicBezTo>
                  <a:pt x="686594" y="290513"/>
                  <a:pt x="692944" y="292894"/>
                  <a:pt x="711994" y="295275"/>
                </a:cubicBezTo>
                <a:cubicBezTo>
                  <a:pt x="731044" y="297656"/>
                  <a:pt x="756841" y="299640"/>
                  <a:pt x="778669" y="300037"/>
                </a:cubicBezTo>
                <a:cubicBezTo>
                  <a:pt x="800497" y="300434"/>
                  <a:pt x="822326" y="296465"/>
                  <a:pt x="842963" y="297656"/>
                </a:cubicBezTo>
                <a:cubicBezTo>
                  <a:pt x="863600" y="298847"/>
                  <a:pt x="881063" y="303212"/>
                  <a:pt x="902494" y="307181"/>
                </a:cubicBezTo>
                <a:cubicBezTo>
                  <a:pt x="923925" y="311150"/>
                  <a:pt x="939006" y="309959"/>
                  <a:pt x="971550" y="321468"/>
                </a:cubicBezTo>
                <a:cubicBezTo>
                  <a:pt x="1004094" y="332977"/>
                  <a:pt x="1063229" y="362346"/>
                  <a:pt x="1097757" y="376237"/>
                </a:cubicBezTo>
                <a:cubicBezTo>
                  <a:pt x="1132285" y="390128"/>
                  <a:pt x="1154510" y="401240"/>
                  <a:pt x="1178719" y="404812"/>
                </a:cubicBezTo>
                <a:cubicBezTo>
                  <a:pt x="1202928" y="408384"/>
                  <a:pt x="1220391" y="402827"/>
                  <a:pt x="1243013" y="397668"/>
                </a:cubicBezTo>
                <a:cubicBezTo>
                  <a:pt x="1265635" y="392509"/>
                  <a:pt x="1290241" y="382587"/>
                  <a:pt x="1314450" y="373856"/>
                </a:cubicBezTo>
                <a:cubicBezTo>
                  <a:pt x="1338659" y="365125"/>
                  <a:pt x="1359297" y="350837"/>
                  <a:pt x="1388269" y="345281"/>
                </a:cubicBezTo>
                <a:cubicBezTo>
                  <a:pt x="1417241" y="339725"/>
                  <a:pt x="1455738" y="338137"/>
                  <a:pt x="1488282" y="340518"/>
                </a:cubicBezTo>
                <a:cubicBezTo>
                  <a:pt x="1520826" y="342899"/>
                  <a:pt x="1550592" y="357584"/>
                  <a:pt x="1583532" y="359568"/>
                </a:cubicBezTo>
                <a:cubicBezTo>
                  <a:pt x="1616473" y="361553"/>
                  <a:pt x="1657350" y="351234"/>
                  <a:pt x="1685925" y="352425"/>
                </a:cubicBezTo>
                <a:cubicBezTo>
                  <a:pt x="1714500" y="353616"/>
                  <a:pt x="1733551" y="360759"/>
                  <a:pt x="1754982" y="366712"/>
                </a:cubicBezTo>
                <a:cubicBezTo>
                  <a:pt x="1776413" y="372665"/>
                  <a:pt x="1789510" y="378221"/>
                  <a:pt x="1814513" y="388143"/>
                </a:cubicBezTo>
                <a:cubicBezTo>
                  <a:pt x="1839516" y="398065"/>
                  <a:pt x="1878409" y="418702"/>
                  <a:pt x="1905000" y="426243"/>
                </a:cubicBezTo>
                <a:cubicBezTo>
                  <a:pt x="1931591" y="433784"/>
                  <a:pt x="1944291" y="433387"/>
                  <a:pt x="1974057" y="433387"/>
                </a:cubicBezTo>
                <a:cubicBezTo>
                  <a:pt x="2003823" y="433387"/>
                  <a:pt x="2046685" y="419099"/>
                  <a:pt x="2083594" y="426243"/>
                </a:cubicBezTo>
                <a:cubicBezTo>
                  <a:pt x="2120503" y="433387"/>
                  <a:pt x="2161779" y="457994"/>
                  <a:pt x="2195513" y="476250"/>
                </a:cubicBezTo>
                <a:cubicBezTo>
                  <a:pt x="2229247" y="494506"/>
                  <a:pt x="2262981" y="524272"/>
                  <a:pt x="2286000" y="535781"/>
                </a:cubicBezTo>
                <a:cubicBezTo>
                  <a:pt x="2309019" y="547290"/>
                  <a:pt x="2302272" y="544115"/>
                  <a:pt x="2333625" y="545306"/>
                </a:cubicBezTo>
                <a:cubicBezTo>
                  <a:pt x="2364978" y="546497"/>
                  <a:pt x="2442766" y="545306"/>
                  <a:pt x="2474119" y="542925"/>
                </a:cubicBezTo>
              </a:path>
            </a:pathLst>
          </a:cu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0" name="Metin kutusu 99"/>
          <p:cNvSpPr txBox="1"/>
          <p:nvPr/>
        </p:nvSpPr>
        <p:spPr>
          <a:xfrm>
            <a:off x="5232923" y="2204864"/>
            <a:ext cx="1273640" cy="400110"/>
          </a:xfrm>
          <a:prstGeom prst="rect">
            <a:avLst/>
          </a:prstGeom>
          <a:solidFill>
            <a:srgbClr val="FFFF00"/>
          </a:solidFill>
          <a:effectLst>
            <a:reflection stA="65000" endPos="0" dir="5400000" sy="-100000" algn="bl" rotWithShape="0"/>
            <a:softEdge rad="38100"/>
          </a:effectLst>
        </p:spPr>
        <p:txBody>
          <a:bodyPr wrap="square" rtlCol="0">
            <a:spAutoFit/>
          </a:bodyPr>
          <a:lstStyle/>
          <a:p>
            <a:pPr algn="ctr"/>
            <a:r>
              <a:rPr lang="tr-TR" sz="1000" dirty="0" smtClean="0">
                <a:latin typeface="Comic Sans MS" pitchFamily="66" charset="0"/>
              </a:rPr>
              <a:t>Kuzey Marmara</a:t>
            </a:r>
          </a:p>
          <a:p>
            <a:pPr algn="ctr"/>
            <a:r>
              <a:rPr lang="tr-TR" sz="1000" dirty="0" smtClean="0">
                <a:latin typeface="Comic Sans MS" pitchFamily="66" charset="0"/>
              </a:rPr>
              <a:t>Otoyolu (95 Km)</a:t>
            </a:r>
          </a:p>
        </p:txBody>
      </p:sp>
      <p:sp>
        <p:nvSpPr>
          <p:cNvPr id="17" name="Rectangle 2"/>
          <p:cNvSpPr>
            <a:spLocks noChangeArrowheads="1"/>
          </p:cNvSpPr>
          <p:nvPr/>
        </p:nvSpPr>
        <p:spPr bwMode="auto">
          <a:xfrm>
            <a:off x="2924775" y="1052736"/>
            <a:ext cx="4624520" cy="34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5746" tIns="47874" rIns="95746" bIns="4787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Aft>
                <a:spcPct val="0"/>
              </a:spcAft>
              <a:buSzPct val="85000"/>
              <a:buFontTx/>
              <a:buNone/>
            </a:pPr>
            <a:r>
              <a:rPr lang="tr-TR" altLang="tr-TR" sz="1600" b="1" i="1" dirty="0" smtClean="0">
                <a:solidFill>
                  <a:srgbClr val="000000"/>
                </a:solidFill>
                <a:latin typeface="Arial" charset="0"/>
                <a:cs typeface="Arial" charset="0"/>
              </a:rPr>
              <a:t>2) Kuzey Marmara Otoyolu</a:t>
            </a:r>
            <a:endParaRPr lang="tr-TR" altLang="tr-TR" sz="1600" b="1" i="1" dirty="0" smtClean="0">
              <a:solidFill>
                <a:srgbClr val="FF0000"/>
              </a:solidFill>
              <a:latin typeface="Arial" charset="0"/>
              <a:cs typeface="Arial" charset="0"/>
            </a:endParaRPr>
          </a:p>
        </p:txBody>
      </p:sp>
      <p:sp>
        <p:nvSpPr>
          <p:cNvPr id="18" name="Rectangle 2"/>
          <p:cNvSpPr>
            <a:spLocks noChangeArrowheads="1"/>
          </p:cNvSpPr>
          <p:nvPr/>
        </p:nvSpPr>
        <p:spPr bwMode="auto">
          <a:xfrm>
            <a:off x="3470836" y="1268760"/>
            <a:ext cx="4626240" cy="34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5746" tIns="47874" rIns="95746" bIns="4787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Aft>
                <a:spcPct val="0"/>
              </a:spcAft>
              <a:buSzPct val="85000"/>
              <a:buFontTx/>
              <a:buNone/>
            </a:pPr>
            <a:r>
              <a:rPr lang="tr-TR" altLang="tr-TR" sz="1600" b="1" i="1" dirty="0" smtClean="0">
                <a:solidFill>
                  <a:srgbClr val="000000"/>
                </a:solidFill>
                <a:latin typeface="Arial" charset="0"/>
                <a:cs typeface="Arial" charset="0"/>
              </a:rPr>
              <a:t>3) Kınalı-Çanakkale-Balıkesir Otoyolu</a:t>
            </a:r>
            <a:endParaRPr lang="tr-TR" altLang="tr-TR" sz="1600" b="1" i="1" dirty="0" smtClean="0">
              <a:solidFill>
                <a:srgbClr val="FF0000"/>
              </a:solidFill>
              <a:latin typeface="Arial" charset="0"/>
              <a:cs typeface="Arial" charset="0"/>
            </a:endParaRPr>
          </a:p>
        </p:txBody>
      </p:sp>
      <p:sp>
        <p:nvSpPr>
          <p:cNvPr id="19" name="Rectangle 2"/>
          <p:cNvSpPr>
            <a:spLocks noChangeArrowheads="1"/>
          </p:cNvSpPr>
          <p:nvPr/>
        </p:nvSpPr>
        <p:spPr bwMode="auto">
          <a:xfrm>
            <a:off x="2745029" y="1484784"/>
            <a:ext cx="4626240" cy="34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5746" tIns="47874" rIns="95746" bIns="4787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Aft>
                <a:spcPct val="0"/>
              </a:spcAft>
              <a:buSzPct val="85000"/>
              <a:buFontTx/>
              <a:buNone/>
            </a:pPr>
            <a:r>
              <a:rPr lang="tr-TR" altLang="tr-TR" sz="1600" b="1" i="1" dirty="0" smtClean="0">
                <a:solidFill>
                  <a:srgbClr val="000000"/>
                </a:solidFill>
                <a:latin typeface="Arial" charset="0"/>
                <a:cs typeface="Arial" charset="0"/>
              </a:rPr>
              <a:t>4) Yalova-İzmit Otoyolu</a:t>
            </a:r>
            <a:endParaRPr lang="tr-TR" altLang="tr-TR" sz="1600" b="1" i="1" dirty="0" smtClean="0">
              <a:solidFill>
                <a:srgbClr val="FF0000"/>
              </a:solidFill>
              <a:latin typeface="Arial" charset="0"/>
              <a:cs typeface="Arial" charset="0"/>
            </a:endParaRPr>
          </a:p>
        </p:txBody>
      </p:sp>
      <p:sp>
        <p:nvSpPr>
          <p:cNvPr id="9" name="Serbest Form 8"/>
          <p:cNvSpPr/>
          <p:nvPr/>
        </p:nvSpPr>
        <p:spPr bwMode="auto">
          <a:xfrm>
            <a:off x="51594" y="909643"/>
            <a:ext cx="976842" cy="2662237"/>
          </a:xfrm>
          <a:custGeom>
            <a:avLst/>
            <a:gdLst>
              <a:gd name="connsiteX0" fmla="*/ 942975 w 976339"/>
              <a:gd name="connsiteY0" fmla="*/ 0 h 2662237"/>
              <a:gd name="connsiteX1" fmla="*/ 976312 w 976339"/>
              <a:gd name="connsiteY1" fmla="*/ 42862 h 2662237"/>
              <a:gd name="connsiteX2" fmla="*/ 947737 w 976339"/>
              <a:gd name="connsiteY2" fmla="*/ 104775 h 2662237"/>
              <a:gd name="connsiteX3" fmla="*/ 900112 w 976339"/>
              <a:gd name="connsiteY3" fmla="*/ 209550 h 2662237"/>
              <a:gd name="connsiteX4" fmla="*/ 676275 w 976339"/>
              <a:gd name="connsiteY4" fmla="*/ 180975 h 2662237"/>
              <a:gd name="connsiteX5" fmla="*/ 623887 w 976339"/>
              <a:gd name="connsiteY5" fmla="*/ 285750 h 2662237"/>
              <a:gd name="connsiteX6" fmla="*/ 590550 w 976339"/>
              <a:gd name="connsiteY6" fmla="*/ 338137 h 2662237"/>
              <a:gd name="connsiteX7" fmla="*/ 595312 w 976339"/>
              <a:gd name="connsiteY7" fmla="*/ 400050 h 2662237"/>
              <a:gd name="connsiteX8" fmla="*/ 619125 w 976339"/>
              <a:gd name="connsiteY8" fmla="*/ 438150 h 2662237"/>
              <a:gd name="connsiteX9" fmla="*/ 666750 w 976339"/>
              <a:gd name="connsiteY9" fmla="*/ 495300 h 2662237"/>
              <a:gd name="connsiteX10" fmla="*/ 719137 w 976339"/>
              <a:gd name="connsiteY10" fmla="*/ 533400 h 2662237"/>
              <a:gd name="connsiteX11" fmla="*/ 742950 w 976339"/>
              <a:gd name="connsiteY11" fmla="*/ 514350 h 2662237"/>
              <a:gd name="connsiteX12" fmla="*/ 771525 w 976339"/>
              <a:gd name="connsiteY12" fmla="*/ 571500 h 2662237"/>
              <a:gd name="connsiteX13" fmla="*/ 804862 w 976339"/>
              <a:gd name="connsiteY13" fmla="*/ 561975 h 2662237"/>
              <a:gd name="connsiteX14" fmla="*/ 838200 w 976339"/>
              <a:gd name="connsiteY14" fmla="*/ 638175 h 2662237"/>
              <a:gd name="connsiteX15" fmla="*/ 895350 w 976339"/>
              <a:gd name="connsiteY15" fmla="*/ 695325 h 2662237"/>
              <a:gd name="connsiteX16" fmla="*/ 952500 w 976339"/>
              <a:gd name="connsiteY16" fmla="*/ 709612 h 2662237"/>
              <a:gd name="connsiteX17" fmla="*/ 933450 w 976339"/>
              <a:gd name="connsiteY17" fmla="*/ 800100 h 2662237"/>
              <a:gd name="connsiteX18" fmla="*/ 933450 w 976339"/>
              <a:gd name="connsiteY18" fmla="*/ 866775 h 2662237"/>
              <a:gd name="connsiteX19" fmla="*/ 933450 w 976339"/>
              <a:gd name="connsiteY19" fmla="*/ 966787 h 2662237"/>
              <a:gd name="connsiteX20" fmla="*/ 923925 w 976339"/>
              <a:gd name="connsiteY20" fmla="*/ 1023937 h 2662237"/>
              <a:gd name="connsiteX21" fmla="*/ 942975 w 976339"/>
              <a:gd name="connsiteY21" fmla="*/ 1143000 h 2662237"/>
              <a:gd name="connsiteX22" fmla="*/ 962025 w 976339"/>
              <a:gd name="connsiteY22" fmla="*/ 1204912 h 2662237"/>
              <a:gd name="connsiteX23" fmla="*/ 942975 w 976339"/>
              <a:gd name="connsiteY23" fmla="*/ 1304925 h 2662237"/>
              <a:gd name="connsiteX24" fmla="*/ 909637 w 976339"/>
              <a:gd name="connsiteY24" fmla="*/ 1357312 h 2662237"/>
              <a:gd name="connsiteX25" fmla="*/ 895350 w 976339"/>
              <a:gd name="connsiteY25" fmla="*/ 1366837 h 2662237"/>
              <a:gd name="connsiteX26" fmla="*/ 838200 w 976339"/>
              <a:gd name="connsiteY26" fmla="*/ 1357312 h 2662237"/>
              <a:gd name="connsiteX27" fmla="*/ 819150 w 976339"/>
              <a:gd name="connsiteY27" fmla="*/ 1328737 h 2662237"/>
              <a:gd name="connsiteX28" fmla="*/ 747712 w 976339"/>
              <a:gd name="connsiteY28" fmla="*/ 1352550 h 2662237"/>
              <a:gd name="connsiteX29" fmla="*/ 728662 w 976339"/>
              <a:gd name="connsiteY29" fmla="*/ 1404937 h 2662237"/>
              <a:gd name="connsiteX30" fmla="*/ 704850 w 976339"/>
              <a:gd name="connsiteY30" fmla="*/ 1423987 h 2662237"/>
              <a:gd name="connsiteX31" fmla="*/ 666750 w 976339"/>
              <a:gd name="connsiteY31" fmla="*/ 1457325 h 2662237"/>
              <a:gd name="connsiteX32" fmla="*/ 633412 w 976339"/>
              <a:gd name="connsiteY32" fmla="*/ 1490662 h 2662237"/>
              <a:gd name="connsiteX33" fmla="*/ 590550 w 976339"/>
              <a:gd name="connsiteY33" fmla="*/ 1519237 h 2662237"/>
              <a:gd name="connsiteX34" fmla="*/ 495300 w 976339"/>
              <a:gd name="connsiteY34" fmla="*/ 1504950 h 2662237"/>
              <a:gd name="connsiteX35" fmla="*/ 476250 w 976339"/>
              <a:gd name="connsiteY35" fmla="*/ 1547812 h 2662237"/>
              <a:gd name="connsiteX36" fmla="*/ 490537 w 976339"/>
              <a:gd name="connsiteY36" fmla="*/ 1590675 h 2662237"/>
              <a:gd name="connsiteX37" fmla="*/ 461962 w 976339"/>
              <a:gd name="connsiteY37" fmla="*/ 1643062 h 2662237"/>
              <a:gd name="connsiteX38" fmla="*/ 476250 w 976339"/>
              <a:gd name="connsiteY38" fmla="*/ 1662112 h 2662237"/>
              <a:gd name="connsiteX39" fmla="*/ 438150 w 976339"/>
              <a:gd name="connsiteY39" fmla="*/ 1709737 h 2662237"/>
              <a:gd name="connsiteX40" fmla="*/ 485775 w 976339"/>
              <a:gd name="connsiteY40" fmla="*/ 1747837 h 2662237"/>
              <a:gd name="connsiteX41" fmla="*/ 442912 w 976339"/>
              <a:gd name="connsiteY41" fmla="*/ 1833562 h 2662237"/>
              <a:gd name="connsiteX42" fmla="*/ 438150 w 976339"/>
              <a:gd name="connsiteY42" fmla="*/ 1838325 h 2662237"/>
              <a:gd name="connsiteX43" fmla="*/ 466725 w 976339"/>
              <a:gd name="connsiteY43" fmla="*/ 1838325 h 2662237"/>
              <a:gd name="connsiteX44" fmla="*/ 447675 w 976339"/>
              <a:gd name="connsiteY44" fmla="*/ 1905000 h 2662237"/>
              <a:gd name="connsiteX45" fmla="*/ 438150 w 976339"/>
              <a:gd name="connsiteY45" fmla="*/ 1938337 h 2662237"/>
              <a:gd name="connsiteX46" fmla="*/ 476250 w 976339"/>
              <a:gd name="connsiteY46" fmla="*/ 2009775 h 2662237"/>
              <a:gd name="connsiteX47" fmla="*/ 500062 w 976339"/>
              <a:gd name="connsiteY47" fmla="*/ 2057400 h 2662237"/>
              <a:gd name="connsiteX48" fmla="*/ 471487 w 976339"/>
              <a:gd name="connsiteY48" fmla="*/ 2109787 h 2662237"/>
              <a:gd name="connsiteX49" fmla="*/ 442912 w 976339"/>
              <a:gd name="connsiteY49" fmla="*/ 2133600 h 2662237"/>
              <a:gd name="connsiteX50" fmla="*/ 485775 w 976339"/>
              <a:gd name="connsiteY50" fmla="*/ 2181225 h 2662237"/>
              <a:gd name="connsiteX51" fmla="*/ 485775 w 976339"/>
              <a:gd name="connsiteY51" fmla="*/ 2209800 h 2662237"/>
              <a:gd name="connsiteX52" fmla="*/ 423862 w 976339"/>
              <a:gd name="connsiteY52" fmla="*/ 2238375 h 2662237"/>
              <a:gd name="connsiteX53" fmla="*/ 395287 w 976339"/>
              <a:gd name="connsiteY53" fmla="*/ 2257425 h 2662237"/>
              <a:gd name="connsiteX54" fmla="*/ 381000 w 976339"/>
              <a:gd name="connsiteY54" fmla="*/ 2309812 h 2662237"/>
              <a:gd name="connsiteX55" fmla="*/ 381000 w 976339"/>
              <a:gd name="connsiteY55" fmla="*/ 2347912 h 2662237"/>
              <a:gd name="connsiteX56" fmla="*/ 333375 w 976339"/>
              <a:gd name="connsiteY56" fmla="*/ 2300287 h 2662237"/>
              <a:gd name="connsiteX57" fmla="*/ 314325 w 976339"/>
              <a:gd name="connsiteY57" fmla="*/ 2328862 h 2662237"/>
              <a:gd name="connsiteX58" fmla="*/ 290512 w 976339"/>
              <a:gd name="connsiteY58" fmla="*/ 2352675 h 2662237"/>
              <a:gd name="connsiteX59" fmla="*/ 271462 w 976339"/>
              <a:gd name="connsiteY59" fmla="*/ 2395537 h 2662237"/>
              <a:gd name="connsiteX60" fmla="*/ 247650 w 976339"/>
              <a:gd name="connsiteY60" fmla="*/ 2405062 h 2662237"/>
              <a:gd name="connsiteX61" fmla="*/ 242887 w 976339"/>
              <a:gd name="connsiteY61" fmla="*/ 2452687 h 2662237"/>
              <a:gd name="connsiteX62" fmla="*/ 161925 w 976339"/>
              <a:gd name="connsiteY62" fmla="*/ 2505075 h 2662237"/>
              <a:gd name="connsiteX63" fmla="*/ 123825 w 976339"/>
              <a:gd name="connsiteY63" fmla="*/ 2557462 h 2662237"/>
              <a:gd name="connsiteX64" fmla="*/ 123825 w 976339"/>
              <a:gd name="connsiteY64" fmla="*/ 2605087 h 2662237"/>
              <a:gd name="connsiteX65" fmla="*/ 0 w 976339"/>
              <a:gd name="connsiteY65" fmla="*/ 2662237 h 26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76339" h="2662237">
                <a:moveTo>
                  <a:pt x="942975" y="0"/>
                </a:moveTo>
                <a:cubicBezTo>
                  <a:pt x="959246" y="12700"/>
                  <a:pt x="975518" y="25400"/>
                  <a:pt x="976312" y="42862"/>
                </a:cubicBezTo>
                <a:cubicBezTo>
                  <a:pt x="977106" y="60324"/>
                  <a:pt x="960437" y="76994"/>
                  <a:pt x="947737" y="104775"/>
                </a:cubicBezTo>
                <a:cubicBezTo>
                  <a:pt x="935037" y="132556"/>
                  <a:pt x="945356" y="196850"/>
                  <a:pt x="900112" y="209550"/>
                </a:cubicBezTo>
                <a:cubicBezTo>
                  <a:pt x="854868" y="222250"/>
                  <a:pt x="722312" y="168275"/>
                  <a:pt x="676275" y="180975"/>
                </a:cubicBezTo>
                <a:cubicBezTo>
                  <a:pt x="630238" y="193675"/>
                  <a:pt x="638174" y="259556"/>
                  <a:pt x="623887" y="285750"/>
                </a:cubicBezTo>
                <a:cubicBezTo>
                  <a:pt x="609600" y="311944"/>
                  <a:pt x="595312" y="319087"/>
                  <a:pt x="590550" y="338137"/>
                </a:cubicBezTo>
                <a:cubicBezTo>
                  <a:pt x="585788" y="357187"/>
                  <a:pt x="590549" y="383381"/>
                  <a:pt x="595312" y="400050"/>
                </a:cubicBezTo>
                <a:cubicBezTo>
                  <a:pt x="600074" y="416719"/>
                  <a:pt x="607219" y="422275"/>
                  <a:pt x="619125" y="438150"/>
                </a:cubicBezTo>
                <a:cubicBezTo>
                  <a:pt x="631031" y="454025"/>
                  <a:pt x="650081" y="479425"/>
                  <a:pt x="666750" y="495300"/>
                </a:cubicBezTo>
                <a:cubicBezTo>
                  <a:pt x="683419" y="511175"/>
                  <a:pt x="706437" y="530225"/>
                  <a:pt x="719137" y="533400"/>
                </a:cubicBezTo>
                <a:cubicBezTo>
                  <a:pt x="731837" y="536575"/>
                  <a:pt x="734219" y="508000"/>
                  <a:pt x="742950" y="514350"/>
                </a:cubicBezTo>
                <a:cubicBezTo>
                  <a:pt x="751681" y="520700"/>
                  <a:pt x="761206" y="563563"/>
                  <a:pt x="771525" y="571500"/>
                </a:cubicBezTo>
                <a:cubicBezTo>
                  <a:pt x="781844" y="579437"/>
                  <a:pt x="793750" y="550863"/>
                  <a:pt x="804862" y="561975"/>
                </a:cubicBezTo>
                <a:cubicBezTo>
                  <a:pt x="815974" y="573087"/>
                  <a:pt x="823119" y="615950"/>
                  <a:pt x="838200" y="638175"/>
                </a:cubicBezTo>
                <a:cubicBezTo>
                  <a:pt x="853281" y="660400"/>
                  <a:pt x="876300" y="683419"/>
                  <a:pt x="895350" y="695325"/>
                </a:cubicBezTo>
                <a:cubicBezTo>
                  <a:pt x="914400" y="707231"/>
                  <a:pt x="946150" y="692150"/>
                  <a:pt x="952500" y="709612"/>
                </a:cubicBezTo>
                <a:cubicBezTo>
                  <a:pt x="958850" y="727074"/>
                  <a:pt x="936625" y="773906"/>
                  <a:pt x="933450" y="800100"/>
                </a:cubicBezTo>
                <a:cubicBezTo>
                  <a:pt x="930275" y="826294"/>
                  <a:pt x="933450" y="866775"/>
                  <a:pt x="933450" y="866775"/>
                </a:cubicBezTo>
                <a:cubicBezTo>
                  <a:pt x="933450" y="894556"/>
                  <a:pt x="935037" y="940593"/>
                  <a:pt x="933450" y="966787"/>
                </a:cubicBezTo>
                <a:cubicBezTo>
                  <a:pt x="931862" y="992981"/>
                  <a:pt x="922338" y="994568"/>
                  <a:pt x="923925" y="1023937"/>
                </a:cubicBezTo>
                <a:cubicBezTo>
                  <a:pt x="925512" y="1053306"/>
                  <a:pt x="936625" y="1112838"/>
                  <a:pt x="942975" y="1143000"/>
                </a:cubicBezTo>
                <a:cubicBezTo>
                  <a:pt x="949325" y="1173162"/>
                  <a:pt x="962025" y="1177925"/>
                  <a:pt x="962025" y="1204912"/>
                </a:cubicBezTo>
                <a:cubicBezTo>
                  <a:pt x="962025" y="1231899"/>
                  <a:pt x="951706" y="1279525"/>
                  <a:pt x="942975" y="1304925"/>
                </a:cubicBezTo>
                <a:cubicBezTo>
                  <a:pt x="934244" y="1330325"/>
                  <a:pt x="917574" y="1346993"/>
                  <a:pt x="909637" y="1357312"/>
                </a:cubicBezTo>
                <a:cubicBezTo>
                  <a:pt x="901700" y="1367631"/>
                  <a:pt x="907256" y="1366837"/>
                  <a:pt x="895350" y="1366837"/>
                </a:cubicBezTo>
                <a:cubicBezTo>
                  <a:pt x="883444" y="1366837"/>
                  <a:pt x="850900" y="1363662"/>
                  <a:pt x="838200" y="1357312"/>
                </a:cubicBezTo>
                <a:cubicBezTo>
                  <a:pt x="825500" y="1350962"/>
                  <a:pt x="834231" y="1329531"/>
                  <a:pt x="819150" y="1328737"/>
                </a:cubicBezTo>
                <a:cubicBezTo>
                  <a:pt x="804069" y="1327943"/>
                  <a:pt x="762793" y="1339850"/>
                  <a:pt x="747712" y="1352550"/>
                </a:cubicBezTo>
                <a:cubicBezTo>
                  <a:pt x="732631" y="1365250"/>
                  <a:pt x="735806" y="1393031"/>
                  <a:pt x="728662" y="1404937"/>
                </a:cubicBezTo>
                <a:cubicBezTo>
                  <a:pt x="721518" y="1416843"/>
                  <a:pt x="715169" y="1415256"/>
                  <a:pt x="704850" y="1423987"/>
                </a:cubicBezTo>
                <a:cubicBezTo>
                  <a:pt x="694531" y="1432718"/>
                  <a:pt x="678656" y="1446213"/>
                  <a:pt x="666750" y="1457325"/>
                </a:cubicBezTo>
                <a:cubicBezTo>
                  <a:pt x="654844" y="1468437"/>
                  <a:pt x="646112" y="1480343"/>
                  <a:pt x="633412" y="1490662"/>
                </a:cubicBezTo>
                <a:cubicBezTo>
                  <a:pt x="620712" y="1500981"/>
                  <a:pt x="613569" y="1516856"/>
                  <a:pt x="590550" y="1519237"/>
                </a:cubicBezTo>
                <a:cubicBezTo>
                  <a:pt x="567531" y="1521618"/>
                  <a:pt x="514350" y="1500188"/>
                  <a:pt x="495300" y="1504950"/>
                </a:cubicBezTo>
                <a:cubicBezTo>
                  <a:pt x="476250" y="1509712"/>
                  <a:pt x="477044" y="1533525"/>
                  <a:pt x="476250" y="1547812"/>
                </a:cubicBezTo>
                <a:cubicBezTo>
                  <a:pt x="475456" y="1562099"/>
                  <a:pt x="492918" y="1574800"/>
                  <a:pt x="490537" y="1590675"/>
                </a:cubicBezTo>
                <a:cubicBezTo>
                  <a:pt x="488156" y="1606550"/>
                  <a:pt x="464343" y="1631156"/>
                  <a:pt x="461962" y="1643062"/>
                </a:cubicBezTo>
                <a:cubicBezTo>
                  <a:pt x="459581" y="1654968"/>
                  <a:pt x="480219" y="1651000"/>
                  <a:pt x="476250" y="1662112"/>
                </a:cubicBezTo>
                <a:cubicBezTo>
                  <a:pt x="472281" y="1673224"/>
                  <a:pt x="436563" y="1695450"/>
                  <a:pt x="438150" y="1709737"/>
                </a:cubicBezTo>
                <a:cubicBezTo>
                  <a:pt x="439737" y="1724024"/>
                  <a:pt x="484981" y="1727200"/>
                  <a:pt x="485775" y="1747837"/>
                </a:cubicBezTo>
                <a:cubicBezTo>
                  <a:pt x="486569" y="1768474"/>
                  <a:pt x="450849" y="1818481"/>
                  <a:pt x="442912" y="1833562"/>
                </a:cubicBezTo>
                <a:cubicBezTo>
                  <a:pt x="434974" y="1848643"/>
                  <a:pt x="434181" y="1837531"/>
                  <a:pt x="438150" y="1838325"/>
                </a:cubicBezTo>
                <a:cubicBezTo>
                  <a:pt x="442119" y="1839119"/>
                  <a:pt x="465138" y="1827213"/>
                  <a:pt x="466725" y="1838325"/>
                </a:cubicBezTo>
                <a:cubicBezTo>
                  <a:pt x="468312" y="1849437"/>
                  <a:pt x="447675" y="1905000"/>
                  <a:pt x="447675" y="1905000"/>
                </a:cubicBezTo>
                <a:cubicBezTo>
                  <a:pt x="442912" y="1921669"/>
                  <a:pt x="433387" y="1920874"/>
                  <a:pt x="438150" y="1938337"/>
                </a:cubicBezTo>
                <a:cubicBezTo>
                  <a:pt x="442913" y="1955800"/>
                  <a:pt x="465931" y="1989931"/>
                  <a:pt x="476250" y="2009775"/>
                </a:cubicBezTo>
                <a:cubicBezTo>
                  <a:pt x="486569" y="2029619"/>
                  <a:pt x="500856" y="2040731"/>
                  <a:pt x="500062" y="2057400"/>
                </a:cubicBezTo>
                <a:cubicBezTo>
                  <a:pt x="499268" y="2074069"/>
                  <a:pt x="481012" y="2097087"/>
                  <a:pt x="471487" y="2109787"/>
                </a:cubicBezTo>
                <a:cubicBezTo>
                  <a:pt x="461962" y="2122487"/>
                  <a:pt x="440531" y="2121694"/>
                  <a:pt x="442912" y="2133600"/>
                </a:cubicBezTo>
                <a:cubicBezTo>
                  <a:pt x="445293" y="2145506"/>
                  <a:pt x="478631" y="2168525"/>
                  <a:pt x="485775" y="2181225"/>
                </a:cubicBezTo>
                <a:cubicBezTo>
                  <a:pt x="492919" y="2193925"/>
                  <a:pt x="496094" y="2200275"/>
                  <a:pt x="485775" y="2209800"/>
                </a:cubicBezTo>
                <a:cubicBezTo>
                  <a:pt x="475456" y="2219325"/>
                  <a:pt x="438943" y="2230438"/>
                  <a:pt x="423862" y="2238375"/>
                </a:cubicBezTo>
                <a:cubicBezTo>
                  <a:pt x="408781" y="2246313"/>
                  <a:pt x="402431" y="2245519"/>
                  <a:pt x="395287" y="2257425"/>
                </a:cubicBezTo>
                <a:cubicBezTo>
                  <a:pt x="388143" y="2269331"/>
                  <a:pt x="383381" y="2294731"/>
                  <a:pt x="381000" y="2309812"/>
                </a:cubicBezTo>
                <a:cubicBezTo>
                  <a:pt x="378619" y="2324893"/>
                  <a:pt x="388938" y="2349500"/>
                  <a:pt x="381000" y="2347912"/>
                </a:cubicBezTo>
                <a:cubicBezTo>
                  <a:pt x="373062" y="2346324"/>
                  <a:pt x="344488" y="2303462"/>
                  <a:pt x="333375" y="2300287"/>
                </a:cubicBezTo>
                <a:cubicBezTo>
                  <a:pt x="322262" y="2297112"/>
                  <a:pt x="321469" y="2320131"/>
                  <a:pt x="314325" y="2328862"/>
                </a:cubicBezTo>
                <a:cubicBezTo>
                  <a:pt x="307181" y="2337593"/>
                  <a:pt x="297656" y="2341563"/>
                  <a:pt x="290512" y="2352675"/>
                </a:cubicBezTo>
                <a:cubicBezTo>
                  <a:pt x="283368" y="2363787"/>
                  <a:pt x="278606" y="2386806"/>
                  <a:pt x="271462" y="2395537"/>
                </a:cubicBezTo>
                <a:cubicBezTo>
                  <a:pt x="264318" y="2404268"/>
                  <a:pt x="252413" y="2395537"/>
                  <a:pt x="247650" y="2405062"/>
                </a:cubicBezTo>
                <a:cubicBezTo>
                  <a:pt x="242887" y="2414587"/>
                  <a:pt x="257174" y="2436018"/>
                  <a:pt x="242887" y="2452687"/>
                </a:cubicBezTo>
                <a:cubicBezTo>
                  <a:pt x="228600" y="2469356"/>
                  <a:pt x="181769" y="2487613"/>
                  <a:pt x="161925" y="2505075"/>
                </a:cubicBezTo>
                <a:cubicBezTo>
                  <a:pt x="142081" y="2522537"/>
                  <a:pt x="130175" y="2540793"/>
                  <a:pt x="123825" y="2557462"/>
                </a:cubicBezTo>
                <a:cubicBezTo>
                  <a:pt x="117475" y="2574131"/>
                  <a:pt x="144462" y="2587625"/>
                  <a:pt x="123825" y="2605087"/>
                </a:cubicBezTo>
                <a:cubicBezTo>
                  <a:pt x="103188" y="2622549"/>
                  <a:pt x="51594" y="2642393"/>
                  <a:pt x="0" y="2662237"/>
                </a:cubicBezTo>
              </a:path>
            </a:pathLst>
          </a:custGeom>
          <a:noFill/>
          <a:ln w="47625" cap="flat" cmpd="sng" algn="ctr">
            <a:solidFill>
              <a:schemeClr val="bg2">
                <a:lumMod val="50000"/>
              </a:schemeClr>
            </a:solidFill>
            <a:prstDash val="solid"/>
            <a:round/>
            <a:headEnd type="none" w="med" len="med"/>
            <a:tailEnd type="none" w="med" len="med"/>
          </a:ln>
          <a:effectLst/>
        </p:spPr>
        <p:txBody>
          <a:bodyPr lIns="91407" tIns="45704" rIns="91407" bIns="45704"/>
          <a:lstStyle/>
          <a:p>
            <a:pPr defTabSz="914070" eaLnBrk="0" fontAlgn="base" hangingPunct="0">
              <a:spcBef>
                <a:spcPct val="0"/>
              </a:spcBef>
              <a:spcAft>
                <a:spcPct val="0"/>
              </a:spcAft>
              <a:defRPr/>
            </a:pPr>
            <a:endParaRPr lang="tr-TR">
              <a:solidFill>
                <a:srgbClr val="000000"/>
              </a:solidFill>
              <a:latin typeface="Arial" charset="0"/>
              <a:cs typeface="Arial" charset="0"/>
            </a:endParaRPr>
          </a:p>
        </p:txBody>
      </p:sp>
      <p:sp>
        <p:nvSpPr>
          <p:cNvPr id="11" name="Serbest Form 10"/>
          <p:cNvSpPr/>
          <p:nvPr/>
        </p:nvSpPr>
        <p:spPr bwMode="auto">
          <a:xfrm>
            <a:off x="-10319" y="1243016"/>
            <a:ext cx="667279" cy="987425"/>
          </a:xfrm>
          <a:custGeom>
            <a:avLst/>
            <a:gdLst>
              <a:gd name="connsiteX0" fmla="*/ 666750 w 666750"/>
              <a:gd name="connsiteY0" fmla="*/ 90725 h 987993"/>
              <a:gd name="connsiteX1" fmla="*/ 595313 w 666750"/>
              <a:gd name="connsiteY1" fmla="*/ 100250 h 987993"/>
              <a:gd name="connsiteX2" fmla="*/ 538163 w 666750"/>
              <a:gd name="connsiteY2" fmla="*/ 62150 h 987993"/>
              <a:gd name="connsiteX3" fmla="*/ 519113 w 666750"/>
              <a:gd name="connsiteY3" fmla="*/ 14525 h 987993"/>
              <a:gd name="connsiteX4" fmla="*/ 504825 w 666750"/>
              <a:gd name="connsiteY4" fmla="*/ 38338 h 987993"/>
              <a:gd name="connsiteX5" fmla="*/ 481013 w 666750"/>
              <a:gd name="connsiteY5" fmla="*/ 57388 h 987993"/>
              <a:gd name="connsiteX6" fmla="*/ 433388 w 666750"/>
              <a:gd name="connsiteY6" fmla="*/ 238 h 987993"/>
              <a:gd name="connsiteX7" fmla="*/ 390525 w 666750"/>
              <a:gd name="connsiteY7" fmla="*/ 38338 h 987993"/>
              <a:gd name="connsiteX8" fmla="*/ 328613 w 666750"/>
              <a:gd name="connsiteY8" fmla="*/ 71675 h 987993"/>
              <a:gd name="connsiteX9" fmla="*/ 280988 w 666750"/>
              <a:gd name="connsiteY9" fmla="*/ 90725 h 987993"/>
              <a:gd name="connsiteX10" fmla="*/ 271463 w 666750"/>
              <a:gd name="connsiteY10" fmla="*/ 138350 h 987993"/>
              <a:gd name="connsiteX11" fmla="*/ 271463 w 666750"/>
              <a:gd name="connsiteY11" fmla="*/ 205025 h 987993"/>
              <a:gd name="connsiteX12" fmla="*/ 280988 w 666750"/>
              <a:gd name="connsiteY12" fmla="*/ 247888 h 987993"/>
              <a:gd name="connsiteX13" fmla="*/ 319088 w 666750"/>
              <a:gd name="connsiteY13" fmla="*/ 266938 h 987993"/>
              <a:gd name="connsiteX14" fmla="*/ 352425 w 666750"/>
              <a:gd name="connsiteY14" fmla="*/ 271700 h 987993"/>
              <a:gd name="connsiteX15" fmla="*/ 361950 w 666750"/>
              <a:gd name="connsiteY15" fmla="*/ 333613 h 987993"/>
              <a:gd name="connsiteX16" fmla="*/ 371475 w 666750"/>
              <a:gd name="connsiteY16" fmla="*/ 386000 h 987993"/>
              <a:gd name="connsiteX17" fmla="*/ 361950 w 666750"/>
              <a:gd name="connsiteY17" fmla="*/ 447913 h 987993"/>
              <a:gd name="connsiteX18" fmla="*/ 400050 w 666750"/>
              <a:gd name="connsiteY18" fmla="*/ 462200 h 987993"/>
              <a:gd name="connsiteX19" fmla="*/ 395288 w 666750"/>
              <a:gd name="connsiteY19" fmla="*/ 538400 h 987993"/>
              <a:gd name="connsiteX20" fmla="*/ 390525 w 666750"/>
              <a:gd name="connsiteY20" fmla="*/ 581263 h 987993"/>
              <a:gd name="connsiteX21" fmla="*/ 352425 w 666750"/>
              <a:gd name="connsiteY21" fmla="*/ 633650 h 987993"/>
              <a:gd name="connsiteX22" fmla="*/ 409575 w 666750"/>
              <a:gd name="connsiteY22" fmla="*/ 714613 h 987993"/>
              <a:gd name="connsiteX23" fmla="*/ 371475 w 666750"/>
              <a:gd name="connsiteY23" fmla="*/ 752713 h 987993"/>
              <a:gd name="connsiteX24" fmla="*/ 333375 w 666750"/>
              <a:gd name="connsiteY24" fmla="*/ 786050 h 987993"/>
              <a:gd name="connsiteX25" fmla="*/ 319088 w 666750"/>
              <a:gd name="connsiteY25" fmla="*/ 862250 h 987993"/>
              <a:gd name="connsiteX26" fmla="*/ 276225 w 666750"/>
              <a:gd name="connsiteY26" fmla="*/ 909875 h 987993"/>
              <a:gd name="connsiteX27" fmla="*/ 176213 w 666750"/>
              <a:gd name="connsiteY27" fmla="*/ 924163 h 987993"/>
              <a:gd name="connsiteX28" fmla="*/ 119063 w 666750"/>
              <a:gd name="connsiteY28" fmla="*/ 943213 h 987993"/>
              <a:gd name="connsiteX29" fmla="*/ 76200 w 666750"/>
              <a:gd name="connsiteY29" fmla="*/ 986075 h 987993"/>
              <a:gd name="connsiteX30" fmla="*/ 0 w 666750"/>
              <a:gd name="connsiteY30" fmla="*/ 976550 h 98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6750" h="987993">
                <a:moveTo>
                  <a:pt x="666750" y="90725"/>
                </a:moveTo>
                <a:cubicBezTo>
                  <a:pt x="641747" y="97868"/>
                  <a:pt x="616744" y="105012"/>
                  <a:pt x="595313" y="100250"/>
                </a:cubicBezTo>
                <a:cubicBezTo>
                  <a:pt x="573882" y="95488"/>
                  <a:pt x="550863" y="76437"/>
                  <a:pt x="538163" y="62150"/>
                </a:cubicBezTo>
                <a:cubicBezTo>
                  <a:pt x="525463" y="47862"/>
                  <a:pt x="524669" y="18494"/>
                  <a:pt x="519113" y="14525"/>
                </a:cubicBezTo>
                <a:cubicBezTo>
                  <a:pt x="513557" y="10556"/>
                  <a:pt x="511175" y="31194"/>
                  <a:pt x="504825" y="38338"/>
                </a:cubicBezTo>
                <a:cubicBezTo>
                  <a:pt x="498475" y="45482"/>
                  <a:pt x="492919" y="63738"/>
                  <a:pt x="481013" y="57388"/>
                </a:cubicBezTo>
                <a:cubicBezTo>
                  <a:pt x="469107" y="51038"/>
                  <a:pt x="448469" y="3413"/>
                  <a:pt x="433388" y="238"/>
                </a:cubicBezTo>
                <a:cubicBezTo>
                  <a:pt x="418307" y="-2937"/>
                  <a:pt x="407987" y="26432"/>
                  <a:pt x="390525" y="38338"/>
                </a:cubicBezTo>
                <a:cubicBezTo>
                  <a:pt x="373063" y="50244"/>
                  <a:pt x="346869" y="62944"/>
                  <a:pt x="328613" y="71675"/>
                </a:cubicBezTo>
                <a:cubicBezTo>
                  <a:pt x="310357" y="80406"/>
                  <a:pt x="290513" y="79612"/>
                  <a:pt x="280988" y="90725"/>
                </a:cubicBezTo>
                <a:cubicBezTo>
                  <a:pt x="271463" y="101838"/>
                  <a:pt x="273050" y="119300"/>
                  <a:pt x="271463" y="138350"/>
                </a:cubicBezTo>
                <a:cubicBezTo>
                  <a:pt x="269876" y="157400"/>
                  <a:pt x="269875" y="186769"/>
                  <a:pt x="271463" y="205025"/>
                </a:cubicBezTo>
                <a:cubicBezTo>
                  <a:pt x="273050" y="223281"/>
                  <a:pt x="273051" y="237569"/>
                  <a:pt x="280988" y="247888"/>
                </a:cubicBezTo>
                <a:cubicBezTo>
                  <a:pt x="288925" y="258207"/>
                  <a:pt x="307182" y="262969"/>
                  <a:pt x="319088" y="266938"/>
                </a:cubicBezTo>
                <a:cubicBezTo>
                  <a:pt x="330994" y="270907"/>
                  <a:pt x="345281" y="260588"/>
                  <a:pt x="352425" y="271700"/>
                </a:cubicBezTo>
                <a:cubicBezTo>
                  <a:pt x="359569" y="282813"/>
                  <a:pt x="358775" y="314563"/>
                  <a:pt x="361950" y="333613"/>
                </a:cubicBezTo>
                <a:cubicBezTo>
                  <a:pt x="365125" y="352663"/>
                  <a:pt x="371475" y="366950"/>
                  <a:pt x="371475" y="386000"/>
                </a:cubicBezTo>
                <a:cubicBezTo>
                  <a:pt x="371475" y="405050"/>
                  <a:pt x="357187" y="435213"/>
                  <a:pt x="361950" y="447913"/>
                </a:cubicBezTo>
                <a:cubicBezTo>
                  <a:pt x="366713" y="460613"/>
                  <a:pt x="394494" y="447119"/>
                  <a:pt x="400050" y="462200"/>
                </a:cubicBezTo>
                <a:cubicBezTo>
                  <a:pt x="405606" y="477281"/>
                  <a:pt x="396875" y="518556"/>
                  <a:pt x="395288" y="538400"/>
                </a:cubicBezTo>
                <a:cubicBezTo>
                  <a:pt x="393700" y="558244"/>
                  <a:pt x="397669" y="565388"/>
                  <a:pt x="390525" y="581263"/>
                </a:cubicBezTo>
                <a:cubicBezTo>
                  <a:pt x="383381" y="597138"/>
                  <a:pt x="349250" y="611425"/>
                  <a:pt x="352425" y="633650"/>
                </a:cubicBezTo>
                <a:cubicBezTo>
                  <a:pt x="355600" y="655875"/>
                  <a:pt x="406400" y="694769"/>
                  <a:pt x="409575" y="714613"/>
                </a:cubicBezTo>
                <a:cubicBezTo>
                  <a:pt x="412750" y="734457"/>
                  <a:pt x="384175" y="740807"/>
                  <a:pt x="371475" y="752713"/>
                </a:cubicBezTo>
                <a:cubicBezTo>
                  <a:pt x="358775" y="764619"/>
                  <a:pt x="342106" y="767794"/>
                  <a:pt x="333375" y="786050"/>
                </a:cubicBezTo>
                <a:cubicBezTo>
                  <a:pt x="324644" y="804306"/>
                  <a:pt x="328613" y="841613"/>
                  <a:pt x="319088" y="862250"/>
                </a:cubicBezTo>
                <a:cubicBezTo>
                  <a:pt x="309563" y="882887"/>
                  <a:pt x="300037" y="899556"/>
                  <a:pt x="276225" y="909875"/>
                </a:cubicBezTo>
                <a:cubicBezTo>
                  <a:pt x="252413" y="920194"/>
                  <a:pt x="202407" y="918607"/>
                  <a:pt x="176213" y="924163"/>
                </a:cubicBezTo>
                <a:cubicBezTo>
                  <a:pt x="150019" y="929719"/>
                  <a:pt x="135732" y="932894"/>
                  <a:pt x="119063" y="943213"/>
                </a:cubicBezTo>
                <a:cubicBezTo>
                  <a:pt x="102394" y="953532"/>
                  <a:pt x="96044" y="980519"/>
                  <a:pt x="76200" y="986075"/>
                </a:cubicBezTo>
                <a:cubicBezTo>
                  <a:pt x="56356" y="991631"/>
                  <a:pt x="28178" y="984090"/>
                  <a:pt x="0" y="976550"/>
                </a:cubicBezTo>
              </a:path>
            </a:pathLst>
          </a:custGeom>
          <a:noFill/>
          <a:ln w="47625" cap="flat" cmpd="sng" algn="ctr">
            <a:solidFill>
              <a:schemeClr val="bg2">
                <a:lumMod val="50000"/>
              </a:schemeClr>
            </a:solidFill>
            <a:prstDash val="solid"/>
            <a:round/>
            <a:headEnd type="none" w="med" len="med"/>
            <a:tailEnd type="none" w="med" len="med"/>
          </a:ln>
          <a:effectLst/>
        </p:spPr>
        <p:txBody>
          <a:bodyPr lIns="91407" tIns="45704" rIns="91407" bIns="45704"/>
          <a:lstStyle/>
          <a:p>
            <a:pPr eaLnBrk="0" fontAlgn="base" hangingPunct="0">
              <a:spcBef>
                <a:spcPct val="0"/>
              </a:spcBef>
              <a:spcAft>
                <a:spcPct val="0"/>
              </a:spcAft>
              <a:defRPr/>
            </a:pPr>
            <a:endParaRPr lang="tr-TR">
              <a:solidFill>
                <a:srgbClr val="000000"/>
              </a:solidFill>
              <a:latin typeface="Arial" charset="0"/>
              <a:cs typeface="Arial" charset="0"/>
            </a:endParaRPr>
          </a:p>
        </p:txBody>
      </p:sp>
      <p:grpSp>
        <p:nvGrpSpPr>
          <p:cNvPr id="2" name="Grup 89"/>
          <p:cNvGrpSpPr>
            <a:grpSpLocks/>
          </p:cNvGrpSpPr>
          <p:nvPr/>
        </p:nvGrpSpPr>
        <p:grpSpPr bwMode="auto">
          <a:xfrm>
            <a:off x="-87710" y="1196975"/>
            <a:ext cx="9997150" cy="5613400"/>
            <a:chOff x="-87560" y="1196751"/>
            <a:chExt cx="9997106" cy="5613482"/>
          </a:xfrm>
        </p:grpSpPr>
        <p:sp>
          <p:nvSpPr>
            <p:cNvPr id="29764" name="Serbest Form 90"/>
            <p:cNvSpPr>
              <a:spLocks/>
            </p:cNvSpPr>
            <p:nvPr/>
          </p:nvSpPr>
          <p:spPr bwMode="auto">
            <a:xfrm>
              <a:off x="1104405" y="1484416"/>
              <a:ext cx="2600696" cy="1454727"/>
            </a:xfrm>
            <a:custGeom>
              <a:avLst/>
              <a:gdLst>
                <a:gd name="T0" fmla="*/ 0 w 2600696"/>
                <a:gd name="T1" fmla="*/ 0 h 1454727"/>
                <a:gd name="T2" fmla="*/ 207818 w 2600696"/>
                <a:gd name="T3" fmla="*/ 136566 h 1454727"/>
                <a:gd name="T4" fmla="*/ 374073 w 2600696"/>
                <a:gd name="T5" fmla="*/ 201880 h 1454727"/>
                <a:gd name="T6" fmla="*/ 492826 w 2600696"/>
                <a:gd name="T7" fmla="*/ 290945 h 1454727"/>
                <a:gd name="T8" fmla="*/ 570016 w 2600696"/>
                <a:gd name="T9" fmla="*/ 368135 h 1454727"/>
                <a:gd name="T10" fmla="*/ 688769 w 2600696"/>
                <a:gd name="T11" fmla="*/ 433449 h 1454727"/>
                <a:gd name="T12" fmla="*/ 896587 w 2600696"/>
                <a:gd name="T13" fmla="*/ 486888 h 1454727"/>
                <a:gd name="T14" fmla="*/ 1092530 w 2600696"/>
                <a:gd name="T15" fmla="*/ 570015 h 1454727"/>
                <a:gd name="T16" fmla="*/ 1199408 w 2600696"/>
                <a:gd name="T17" fmla="*/ 581890 h 1454727"/>
                <a:gd name="T18" fmla="*/ 1401289 w 2600696"/>
                <a:gd name="T19" fmla="*/ 700644 h 1454727"/>
                <a:gd name="T20" fmla="*/ 1561605 w 2600696"/>
                <a:gd name="T21" fmla="*/ 789709 h 1454727"/>
                <a:gd name="T22" fmla="*/ 1686296 w 2600696"/>
                <a:gd name="T23" fmla="*/ 866898 h 1454727"/>
                <a:gd name="T24" fmla="*/ 1793174 w 2600696"/>
                <a:gd name="T25" fmla="*/ 955963 h 1454727"/>
                <a:gd name="T26" fmla="*/ 1858489 w 2600696"/>
                <a:gd name="T27" fmla="*/ 967839 h 1454727"/>
                <a:gd name="T28" fmla="*/ 1947553 w 2600696"/>
                <a:gd name="T29" fmla="*/ 1074716 h 1454727"/>
                <a:gd name="T30" fmla="*/ 2131620 w 2600696"/>
                <a:gd name="T31" fmla="*/ 1157844 h 1454727"/>
                <a:gd name="T32" fmla="*/ 2345376 w 2600696"/>
                <a:gd name="T33" fmla="*/ 1223158 h 1454727"/>
                <a:gd name="T34" fmla="*/ 2535382 w 2600696"/>
                <a:gd name="T35" fmla="*/ 1341911 h 1454727"/>
                <a:gd name="T36" fmla="*/ 2547256 w 2600696"/>
                <a:gd name="T37" fmla="*/ 1401288 h 1454727"/>
                <a:gd name="T38" fmla="*/ 2600696 w 2600696"/>
                <a:gd name="T39" fmla="*/ 1454727 h 14547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00696"/>
                <a:gd name="T61" fmla="*/ 0 h 1454727"/>
                <a:gd name="T62" fmla="*/ 2600696 w 2600696"/>
                <a:gd name="T63" fmla="*/ 1454727 h 14547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00696" h="1454727">
                  <a:moveTo>
                    <a:pt x="0" y="0"/>
                  </a:moveTo>
                  <a:cubicBezTo>
                    <a:pt x="72736" y="51459"/>
                    <a:pt x="145473" y="102919"/>
                    <a:pt x="207818" y="136566"/>
                  </a:cubicBezTo>
                  <a:cubicBezTo>
                    <a:pt x="270163" y="170213"/>
                    <a:pt x="326572" y="176150"/>
                    <a:pt x="374073" y="201880"/>
                  </a:cubicBezTo>
                  <a:cubicBezTo>
                    <a:pt x="421574" y="227610"/>
                    <a:pt x="460169" y="263236"/>
                    <a:pt x="492826" y="290945"/>
                  </a:cubicBezTo>
                  <a:cubicBezTo>
                    <a:pt x="525483" y="318654"/>
                    <a:pt x="537359" y="344384"/>
                    <a:pt x="570016" y="368135"/>
                  </a:cubicBezTo>
                  <a:cubicBezTo>
                    <a:pt x="602673" y="391886"/>
                    <a:pt x="634341" y="413657"/>
                    <a:pt x="688769" y="433449"/>
                  </a:cubicBezTo>
                  <a:cubicBezTo>
                    <a:pt x="743197" y="453241"/>
                    <a:pt x="829294" y="464127"/>
                    <a:pt x="896587" y="486888"/>
                  </a:cubicBezTo>
                  <a:cubicBezTo>
                    <a:pt x="963880" y="509649"/>
                    <a:pt x="1042060" y="554181"/>
                    <a:pt x="1092530" y="570015"/>
                  </a:cubicBezTo>
                  <a:cubicBezTo>
                    <a:pt x="1143000" y="585849"/>
                    <a:pt x="1147948" y="560119"/>
                    <a:pt x="1199408" y="581890"/>
                  </a:cubicBezTo>
                  <a:cubicBezTo>
                    <a:pt x="1250868" y="603661"/>
                    <a:pt x="1340923" y="666007"/>
                    <a:pt x="1401289" y="700644"/>
                  </a:cubicBezTo>
                  <a:cubicBezTo>
                    <a:pt x="1461655" y="735281"/>
                    <a:pt x="1514104" y="762000"/>
                    <a:pt x="1561605" y="789709"/>
                  </a:cubicBezTo>
                  <a:cubicBezTo>
                    <a:pt x="1609106" y="817418"/>
                    <a:pt x="1647701" y="839189"/>
                    <a:pt x="1686296" y="866898"/>
                  </a:cubicBezTo>
                  <a:cubicBezTo>
                    <a:pt x="1724891" y="894607"/>
                    <a:pt x="1764475" y="939140"/>
                    <a:pt x="1793174" y="955963"/>
                  </a:cubicBezTo>
                  <a:cubicBezTo>
                    <a:pt x="1821873" y="972787"/>
                    <a:pt x="1832759" y="948047"/>
                    <a:pt x="1858489" y="967839"/>
                  </a:cubicBezTo>
                  <a:cubicBezTo>
                    <a:pt x="1884219" y="987631"/>
                    <a:pt x="1902031" y="1043049"/>
                    <a:pt x="1947553" y="1074716"/>
                  </a:cubicBezTo>
                  <a:cubicBezTo>
                    <a:pt x="1993075" y="1106383"/>
                    <a:pt x="2065317" y="1133104"/>
                    <a:pt x="2131621" y="1157844"/>
                  </a:cubicBezTo>
                  <a:cubicBezTo>
                    <a:pt x="2197925" y="1182584"/>
                    <a:pt x="2278084" y="1192480"/>
                    <a:pt x="2345377" y="1223158"/>
                  </a:cubicBezTo>
                  <a:cubicBezTo>
                    <a:pt x="2412670" y="1253836"/>
                    <a:pt x="2501735" y="1312223"/>
                    <a:pt x="2535382" y="1341911"/>
                  </a:cubicBezTo>
                  <a:cubicBezTo>
                    <a:pt x="2569029" y="1371599"/>
                    <a:pt x="2536371" y="1382485"/>
                    <a:pt x="2547257" y="1401288"/>
                  </a:cubicBezTo>
                  <a:cubicBezTo>
                    <a:pt x="2558143" y="1420091"/>
                    <a:pt x="2579419" y="1437409"/>
                    <a:pt x="2600696" y="1454727"/>
                  </a:cubicBezTo>
                </a:path>
              </a:pathLst>
            </a:custGeom>
            <a:noFill/>
            <a:ln w="88900" cap="flat" cmpd="sng" algn="ctr">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65" name="Serbest Form 91"/>
            <p:cNvSpPr>
              <a:spLocks/>
            </p:cNvSpPr>
            <p:nvPr/>
          </p:nvSpPr>
          <p:spPr bwMode="auto">
            <a:xfrm>
              <a:off x="3556660" y="2916759"/>
              <a:ext cx="1924503" cy="408332"/>
            </a:xfrm>
            <a:custGeom>
              <a:avLst/>
              <a:gdLst>
                <a:gd name="T0" fmla="*/ 0 w 1924503"/>
                <a:gd name="T1" fmla="*/ 117386 h 408332"/>
                <a:gd name="T2" fmla="*/ 112815 w 1924503"/>
                <a:gd name="T3" fmla="*/ 28322 h 408332"/>
                <a:gd name="T4" fmla="*/ 195943 w 1924503"/>
                <a:gd name="T5" fmla="*/ 4571 h 408332"/>
                <a:gd name="T6" fmla="*/ 261257 w 1924503"/>
                <a:gd name="T7" fmla="*/ 4571 h 408332"/>
                <a:gd name="T8" fmla="*/ 326571 w 1924503"/>
                <a:gd name="T9" fmla="*/ 52072 h 408332"/>
                <a:gd name="T10" fmla="*/ 451262 w 1924503"/>
                <a:gd name="T11" fmla="*/ 69885 h 408332"/>
                <a:gd name="T12" fmla="*/ 522514 w 1924503"/>
                <a:gd name="T13" fmla="*/ 129262 h 408332"/>
                <a:gd name="T14" fmla="*/ 593766 w 1924503"/>
                <a:gd name="T15" fmla="*/ 182701 h 408332"/>
                <a:gd name="T16" fmla="*/ 647205 w 1924503"/>
                <a:gd name="T17" fmla="*/ 182701 h 408332"/>
                <a:gd name="T18" fmla="*/ 700644 w 1924503"/>
                <a:gd name="T19" fmla="*/ 164888 h 408332"/>
                <a:gd name="T20" fmla="*/ 765958 w 1924503"/>
                <a:gd name="T21" fmla="*/ 135199 h 408332"/>
                <a:gd name="T22" fmla="*/ 783771 w 1924503"/>
                <a:gd name="T23" fmla="*/ 69885 h 408332"/>
                <a:gd name="T24" fmla="*/ 914400 w 1924503"/>
                <a:gd name="T25" fmla="*/ 75823 h 408332"/>
                <a:gd name="T26" fmla="*/ 1003465 w 1924503"/>
                <a:gd name="T27" fmla="*/ 123324 h 408332"/>
                <a:gd name="T28" fmla="*/ 1045028 w 1924503"/>
                <a:gd name="T29" fmla="*/ 188638 h 408332"/>
                <a:gd name="T30" fmla="*/ 1151906 w 1924503"/>
                <a:gd name="T31" fmla="*/ 188638 h 408332"/>
                <a:gd name="T32" fmla="*/ 1335974 w 1924503"/>
                <a:gd name="T33" fmla="*/ 182701 h 408332"/>
                <a:gd name="T34" fmla="*/ 1425039 w 1924503"/>
                <a:gd name="T35" fmla="*/ 194576 h 408332"/>
                <a:gd name="T36" fmla="*/ 1460665 w 1924503"/>
                <a:gd name="T37" fmla="*/ 141137 h 408332"/>
                <a:gd name="T38" fmla="*/ 1537854 w 1924503"/>
                <a:gd name="T39" fmla="*/ 117386 h 408332"/>
                <a:gd name="T40" fmla="*/ 1680358 w 1924503"/>
                <a:gd name="T41" fmla="*/ 111449 h 408332"/>
                <a:gd name="T42" fmla="*/ 1745672 w 1924503"/>
                <a:gd name="T43" fmla="*/ 153012 h 408332"/>
                <a:gd name="T44" fmla="*/ 1828800 w 1924503"/>
                <a:gd name="T45" fmla="*/ 153012 h 408332"/>
                <a:gd name="T46" fmla="*/ 1894114 w 1924503"/>
                <a:gd name="T47" fmla="*/ 182701 h 408332"/>
                <a:gd name="T48" fmla="*/ 1923802 w 1924503"/>
                <a:gd name="T49" fmla="*/ 265828 h 408332"/>
                <a:gd name="T50" fmla="*/ 1911927 w 1924503"/>
                <a:gd name="T51" fmla="*/ 325205 h 408332"/>
                <a:gd name="T52" fmla="*/ 1876301 w 1924503"/>
                <a:gd name="T53" fmla="*/ 408332 h 4083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24503"/>
                <a:gd name="T82" fmla="*/ 0 h 408332"/>
                <a:gd name="T83" fmla="*/ 1924503 w 1924503"/>
                <a:gd name="T84" fmla="*/ 408332 h 4083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24503" h="408332">
                  <a:moveTo>
                    <a:pt x="0" y="117386"/>
                  </a:moveTo>
                  <a:cubicBezTo>
                    <a:pt x="40079" y="82255"/>
                    <a:pt x="80158" y="47124"/>
                    <a:pt x="112815" y="28322"/>
                  </a:cubicBezTo>
                  <a:cubicBezTo>
                    <a:pt x="145472" y="9520"/>
                    <a:pt x="171203" y="8529"/>
                    <a:pt x="195943" y="4571"/>
                  </a:cubicBezTo>
                  <a:cubicBezTo>
                    <a:pt x="220683" y="612"/>
                    <a:pt x="239486" y="-3346"/>
                    <a:pt x="261257" y="4571"/>
                  </a:cubicBezTo>
                  <a:cubicBezTo>
                    <a:pt x="283028" y="12488"/>
                    <a:pt x="294904" y="41186"/>
                    <a:pt x="326571" y="52072"/>
                  </a:cubicBezTo>
                  <a:cubicBezTo>
                    <a:pt x="358239" y="62958"/>
                    <a:pt x="418605" y="57020"/>
                    <a:pt x="451262" y="69885"/>
                  </a:cubicBezTo>
                  <a:cubicBezTo>
                    <a:pt x="483919" y="82750"/>
                    <a:pt x="498763" y="110459"/>
                    <a:pt x="522514" y="129262"/>
                  </a:cubicBezTo>
                  <a:cubicBezTo>
                    <a:pt x="546265" y="148065"/>
                    <a:pt x="572984" y="173795"/>
                    <a:pt x="593766" y="182701"/>
                  </a:cubicBezTo>
                  <a:cubicBezTo>
                    <a:pt x="614548" y="191607"/>
                    <a:pt x="629392" y="185670"/>
                    <a:pt x="647205" y="182701"/>
                  </a:cubicBezTo>
                  <a:cubicBezTo>
                    <a:pt x="665018" y="179732"/>
                    <a:pt x="680852" y="172805"/>
                    <a:pt x="700644" y="164888"/>
                  </a:cubicBezTo>
                  <a:cubicBezTo>
                    <a:pt x="720436" y="156971"/>
                    <a:pt x="752104" y="151033"/>
                    <a:pt x="765958" y="135199"/>
                  </a:cubicBezTo>
                  <a:cubicBezTo>
                    <a:pt x="779812" y="119365"/>
                    <a:pt x="759031" y="79781"/>
                    <a:pt x="783771" y="69885"/>
                  </a:cubicBezTo>
                  <a:cubicBezTo>
                    <a:pt x="808511" y="59989"/>
                    <a:pt x="877784" y="66917"/>
                    <a:pt x="914400" y="75823"/>
                  </a:cubicBezTo>
                  <a:cubicBezTo>
                    <a:pt x="951016" y="84729"/>
                    <a:pt x="981694" y="104522"/>
                    <a:pt x="1003465" y="123324"/>
                  </a:cubicBezTo>
                  <a:cubicBezTo>
                    <a:pt x="1025236" y="142126"/>
                    <a:pt x="1020288" y="177752"/>
                    <a:pt x="1045028" y="188638"/>
                  </a:cubicBezTo>
                  <a:cubicBezTo>
                    <a:pt x="1069768" y="199524"/>
                    <a:pt x="1103415" y="189628"/>
                    <a:pt x="1151906" y="188638"/>
                  </a:cubicBezTo>
                  <a:cubicBezTo>
                    <a:pt x="1200397" y="187649"/>
                    <a:pt x="1290452" y="181711"/>
                    <a:pt x="1335974" y="182701"/>
                  </a:cubicBezTo>
                  <a:cubicBezTo>
                    <a:pt x="1381496" y="183691"/>
                    <a:pt x="1404257" y="201503"/>
                    <a:pt x="1425039" y="194576"/>
                  </a:cubicBezTo>
                  <a:cubicBezTo>
                    <a:pt x="1445821" y="187649"/>
                    <a:pt x="1441863" y="154002"/>
                    <a:pt x="1460665" y="141137"/>
                  </a:cubicBezTo>
                  <a:cubicBezTo>
                    <a:pt x="1479467" y="128272"/>
                    <a:pt x="1501238" y="122334"/>
                    <a:pt x="1537854" y="117386"/>
                  </a:cubicBezTo>
                  <a:cubicBezTo>
                    <a:pt x="1574470" y="112438"/>
                    <a:pt x="1645722" y="105511"/>
                    <a:pt x="1680358" y="111449"/>
                  </a:cubicBezTo>
                  <a:cubicBezTo>
                    <a:pt x="1714994" y="117387"/>
                    <a:pt x="1720932" y="146085"/>
                    <a:pt x="1745672" y="153012"/>
                  </a:cubicBezTo>
                  <a:cubicBezTo>
                    <a:pt x="1770412" y="159939"/>
                    <a:pt x="1804060" y="148064"/>
                    <a:pt x="1828800" y="153012"/>
                  </a:cubicBezTo>
                  <a:cubicBezTo>
                    <a:pt x="1853540" y="157960"/>
                    <a:pt x="1878280" y="163898"/>
                    <a:pt x="1894114" y="182701"/>
                  </a:cubicBezTo>
                  <a:cubicBezTo>
                    <a:pt x="1909948" y="201504"/>
                    <a:pt x="1920833" y="242077"/>
                    <a:pt x="1923802" y="265828"/>
                  </a:cubicBezTo>
                  <a:cubicBezTo>
                    <a:pt x="1926771" y="289579"/>
                    <a:pt x="1919844" y="301454"/>
                    <a:pt x="1911927" y="325205"/>
                  </a:cubicBezTo>
                  <a:cubicBezTo>
                    <a:pt x="1904010" y="348956"/>
                    <a:pt x="1890155" y="378644"/>
                    <a:pt x="1876301" y="408332"/>
                  </a:cubicBezTo>
                </a:path>
              </a:pathLst>
            </a:custGeom>
            <a:noFill/>
            <a:ln w="88900" cap="flat" cmpd="sng" algn="ctr">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66" name="Serbest Form 92"/>
            <p:cNvSpPr>
              <a:spLocks/>
            </p:cNvSpPr>
            <p:nvPr/>
          </p:nvSpPr>
          <p:spPr bwMode="auto">
            <a:xfrm>
              <a:off x="5361709" y="3259777"/>
              <a:ext cx="4542312" cy="813482"/>
            </a:xfrm>
            <a:custGeom>
              <a:avLst/>
              <a:gdLst>
                <a:gd name="T0" fmla="*/ 0 w 4542312"/>
                <a:gd name="T1" fmla="*/ 0 h 813482"/>
                <a:gd name="T2" fmla="*/ 201881 w 4542312"/>
                <a:gd name="T3" fmla="*/ 41563 h 813482"/>
                <a:gd name="T4" fmla="*/ 320634 w 4542312"/>
                <a:gd name="T5" fmla="*/ 77189 h 813482"/>
                <a:gd name="T6" fmla="*/ 433449 w 4542312"/>
                <a:gd name="T7" fmla="*/ 130628 h 813482"/>
                <a:gd name="T8" fmla="*/ 546265 w 4542312"/>
                <a:gd name="T9" fmla="*/ 225631 h 813482"/>
                <a:gd name="T10" fmla="*/ 623455 w 4542312"/>
                <a:gd name="T11" fmla="*/ 362197 h 813482"/>
                <a:gd name="T12" fmla="*/ 700644 w 4542312"/>
                <a:gd name="T13" fmla="*/ 469075 h 813482"/>
                <a:gd name="T14" fmla="*/ 819397 w 4542312"/>
                <a:gd name="T15" fmla="*/ 516576 h 813482"/>
                <a:gd name="T16" fmla="*/ 872836 w 4542312"/>
                <a:gd name="T17" fmla="*/ 552202 h 813482"/>
                <a:gd name="T18" fmla="*/ 950026 w 4542312"/>
                <a:gd name="T19" fmla="*/ 575953 h 813482"/>
                <a:gd name="T20" fmla="*/ 1050966 w 4542312"/>
                <a:gd name="T21" fmla="*/ 546265 h 813482"/>
                <a:gd name="T22" fmla="*/ 1104405 w 4542312"/>
                <a:gd name="T23" fmla="*/ 575953 h 813482"/>
                <a:gd name="T24" fmla="*/ 1288473 w 4542312"/>
                <a:gd name="T25" fmla="*/ 575953 h 813482"/>
                <a:gd name="T26" fmla="*/ 1442852 w 4542312"/>
                <a:gd name="T27" fmla="*/ 635329 h 813482"/>
                <a:gd name="T28" fmla="*/ 1579418 w 4542312"/>
                <a:gd name="T29" fmla="*/ 605641 h 813482"/>
                <a:gd name="T30" fmla="*/ 1650670 w 4542312"/>
                <a:gd name="T31" fmla="*/ 564078 h 813482"/>
                <a:gd name="T32" fmla="*/ 1775361 w 4542312"/>
                <a:gd name="T33" fmla="*/ 623454 h 813482"/>
                <a:gd name="T34" fmla="*/ 1852551 w 4542312"/>
                <a:gd name="T35" fmla="*/ 682831 h 813482"/>
                <a:gd name="T36" fmla="*/ 1882239 w 4542312"/>
                <a:gd name="T37" fmla="*/ 724394 h 813482"/>
                <a:gd name="T38" fmla="*/ 2060369 w 4542312"/>
                <a:gd name="T39" fmla="*/ 771896 h 813482"/>
                <a:gd name="T40" fmla="*/ 2238498 w 4542312"/>
                <a:gd name="T41" fmla="*/ 813459 h 813482"/>
                <a:gd name="T42" fmla="*/ 2369126 w 4542312"/>
                <a:gd name="T43" fmla="*/ 777833 h 813482"/>
                <a:gd name="T44" fmla="*/ 2476004 w 4542312"/>
                <a:gd name="T45" fmla="*/ 777833 h 813482"/>
                <a:gd name="T46" fmla="*/ 2660072 w 4542312"/>
                <a:gd name="T47" fmla="*/ 742207 h 813482"/>
                <a:gd name="T48" fmla="*/ 2867890 w 4542312"/>
                <a:gd name="T49" fmla="*/ 771896 h 813482"/>
                <a:gd name="T50" fmla="*/ 3123210 w 4542312"/>
                <a:gd name="T51" fmla="*/ 688768 h 813482"/>
                <a:gd name="T52" fmla="*/ 3366654 w 4542312"/>
                <a:gd name="T53" fmla="*/ 587828 h 813482"/>
                <a:gd name="T54" fmla="*/ 3568531 w 4542312"/>
                <a:gd name="T55" fmla="*/ 516576 h 813482"/>
                <a:gd name="T56" fmla="*/ 3681347 w 4542312"/>
                <a:gd name="T57" fmla="*/ 486888 h 813482"/>
                <a:gd name="T58" fmla="*/ 3776349 w 4542312"/>
                <a:gd name="T59" fmla="*/ 534389 h 813482"/>
                <a:gd name="T60" fmla="*/ 3877291 w 4542312"/>
                <a:gd name="T61" fmla="*/ 570015 h 813482"/>
                <a:gd name="T62" fmla="*/ 4037607 w 4542312"/>
                <a:gd name="T63" fmla="*/ 599704 h 813482"/>
                <a:gd name="T64" fmla="*/ 4156361 w 4542312"/>
                <a:gd name="T65" fmla="*/ 641267 h 813482"/>
                <a:gd name="T66" fmla="*/ 4257304 w 4542312"/>
                <a:gd name="T67" fmla="*/ 635329 h 813482"/>
                <a:gd name="T68" fmla="*/ 4364180 w 4542312"/>
                <a:gd name="T69" fmla="*/ 676893 h 813482"/>
                <a:gd name="T70" fmla="*/ 4447308 w 4542312"/>
                <a:gd name="T71" fmla="*/ 712519 h 813482"/>
                <a:gd name="T72" fmla="*/ 4542312 w 4542312"/>
                <a:gd name="T73" fmla="*/ 718457 h 8134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42312"/>
                <a:gd name="T112" fmla="*/ 0 h 813482"/>
                <a:gd name="T113" fmla="*/ 4542312 w 4542312"/>
                <a:gd name="T114" fmla="*/ 813482 h 8134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42312" h="813482">
                  <a:moveTo>
                    <a:pt x="0" y="0"/>
                  </a:moveTo>
                  <a:cubicBezTo>
                    <a:pt x="74221" y="14349"/>
                    <a:pt x="148442" y="28698"/>
                    <a:pt x="201881" y="41563"/>
                  </a:cubicBezTo>
                  <a:cubicBezTo>
                    <a:pt x="255320" y="54428"/>
                    <a:pt x="282039" y="62345"/>
                    <a:pt x="320634" y="77189"/>
                  </a:cubicBezTo>
                  <a:cubicBezTo>
                    <a:pt x="359229" y="92033"/>
                    <a:pt x="395844" y="105888"/>
                    <a:pt x="433449" y="130628"/>
                  </a:cubicBezTo>
                  <a:cubicBezTo>
                    <a:pt x="471054" y="155368"/>
                    <a:pt x="514597" y="187036"/>
                    <a:pt x="546265" y="225631"/>
                  </a:cubicBezTo>
                  <a:cubicBezTo>
                    <a:pt x="577933" y="264226"/>
                    <a:pt x="597725" y="321623"/>
                    <a:pt x="623455" y="362197"/>
                  </a:cubicBezTo>
                  <a:cubicBezTo>
                    <a:pt x="649185" y="402771"/>
                    <a:pt x="667987" y="443345"/>
                    <a:pt x="700644" y="469075"/>
                  </a:cubicBezTo>
                  <a:cubicBezTo>
                    <a:pt x="733301" y="494805"/>
                    <a:pt x="790698" y="502722"/>
                    <a:pt x="819397" y="516576"/>
                  </a:cubicBezTo>
                  <a:cubicBezTo>
                    <a:pt x="848096" y="530430"/>
                    <a:pt x="851065" y="542306"/>
                    <a:pt x="872836" y="552202"/>
                  </a:cubicBezTo>
                  <a:cubicBezTo>
                    <a:pt x="894607" y="562098"/>
                    <a:pt x="920338" y="576942"/>
                    <a:pt x="950026" y="575953"/>
                  </a:cubicBezTo>
                  <a:cubicBezTo>
                    <a:pt x="979714" y="574964"/>
                    <a:pt x="1025236" y="546265"/>
                    <a:pt x="1050966" y="546265"/>
                  </a:cubicBezTo>
                  <a:cubicBezTo>
                    <a:pt x="1076696" y="546265"/>
                    <a:pt x="1064821" y="571005"/>
                    <a:pt x="1104405" y="575953"/>
                  </a:cubicBezTo>
                  <a:cubicBezTo>
                    <a:pt x="1143989" y="580901"/>
                    <a:pt x="1232065" y="566057"/>
                    <a:pt x="1288473" y="575953"/>
                  </a:cubicBezTo>
                  <a:cubicBezTo>
                    <a:pt x="1344881" y="585849"/>
                    <a:pt x="1394361" y="630381"/>
                    <a:pt x="1442852" y="635329"/>
                  </a:cubicBezTo>
                  <a:cubicBezTo>
                    <a:pt x="1491343" y="640277"/>
                    <a:pt x="1544782" y="617516"/>
                    <a:pt x="1579418" y="605641"/>
                  </a:cubicBezTo>
                  <a:cubicBezTo>
                    <a:pt x="1614054" y="593766"/>
                    <a:pt x="1618013" y="561109"/>
                    <a:pt x="1650670" y="564078"/>
                  </a:cubicBezTo>
                  <a:cubicBezTo>
                    <a:pt x="1683327" y="567047"/>
                    <a:pt x="1741714" y="603662"/>
                    <a:pt x="1775361" y="623454"/>
                  </a:cubicBezTo>
                  <a:cubicBezTo>
                    <a:pt x="1809008" y="643246"/>
                    <a:pt x="1834738" y="666008"/>
                    <a:pt x="1852551" y="682831"/>
                  </a:cubicBezTo>
                  <a:cubicBezTo>
                    <a:pt x="1870364" y="699654"/>
                    <a:pt x="1847603" y="709550"/>
                    <a:pt x="1882239" y="724394"/>
                  </a:cubicBezTo>
                  <a:cubicBezTo>
                    <a:pt x="1916875" y="739238"/>
                    <a:pt x="2000992" y="757052"/>
                    <a:pt x="2060369" y="771896"/>
                  </a:cubicBezTo>
                  <a:cubicBezTo>
                    <a:pt x="2119746" y="786740"/>
                    <a:pt x="2187039" y="812470"/>
                    <a:pt x="2238499" y="813459"/>
                  </a:cubicBezTo>
                  <a:cubicBezTo>
                    <a:pt x="2289959" y="814448"/>
                    <a:pt x="2329543" y="783771"/>
                    <a:pt x="2369127" y="777833"/>
                  </a:cubicBezTo>
                  <a:cubicBezTo>
                    <a:pt x="2408711" y="771895"/>
                    <a:pt x="2427514" y="783771"/>
                    <a:pt x="2476005" y="777833"/>
                  </a:cubicBezTo>
                  <a:cubicBezTo>
                    <a:pt x="2524496" y="771895"/>
                    <a:pt x="2594759" y="743196"/>
                    <a:pt x="2660073" y="742207"/>
                  </a:cubicBezTo>
                  <a:cubicBezTo>
                    <a:pt x="2725387" y="741218"/>
                    <a:pt x="2790702" y="780802"/>
                    <a:pt x="2867891" y="771896"/>
                  </a:cubicBezTo>
                  <a:cubicBezTo>
                    <a:pt x="2945080" y="762990"/>
                    <a:pt x="3040083" y="719446"/>
                    <a:pt x="3123210" y="688768"/>
                  </a:cubicBezTo>
                  <a:cubicBezTo>
                    <a:pt x="3206337" y="658090"/>
                    <a:pt x="3292434" y="616527"/>
                    <a:pt x="3366655" y="587828"/>
                  </a:cubicBezTo>
                  <a:cubicBezTo>
                    <a:pt x="3440876" y="559129"/>
                    <a:pt x="3516086" y="533399"/>
                    <a:pt x="3568535" y="516576"/>
                  </a:cubicBezTo>
                  <a:cubicBezTo>
                    <a:pt x="3620984" y="499753"/>
                    <a:pt x="3646715" y="483919"/>
                    <a:pt x="3681351" y="486888"/>
                  </a:cubicBezTo>
                  <a:cubicBezTo>
                    <a:pt x="3715987" y="489857"/>
                    <a:pt x="3743696" y="520535"/>
                    <a:pt x="3776353" y="534389"/>
                  </a:cubicBezTo>
                  <a:cubicBezTo>
                    <a:pt x="3809010" y="548243"/>
                    <a:pt x="3833751" y="559129"/>
                    <a:pt x="3877294" y="570015"/>
                  </a:cubicBezTo>
                  <a:cubicBezTo>
                    <a:pt x="3920837" y="580901"/>
                    <a:pt x="3991098" y="587829"/>
                    <a:pt x="4037610" y="599704"/>
                  </a:cubicBezTo>
                  <a:cubicBezTo>
                    <a:pt x="4084122" y="611579"/>
                    <a:pt x="4119748" y="635330"/>
                    <a:pt x="4156364" y="641267"/>
                  </a:cubicBezTo>
                  <a:cubicBezTo>
                    <a:pt x="4192980" y="647204"/>
                    <a:pt x="4222668" y="629391"/>
                    <a:pt x="4257304" y="635329"/>
                  </a:cubicBezTo>
                  <a:cubicBezTo>
                    <a:pt x="4291940" y="641267"/>
                    <a:pt x="4332515" y="664028"/>
                    <a:pt x="4364182" y="676893"/>
                  </a:cubicBezTo>
                  <a:cubicBezTo>
                    <a:pt x="4395849" y="689758"/>
                    <a:pt x="4417621" y="705592"/>
                    <a:pt x="4447309" y="712519"/>
                  </a:cubicBezTo>
                  <a:cubicBezTo>
                    <a:pt x="4476997" y="719446"/>
                    <a:pt x="4509654" y="718951"/>
                    <a:pt x="4542312" y="718457"/>
                  </a:cubicBezTo>
                </a:path>
              </a:pathLst>
            </a:custGeom>
            <a:noFill/>
            <a:ln w="88900" cap="flat" cmpd="sng" algn="ctr">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67" name="Serbest Form 93"/>
            <p:cNvSpPr>
              <a:spLocks/>
            </p:cNvSpPr>
            <p:nvPr/>
          </p:nvSpPr>
          <p:spPr bwMode="auto">
            <a:xfrm>
              <a:off x="5231081" y="3835730"/>
              <a:ext cx="961901" cy="1057062"/>
            </a:xfrm>
            <a:custGeom>
              <a:avLst/>
              <a:gdLst>
                <a:gd name="T0" fmla="*/ 961901 w 961901"/>
                <a:gd name="T1" fmla="*/ 0 h 1057062"/>
                <a:gd name="T2" fmla="*/ 938150 w 961901"/>
                <a:gd name="T3" fmla="*/ 95002 h 1057062"/>
                <a:gd name="T4" fmla="*/ 878774 w 961901"/>
                <a:gd name="T5" fmla="*/ 184067 h 1057062"/>
                <a:gd name="T6" fmla="*/ 795646 w 961901"/>
                <a:gd name="T7" fmla="*/ 237506 h 1057062"/>
                <a:gd name="T8" fmla="*/ 706581 w 961901"/>
                <a:gd name="T9" fmla="*/ 296883 h 1057062"/>
                <a:gd name="T10" fmla="*/ 647205 w 961901"/>
                <a:gd name="T11" fmla="*/ 409699 h 1057062"/>
                <a:gd name="T12" fmla="*/ 599703 w 961901"/>
                <a:gd name="T13" fmla="*/ 587828 h 1057062"/>
                <a:gd name="T14" fmla="*/ 564077 w 961901"/>
                <a:gd name="T15" fmla="*/ 653143 h 1057062"/>
                <a:gd name="T16" fmla="*/ 510638 w 961901"/>
                <a:gd name="T17" fmla="*/ 700644 h 1057062"/>
                <a:gd name="T18" fmla="*/ 439387 w 961901"/>
                <a:gd name="T19" fmla="*/ 736270 h 1057062"/>
                <a:gd name="T20" fmla="*/ 391885 w 961901"/>
                <a:gd name="T21" fmla="*/ 771896 h 1057062"/>
                <a:gd name="T22" fmla="*/ 344384 w 961901"/>
                <a:gd name="T23" fmla="*/ 771896 h 1057062"/>
                <a:gd name="T24" fmla="*/ 296883 w 961901"/>
                <a:gd name="T25" fmla="*/ 825335 h 1057062"/>
                <a:gd name="T26" fmla="*/ 207818 w 961901"/>
                <a:gd name="T27" fmla="*/ 855023 h 1057062"/>
                <a:gd name="T28" fmla="*/ 154379 w 961901"/>
                <a:gd name="T29" fmla="*/ 944088 h 1057062"/>
                <a:gd name="T30" fmla="*/ 53438 w 961901"/>
                <a:gd name="T31" fmla="*/ 1039091 h 1057062"/>
                <a:gd name="T32" fmla="*/ 0 w 961901"/>
                <a:gd name="T33" fmla="*/ 1056904 h 10570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1901"/>
                <a:gd name="T52" fmla="*/ 0 h 1057062"/>
                <a:gd name="T53" fmla="*/ 961901 w 961901"/>
                <a:gd name="T54" fmla="*/ 1057062 h 10570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1901" h="1057062">
                  <a:moveTo>
                    <a:pt x="961901" y="0"/>
                  </a:moveTo>
                  <a:cubicBezTo>
                    <a:pt x="956952" y="32162"/>
                    <a:pt x="952004" y="64324"/>
                    <a:pt x="938150" y="95002"/>
                  </a:cubicBezTo>
                  <a:cubicBezTo>
                    <a:pt x="924296" y="125680"/>
                    <a:pt x="902525" y="160316"/>
                    <a:pt x="878774" y="184067"/>
                  </a:cubicBezTo>
                  <a:cubicBezTo>
                    <a:pt x="855023" y="207818"/>
                    <a:pt x="824345" y="218703"/>
                    <a:pt x="795646" y="237506"/>
                  </a:cubicBezTo>
                  <a:cubicBezTo>
                    <a:pt x="766947" y="256309"/>
                    <a:pt x="731321" y="268184"/>
                    <a:pt x="706581" y="296883"/>
                  </a:cubicBezTo>
                  <a:cubicBezTo>
                    <a:pt x="681841" y="325582"/>
                    <a:pt x="665018" y="361208"/>
                    <a:pt x="647205" y="409699"/>
                  </a:cubicBezTo>
                  <a:cubicBezTo>
                    <a:pt x="629392" y="458190"/>
                    <a:pt x="613558" y="547254"/>
                    <a:pt x="599703" y="587828"/>
                  </a:cubicBezTo>
                  <a:cubicBezTo>
                    <a:pt x="585848" y="628402"/>
                    <a:pt x="578921" y="634340"/>
                    <a:pt x="564077" y="653143"/>
                  </a:cubicBezTo>
                  <a:cubicBezTo>
                    <a:pt x="549233" y="671946"/>
                    <a:pt x="531420" y="686790"/>
                    <a:pt x="510638" y="700644"/>
                  </a:cubicBezTo>
                  <a:cubicBezTo>
                    <a:pt x="489856" y="714498"/>
                    <a:pt x="459179" y="724395"/>
                    <a:pt x="439387" y="736270"/>
                  </a:cubicBezTo>
                  <a:cubicBezTo>
                    <a:pt x="419595" y="748145"/>
                    <a:pt x="407719" y="765958"/>
                    <a:pt x="391885" y="771896"/>
                  </a:cubicBezTo>
                  <a:cubicBezTo>
                    <a:pt x="376051" y="777834"/>
                    <a:pt x="360218" y="762989"/>
                    <a:pt x="344384" y="771896"/>
                  </a:cubicBezTo>
                  <a:cubicBezTo>
                    <a:pt x="328550" y="780803"/>
                    <a:pt x="319644" y="811481"/>
                    <a:pt x="296883" y="825335"/>
                  </a:cubicBezTo>
                  <a:cubicBezTo>
                    <a:pt x="274122" y="839189"/>
                    <a:pt x="231569" y="835231"/>
                    <a:pt x="207818" y="855023"/>
                  </a:cubicBezTo>
                  <a:cubicBezTo>
                    <a:pt x="184067" y="874815"/>
                    <a:pt x="180109" y="913410"/>
                    <a:pt x="154379" y="944088"/>
                  </a:cubicBezTo>
                  <a:cubicBezTo>
                    <a:pt x="128649" y="974766"/>
                    <a:pt x="79168" y="1020288"/>
                    <a:pt x="53438" y="1039091"/>
                  </a:cubicBezTo>
                  <a:cubicBezTo>
                    <a:pt x="27708" y="1057894"/>
                    <a:pt x="13854" y="1057399"/>
                    <a:pt x="0" y="1056904"/>
                  </a:cubicBezTo>
                </a:path>
              </a:pathLst>
            </a:custGeom>
            <a:noFill/>
            <a:ln w="88900" cap="flat" cmpd="sng" algn="ctr">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68" name="Serbest Form 95"/>
            <p:cNvSpPr>
              <a:spLocks/>
            </p:cNvSpPr>
            <p:nvPr/>
          </p:nvSpPr>
          <p:spPr bwMode="auto">
            <a:xfrm>
              <a:off x="1104416" y="1484784"/>
              <a:ext cx="2600696" cy="1454727"/>
            </a:xfrm>
            <a:custGeom>
              <a:avLst/>
              <a:gdLst>
                <a:gd name="T0" fmla="*/ 0 w 2600696"/>
                <a:gd name="T1" fmla="*/ 0 h 1454727"/>
                <a:gd name="T2" fmla="*/ 207818 w 2600696"/>
                <a:gd name="T3" fmla="*/ 136566 h 1454727"/>
                <a:gd name="T4" fmla="*/ 374073 w 2600696"/>
                <a:gd name="T5" fmla="*/ 201880 h 1454727"/>
                <a:gd name="T6" fmla="*/ 492826 w 2600696"/>
                <a:gd name="T7" fmla="*/ 290945 h 1454727"/>
                <a:gd name="T8" fmla="*/ 570016 w 2600696"/>
                <a:gd name="T9" fmla="*/ 368135 h 1454727"/>
                <a:gd name="T10" fmla="*/ 688769 w 2600696"/>
                <a:gd name="T11" fmla="*/ 433449 h 1454727"/>
                <a:gd name="T12" fmla="*/ 896587 w 2600696"/>
                <a:gd name="T13" fmla="*/ 486888 h 1454727"/>
                <a:gd name="T14" fmla="*/ 1092530 w 2600696"/>
                <a:gd name="T15" fmla="*/ 570015 h 1454727"/>
                <a:gd name="T16" fmla="*/ 1199408 w 2600696"/>
                <a:gd name="T17" fmla="*/ 581890 h 1454727"/>
                <a:gd name="T18" fmla="*/ 1401289 w 2600696"/>
                <a:gd name="T19" fmla="*/ 700644 h 1454727"/>
                <a:gd name="T20" fmla="*/ 1561605 w 2600696"/>
                <a:gd name="T21" fmla="*/ 789709 h 1454727"/>
                <a:gd name="T22" fmla="*/ 1686296 w 2600696"/>
                <a:gd name="T23" fmla="*/ 866898 h 1454727"/>
                <a:gd name="T24" fmla="*/ 1793174 w 2600696"/>
                <a:gd name="T25" fmla="*/ 955963 h 1454727"/>
                <a:gd name="T26" fmla="*/ 1858489 w 2600696"/>
                <a:gd name="T27" fmla="*/ 967839 h 1454727"/>
                <a:gd name="T28" fmla="*/ 1947553 w 2600696"/>
                <a:gd name="T29" fmla="*/ 1074716 h 1454727"/>
                <a:gd name="T30" fmla="*/ 2131620 w 2600696"/>
                <a:gd name="T31" fmla="*/ 1157844 h 1454727"/>
                <a:gd name="T32" fmla="*/ 2345376 w 2600696"/>
                <a:gd name="T33" fmla="*/ 1223158 h 1454727"/>
                <a:gd name="T34" fmla="*/ 2535382 w 2600696"/>
                <a:gd name="T35" fmla="*/ 1341911 h 1454727"/>
                <a:gd name="T36" fmla="*/ 2547256 w 2600696"/>
                <a:gd name="T37" fmla="*/ 1401288 h 1454727"/>
                <a:gd name="T38" fmla="*/ 2600696 w 2600696"/>
                <a:gd name="T39" fmla="*/ 1454727 h 14547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00696"/>
                <a:gd name="T61" fmla="*/ 0 h 1454727"/>
                <a:gd name="T62" fmla="*/ 2600696 w 2600696"/>
                <a:gd name="T63" fmla="*/ 1454727 h 14547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00696" h="1454727">
                  <a:moveTo>
                    <a:pt x="0" y="0"/>
                  </a:moveTo>
                  <a:cubicBezTo>
                    <a:pt x="72736" y="51459"/>
                    <a:pt x="145473" y="102919"/>
                    <a:pt x="207818" y="136566"/>
                  </a:cubicBezTo>
                  <a:cubicBezTo>
                    <a:pt x="270163" y="170213"/>
                    <a:pt x="326572" y="176150"/>
                    <a:pt x="374073" y="201880"/>
                  </a:cubicBezTo>
                  <a:cubicBezTo>
                    <a:pt x="421574" y="227610"/>
                    <a:pt x="460169" y="263236"/>
                    <a:pt x="492826" y="290945"/>
                  </a:cubicBezTo>
                  <a:cubicBezTo>
                    <a:pt x="525483" y="318654"/>
                    <a:pt x="537359" y="344384"/>
                    <a:pt x="570016" y="368135"/>
                  </a:cubicBezTo>
                  <a:cubicBezTo>
                    <a:pt x="602673" y="391886"/>
                    <a:pt x="634341" y="413657"/>
                    <a:pt x="688769" y="433449"/>
                  </a:cubicBezTo>
                  <a:cubicBezTo>
                    <a:pt x="743197" y="453241"/>
                    <a:pt x="829294" y="464127"/>
                    <a:pt x="896587" y="486888"/>
                  </a:cubicBezTo>
                  <a:cubicBezTo>
                    <a:pt x="963880" y="509649"/>
                    <a:pt x="1042060" y="554181"/>
                    <a:pt x="1092530" y="570015"/>
                  </a:cubicBezTo>
                  <a:cubicBezTo>
                    <a:pt x="1143000" y="585849"/>
                    <a:pt x="1147948" y="560119"/>
                    <a:pt x="1199408" y="581890"/>
                  </a:cubicBezTo>
                  <a:cubicBezTo>
                    <a:pt x="1250868" y="603661"/>
                    <a:pt x="1340923" y="666007"/>
                    <a:pt x="1401289" y="700644"/>
                  </a:cubicBezTo>
                  <a:cubicBezTo>
                    <a:pt x="1461655" y="735281"/>
                    <a:pt x="1514104" y="762000"/>
                    <a:pt x="1561605" y="789709"/>
                  </a:cubicBezTo>
                  <a:cubicBezTo>
                    <a:pt x="1609106" y="817418"/>
                    <a:pt x="1647701" y="839189"/>
                    <a:pt x="1686296" y="866898"/>
                  </a:cubicBezTo>
                  <a:cubicBezTo>
                    <a:pt x="1724891" y="894607"/>
                    <a:pt x="1764475" y="939140"/>
                    <a:pt x="1793174" y="955963"/>
                  </a:cubicBezTo>
                  <a:cubicBezTo>
                    <a:pt x="1821873" y="972787"/>
                    <a:pt x="1832759" y="948047"/>
                    <a:pt x="1858489" y="967839"/>
                  </a:cubicBezTo>
                  <a:cubicBezTo>
                    <a:pt x="1884219" y="987631"/>
                    <a:pt x="1902031" y="1043049"/>
                    <a:pt x="1947553" y="1074716"/>
                  </a:cubicBezTo>
                  <a:cubicBezTo>
                    <a:pt x="1993075" y="1106383"/>
                    <a:pt x="2065317" y="1133104"/>
                    <a:pt x="2131621" y="1157844"/>
                  </a:cubicBezTo>
                  <a:cubicBezTo>
                    <a:pt x="2197925" y="1182584"/>
                    <a:pt x="2278084" y="1192480"/>
                    <a:pt x="2345377" y="1223158"/>
                  </a:cubicBezTo>
                  <a:cubicBezTo>
                    <a:pt x="2412670" y="1253836"/>
                    <a:pt x="2501735" y="1312223"/>
                    <a:pt x="2535382" y="1341911"/>
                  </a:cubicBezTo>
                  <a:cubicBezTo>
                    <a:pt x="2569029" y="1371599"/>
                    <a:pt x="2536371" y="1382485"/>
                    <a:pt x="2547257" y="1401288"/>
                  </a:cubicBezTo>
                  <a:cubicBezTo>
                    <a:pt x="2558143" y="1420091"/>
                    <a:pt x="2579419" y="1437409"/>
                    <a:pt x="2600696" y="1454727"/>
                  </a:cubicBezTo>
                </a:path>
              </a:pathLst>
            </a:custGeom>
            <a:noFill/>
            <a:ln w="66675" cap="flat" cmpd="sng" algn="ctr">
              <a:solidFill>
                <a:srgbClr val="99FF6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69" name="Serbest Form 96"/>
            <p:cNvSpPr>
              <a:spLocks/>
            </p:cNvSpPr>
            <p:nvPr/>
          </p:nvSpPr>
          <p:spPr bwMode="auto">
            <a:xfrm>
              <a:off x="3555158" y="2918218"/>
              <a:ext cx="1924503" cy="408332"/>
            </a:xfrm>
            <a:custGeom>
              <a:avLst/>
              <a:gdLst>
                <a:gd name="T0" fmla="*/ 0 w 1924503"/>
                <a:gd name="T1" fmla="*/ 117386 h 408332"/>
                <a:gd name="T2" fmla="*/ 112815 w 1924503"/>
                <a:gd name="T3" fmla="*/ 28322 h 408332"/>
                <a:gd name="T4" fmla="*/ 195943 w 1924503"/>
                <a:gd name="T5" fmla="*/ 4571 h 408332"/>
                <a:gd name="T6" fmla="*/ 261257 w 1924503"/>
                <a:gd name="T7" fmla="*/ 4571 h 408332"/>
                <a:gd name="T8" fmla="*/ 326571 w 1924503"/>
                <a:gd name="T9" fmla="*/ 52072 h 408332"/>
                <a:gd name="T10" fmla="*/ 451262 w 1924503"/>
                <a:gd name="T11" fmla="*/ 69885 h 408332"/>
                <a:gd name="T12" fmla="*/ 522514 w 1924503"/>
                <a:gd name="T13" fmla="*/ 129262 h 408332"/>
                <a:gd name="T14" fmla="*/ 593766 w 1924503"/>
                <a:gd name="T15" fmla="*/ 182701 h 408332"/>
                <a:gd name="T16" fmla="*/ 647205 w 1924503"/>
                <a:gd name="T17" fmla="*/ 182701 h 408332"/>
                <a:gd name="T18" fmla="*/ 700644 w 1924503"/>
                <a:gd name="T19" fmla="*/ 164888 h 408332"/>
                <a:gd name="T20" fmla="*/ 765958 w 1924503"/>
                <a:gd name="T21" fmla="*/ 135199 h 408332"/>
                <a:gd name="T22" fmla="*/ 783771 w 1924503"/>
                <a:gd name="T23" fmla="*/ 69885 h 408332"/>
                <a:gd name="T24" fmla="*/ 914400 w 1924503"/>
                <a:gd name="T25" fmla="*/ 75823 h 408332"/>
                <a:gd name="T26" fmla="*/ 1003465 w 1924503"/>
                <a:gd name="T27" fmla="*/ 123324 h 408332"/>
                <a:gd name="T28" fmla="*/ 1045028 w 1924503"/>
                <a:gd name="T29" fmla="*/ 188638 h 408332"/>
                <a:gd name="T30" fmla="*/ 1151906 w 1924503"/>
                <a:gd name="T31" fmla="*/ 188638 h 408332"/>
                <a:gd name="T32" fmla="*/ 1335974 w 1924503"/>
                <a:gd name="T33" fmla="*/ 182701 h 408332"/>
                <a:gd name="T34" fmla="*/ 1425039 w 1924503"/>
                <a:gd name="T35" fmla="*/ 194576 h 408332"/>
                <a:gd name="T36" fmla="*/ 1460665 w 1924503"/>
                <a:gd name="T37" fmla="*/ 141137 h 408332"/>
                <a:gd name="T38" fmla="*/ 1537854 w 1924503"/>
                <a:gd name="T39" fmla="*/ 117386 h 408332"/>
                <a:gd name="T40" fmla="*/ 1680358 w 1924503"/>
                <a:gd name="T41" fmla="*/ 111449 h 408332"/>
                <a:gd name="T42" fmla="*/ 1745672 w 1924503"/>
                <a:gd name="T43" fmla="*/ 153012 h 408332"/>
                <a:gd name="T44" fmla="*/ 1828800 w 1924503"/>
                <a:gd name="T45" fmla="*/ 153012 h 408332"/>
                <a:gd name="T46" fmla="*/ 1894114 w 1924503"/>
                <a:gd name="T47" fmla="*/ 182701 h 408332"/>
                <a:gd name="T48" fmla="*/ 1923802 w 1924503"/>
                <a:gd name="T49" fmla="*/ 265828 h 408332"/>
                <a:gd name="T50" fmla="*/ 1911927 w 1924503"/>
                <a:gd name="T51" fmla="*/ 325205 h 408332"/>
                <a:gd name="T52" fmla="*/ 1876301 w 1924503"/>
                <a:gd name="T53" fmla="*/ 408332 h 4083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24503"/>
                <a:gd name="T82" fmla="*/ 0 h 408332"/>
                <a:gd name="T83" fmla="*/ 1924503 w 1924503"/>
                <a:gd name="T84" fmla="*/ 408332 h 4083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24503" h="408332">
                  <a:moveTo>
                    <a:pt x="0" y="117386"/>
                  </a:moveTo>
                  <a:cubicBezTo>
                    <a:pt x="40079" y="82255"/>
                    <a:pt x="80158" y="47124"/>
                    <a:pt x="112815" y="28322"/>
                  </a:cubicBezTo>
                  <a:cubicBezTo>
                    <a:pt x="145472" y="9520"/>
                    <a:pt x="171203" y="8529"/>
                    <a:pt x="195943" y="4571"/>
                  </a:cubicBezTo>
                  <a:cubicBezTo>
                    <a:pt x="220683" y="612"/>
                    <a:pt x="239486" y="-3346"/>
                    <a:pt x="261257" y="4571"/>
                  </a:cubicBezTo>
                  <a:cubicBezTo>
                    <a:pt x="283028" y="12488"/>
                    <a:pt x="294904" y="41186"/>
                    <a:pt x="326571" y="52072"/>
                  </a:cubicBezTo>
                  <a:cubicBezTo>
                    <a:pt x="358239" y="62958"/>
                    <a:pt x="418605" y="57020"/>
                    <a:pt x="451262" y="69885"/>
                  </a:cubicBezTo>
                  <a:cubicBezTo>
                    <a:pt x="483919" y="82750"/>
                    <a:pt x="498763" y="110459"/>
                    <a:pt x="522514" y="129262"/>
                  </a:cubicBezTo>
                  <a:cubicBezTo>
                    <a:pt x="546265" y="148065"/>
                    <a:pt x="572984" y="173795"/>
                    <a:pt x="593766" y="182701"/>
                  </a:cubicBezTo>
                  <a:cubicBezTo>
                    <a:pt x="614548" y="191607"/>
                    <a:pt x="629392" y="185670"/>
                    <a:pt x="647205" y="182701"/>
                  </a:cubicBezTo>
                  <a:cubicBezTo>
                    <a:pt x="665018" y="179732"/>
                    <a:pt x="680852" y="172805"/>
                    <a:pt x="700644" y="164888"/>
                  </a:cubicBezTo>
                  <a:cubicBezTo>
                    <a:pt x="720436" y="156971"/>
                    <a:pt x="752104" y="151033"/>
                    <a:pt x="765958" y="135199"/>
                  </a:cubicBezTo>
                  <a:cubicBezTo>
                    <a:pt x="779812" y="119365"/>
                    <a:pt x="759031" y="79781"/>
                    <a:pt x="783771" y="69885"/>
                  </a:cubicBezTo>
                  <a:cubicBezTo>
                    <a:pt x="808511" y="59989"/>
                    <a:pt x="877784" y="66917"/>
                    <a:pt x="914400" y="75823"/>
                  </a:cubicBezTo>
                  <a:cubicBezTo>
                    <a:pt x="951016" y="84729"/>
                    <a:pt x="981694" y="104522"/>
                    <a:pt x="1003465" y="123324"/>
                  </a:cubicBezTo>
                  <a:cubicBezTo>
                    <a:pt x="1025236" y="142126"/>
                    <a:pt x="1020288" y="177752"/>
                    <a:pt x="1045028" y="188638"/>
                  </a:cubicBezTo>
                  <a:cubicBezTo>
                    <a:pt x="1069768" y="199524"/>
                    <a:pt x="1103415" y="189628"/>
                    <a:pt x="1151906" y="188638"/>
                  </a:cubicBezTo>
                  <a:cubicBezTo>
                    <a:pt x="1200397" y="187649"/>
                    <a:pt x="1290452" y="181711"/>
                    <a:pt x="1335974" y="182701"/>
                  </a:cubicBezTo>
                  <a:cubicBezTo>
                    <a:pt x="1381496" y="183691"/>
                    <a:pt x="1404257" y="201503"/>
                    <a:pt x="1425039" y="194576"/>
                  </a:cubicBezTo>
                  <a:cubicBezTo>
                    <a:pt x="1445821" y="187649"/>
                    <a:pt x="1441863" y="154002"/>
                    <a:pt x="1460665" y="141137"/>
                  </a:cubicBezTo>
                  <a:cubicBezTo>
                    <a:pt x="1479467" y="128272"/>
                    <a:pt x="1501238" y="122334"/>
                    <a:pt x="1537854" y="117386"/>
                  </a:cubicBezTo>
                  <a:cubicBezTo>
                    <a:pt x="1574470" y="112438"/>
                    <a:pt x="1645722" y="105511"/>
                    <a:pt x="1680358" y="111449"/>
                  </a:cubicBezTo>
                  <a:cubicBezTo>
                    <a:pt x="1714994" y="117387"/>
                    <a:pt x="1720932" y="146085"/>
                    <a:pt x="1745672" y="153012"/>
                  </a:cubicBezTo>
                  <a:cubicBezTo>
                    <a:pt x="1770412" y="159939"/>
                    <a:pt x="1804060" y="148064"/>
                    <a:pt x="1828800" y="153012"/>
                  </a:cubicBezTo>
                  <a:cubicBezTo>
                    <a:pt x="1853540" y="157960"/>
                    <a:pt x="1878280" y="163898"/>
                    <a:pt x="1894114" y="182701"/>
                  </a:cubicBezTo>
                  <a:cubicBezTo>
                    <a:pt x="1909948" y="201504"/>
                    <a:pt x="1920833" y="242077"/>
                    <a:pt x="1923802" y="265828"/>
                  </a:cubicBezTo>
                  <a:cubicBezTo>
                    <a:pt x="1926771" y="289579"/>
                    <a:pt x="1919844" y="301454"/>
                    <a:pt x="1911927" y="325205"/>
                  </a:cubicBezTo>
                  <a:cubicBezTo>
                    <a:pt x="1904010" y="348956"/>
                    <a:pt x="1890155" y="378644"/>
                    <a:pt x="1876301" y="408332"/>
                  </a:cubicBezTo>
                </a:path>
              </a:pathLst>
            </a:custGeom>
            <a:noFill/>
            <a:ln w="66675" cap="flat" cmpd="sng" algn="ctr">
              <a:solidFill>
                <a:srgbClr val="99FF6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70" name="Serbest Form 97"/>
            <p:cNvSpPr>
              <a:spLocks/>
            </p:cNvSpPr>
            <p:nvPr/>
          </p:nvSpPr>
          <p:spPr bwMode="auto">
            <a:xfrm>
              <a:off x="5367234" y="3257652"/>
              <a:ext cx="4542312" cy="813482"/>
            </a:xfrm>
            <a:custGeom>
              <a:avLst/>
              <a:gdLst>
                <a:gd name="T0" fmla="*/ 0 w 4542312"/>
                <a:gd name="T1" fmla="*/ 0 h 813482"/>
                <a:gd name="T2" fmla="*/ 201881 w 4542312"/>
                <a:gd name="T3" fmla="*/ 41563 h 813482"/>
                <a:gd name="T4" fmla="*/ 320634 w 4542312"/>
                <a:gd name="T5" fmla="*/ 77189 h 813482"/>
                <a:gd name="T6" fmla="*/ 433449 w 4542312"/>
                <a:gd name="T7" fmla="*/ 130628 h 813482"/>
                <a:gd name="T8" fmla="*/ 546265 w 4542312"/>
                <a:gd name="T9" fmla="*/ 225631 h 813482"/>
                <a:gd name="T10" fmla="*/ 623455 w 4542312"/>
                <a:gd name="T11" fmla="*/ 362197 h 813482"/>
                <a:gd name="T12" fmla="*/ 700644 w 4542312"/>
                <a:gd name="T13" fmla="*/ 469075 h 813482"/>
                <a:gd name="T14" fmla="*/ 819397 w 4542312"/>
                <a:gd name="T15" fmla="*/ 516576 h 813482"/>
                <a:gd name="T16" fmla="*/ 872836 w 4542312"/>
                <a:gd name="T17" fmla="*/ 552202 h 813482"/>
                <a:gd name="T18" fmla="*/ 950026 w 4542312"/>
                <a:gd name="T19" fmla="*/ 575953 h 813482"/>
                <a:gd name="T20" fmla="*/ 1050966 w 4542312"/>
                <a:gd name="T21" fmla="*/ 546265 h 813482"/>
                <a:gd name="T22" fmla="*/ 1104405 w 4542312"/>
                <a:gd name="T23" fmla="*/ 575953 h 813482"/>
                <a:gd name="T24" fmla="*/ 1288473 w 4542312"/>
                <a:gd name="T25" fmla="*/ 575953 h 813482"/>
                <a:gd name="T26" fmla="*/ 1442852 w 4542312"/>
                <a:gd name="T27" fmla="*/ 635329 h 813482"/>
                <a:gd name="T28" fmla="*/ 1579418 w 4542312"/>
                <a:gd name="T29" fmla="*/ 605641 h 813482"/>
                <a:gd name="T30" fmla="*/ 1650670 w 4542312"/>
                <a:gd name="T31" fmla="*/ 564078 h 813482"/>
                <a:gd name="T32" fmla="*/ 1775361 w 4542312"/>
                <a:gd name="T33" fmla="*/ 623454 h 813482"/>
                <a:gd name="T34" fmla="*/ 1852551 w 4542312"/>
                <a:gd name="T35" fmla="*/ 682831 h 813482"/>
                <a:gd name="T36" fmla="*/ 1882239 w 4542312"/>
                <a:gd name="T37" fmla="*/ 724394 h 813482"/>
                <a:gd name="T38" fmla="*/ 2060369 w 4542312"/>
                <a:gd name="T39" fmla="*/ 771896 h 813482"/>
                <a:gd name="T40" fmla="*/ 2238498 w 4542312"/>
                <a:gd name="T41" fmla="*/ 813459 h 813482"/>
                <a:gd name="T42" fmla="*/ 2369126 w 4542312"/>
                <a:gd name="T43" fmla="*/ 777833 h 813482"/>
                <a:gd name="T44" fmla="*/ 2476004 w 4542312"/>
                <a:gd name="T45" fmla="*/ 777833 h 813482"/>
                <a:gd name="T46" fmla="*/ 2660072 w 4542312"/>
                <a:gd name="T47" fmla="*/ 742207 h 813482"/>
                <a:gd name="T48" fmla="*/ 2867890 w 4542312"/>
                <a:gd name="T49" fmla="*/ 771896 h 813482"/>
                <a:gd name="T50" fmla="*/ 3123210 w 4542312"/>
                <a:gd name="T51" fmla="*/ 688768 h 813482"/>
                <a:gd name="T52" fmla="*/ 3366654 w 4542312"/>
                <a:gd name="T53" fmla="*/ 587828 h 813482"/>
                <a:gd name="T54" fmla="*/ 3568531 w 4542312"/>
                <a:gd name="T55" fmla="*/ 516576 h 813482"/>
                <a:gd name="T56" fmla="*/ 3681347 w 4542312"/>
                <a:gd name="T57" fmla="*/ 486888 h 813482"/>
                <a:gd name="T58" fmla="*/ 3776349 w 4542312"/>
                <a:gd name="T59" fmla="*/ 534389 h 813482"/>
                <a:gd name="T60" fmla="*/ 3877291 w 4542312"/>
                <a:gd name="T61" fmla="*/ 570015 h 813482"/>
                <a:gd name="T62" fmla="*/ 4037607 w 4542312"/>
                <a:gd name="T63" fmla="*/ 599704 h 813482"/>
                <a:gd name="T64" fmla="*/ 4156361 w 4542312"/>
                <a:gd name="T65" fmla="*/ 641267 h 813482"/>
                <a:gd name="T66" fmla="*/ 4257304 w 4542312"/>
                <a:gd name="T67" fmla="*/ 635329 h 813482"/>
                <a:gd name="T68" fmla="*/ 4364180 w 4542312"/>
                <a:gd name="T69" fmla="*/ 676893 h 813482"/>
                <a:gd name="T70" fmla="*/ 4447308 w 4542312"/>
                <a:gd name="T71" fmla="*/ 712519 h 813482"/>
                <a:gd name="T72" fmla="*/ 4542312 w 4542312"/>
                <a:gd name="T73" fmla="*/ 718457 h 8134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42312"/>
                <a:gd name="T112" fmla="*/ 0 h 813482"/>
                <a:gd name="T113" fmla="*/ 4542312 w 4542312"/>
                <a:gd name="T114" fmla="*/ 813482 h 8134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42312" h="813482">
                  <a:moveTo>
                    <a:pt x="0" y="0"/>
                  </a:moveTo>
                  <a:cubicBezTo>
                    <a:pt x="74221" y="14349"/>
                    <a:pt x="148442" y="28698"/>
                    <a:pt x="201881" y="41563"/>
                  </a:cubicBezTo>
                  <a:cubicBezTo>
                    <a:pt x="255320" y="54428"/>
                    <a:pt x="282039" y="62345"/>
                    <a:pt x="320634" y="77189"/>
                  </a:cubicBezTo>
                  <a:cubicBezTo>
                    <a:pt x="359229" y="92033"/>
                    <a:pt x="395844" y="105888"/>
                    <a:pt x="433449" y="130628"/>
                  </a:cubicBezTo>
                  <a:cubicBezTo>
                    <a:pt x="471054" y="155368"/>
                    <a:pt x="514597" y="187036"/>
                    <a:pt x="546265" y="225631"/>
                  </a:cubicBezTo>
                  <a:cubicBezTo>
                    <a:pt x="577933" y="264226"/>
                    <a:pt x="597725" y="321623"/>
                    <a:pt x="623455" y="362197"/>
                  </a:cubicBezTo>
                  <a:cubicBezTo>
                    <a:pt x="649185" y="402771"/>
                    <a:pt x="667987" y="443345"/>
                    <a:pt x="700644" y="469075"/>
                  </a:cubicBezTo>
                  <a:cubicBezTo>
                    <a:pt x="733301" y="494805"/>
                    <a:pt x="790698" y="502722"/>
                    <a:pt x="819397" y="516576"/>
                  </a:cubicBezTo>
                  <a:cubicBezTo>
                    <a:pt x="848096" y="530430"/>
                    <a:pt x="851065" y="542306"/>
                    <a:pt x="872836" y="552202"/>
                  </a:cubicBezTo>
                  <a:cubicBezTo>
                    <a:pt x="894607" y="562098"/>
                    <a:pt x="920338" y="576942"/>
                    <a:pt x="950026" y="575953"/>
                  </a:cubicBezTo>
                  <a:cubicBezTo>
                    <a:pt x="979714" y="574964"/>
                    <a:pt x="1025236" y="546265"/>
                    <a:pt x="1050966" y="546265"/>
                  </a:cubicBezTo>
                  <a:cubicBezTo>
                    <a:pt x="1076696" y="546265"/>
                    <a:pt x="1064821" y="571005"/>
                    <a:pt x="1104405" y="575953"/>
                  </a:cubicBezTo>
                  <a:cubicBezTo>
                    <a:pt x="1143989" y="580901"/>
                    <a:pt x="1232065" y="566057"/>
                    <a:pt x="1288473" y="575953"/>
                  </a:cubicBezTo>
                  <a:cubicBezTo>
                    <a:pt x="1344881" y="585849"/>
                    <a:pt x="1394361" y="630381"/>
                    <a:pt x="1442852" y="635329"/>
                  </a:cubicBezTo>
                  <a:cubicBezTo>
                    <a:pt x="1491343" y="640277"/>
                    <a:pt x="1544782" y="617516"/>
                    <a:pt x="1579418" y="605641"/>
                  </a:cubicBezTo>
                  <a:cubicBezTo>
                    <a:pt x="1614054" y="593766"/>
                    <a:pt x="1618013" y="561109"/>
                    <a:pt x="1650670" y="564078"/>
                  </a:cubicBezTo>
                  <a:cubicBezTo>
                    <a:pt x="1683327" y="567047"/>
                    <a:pt x="1741714" y="603662"/>
                    <a:pt x="1775361" y="623454"/>
                  </a:cubicBezTo>
                  <a:cubicBezTo>
                    <a:pt x="1809008" y="643246"/>
                    <a:pt x="1834738" y="666008"/>
                    <a:pt x="1852551" y="682831"/>
                  </a:cubicBezTo>
                  <a:cubicBezTo>
                    <a:pt x="1870364" y="699654"/>
                    <a:pt x="1847603" y="709550"/>
                    <a:pt x="1882239" y="724394"/>
                  </a:cubicBezTo>
                  <a:cubicBezTo>
                    <a:pt x="1916875" y="739238"/>
                    <a:pt x="2000992" y="757052"/>
                    <a:pt x="2060369" y="771896"/>
                  </a:cubicBezTo>
                  <a:cubicBezTo>
                    <a:pt x="2119746" y="786740"/>
                    <a:pt x="2187039" y="812470"/>
                    <a:pt x="2238499" y="813459"/>
                  </a:cubicBezTo>
                  <a:cubicBezTo>
                    <a:pt x="2289959" y="814448"/>
                    <a:pt x="2329543" y="783771"/>
                    <a:pt x="2369127" y="777833"/>
                  </a:cubicBezTo>
                  <a:cubicBezTo>
                    <a:pt x="2408711" y="771895"/>
                    <a:pt x="2427514" y="783771"/>
                    <a:pt x="2476005" y="777833"/>
                  </a:cubicBezTo>
                  <a:cubicBezTo>
                    <a:pt x="2524496" y="771895"/>
                    <a:pt x="2594759" y="743196"/>
                    <a:pt x="2660073" y="742207"/>
                  </a:cubicBezTo>
                  <a:cubicBezTo>
                    <a:pt x="2725387" y="741218"/>
                    <a:pt x="2790702" y="780802"/>
                    <a:pt x="2867891" y="771896"/>
                  </a:cubicBezTo>
                  <a:cubicBezTo>
                    <a:pt x="2945080" y="762990"/>
                    <a:pt x="3040083" y="719446"/>
                    <a:pt x="3123210" y="688768"/>
                  </a:cubicBezTo>
                  <a:cubicBezTo>
                    <a:pt x="3206337" y="658090"/>
                    <a:pt x="3292434" y="616527"/>
                    <a:pt x="3366655" y="587828"/>
                  </a:cubicBezTo>
                  <a:cubicBezTo>
                    <a:pt x="3440876" y="559129"/>
                    <a:pt x="3516086" y="533399"/>
                    <a:pt x="3568535" y="516576"/>
                  </a:cubicBezTo>
                  <a:cubicBezTo>
                    <a:pt x="3620984" y="499753"/>
                    <a:pt x="3646715" y="483919"/>
                    <a:pt x="3681351" y="486888"/>
                  </a:cubicBezTo>
                  <a:cubicBezTo>
                    <a:pt x="3715987" y="489857"/>
                    <a:pt x="3743696" y="520535"/>
                    <a:pt x="3776353" y="534389"/>
                  </a:cubicBezTo>
                  <a:cubicBezTo>
                    <a:pt x="3809010" y="548243"/>
                    <a:pt x="3833751" y="559129"/>
                    <a:pt x="3877294" y="570015"/>
                  </a:cubicBezTo>
                  <a:cubicBezTo>
                    <a:pt x="3920837" y="580901"/>
                    <a:pt x="3991098" y="587829"/>
                    <a:pt x="4037610" y="599704"/>
                  </a:cubicBezTo>
                  <a:cubicBezTo>
                    <a:pt x="4084122" y="611579"/>
                    <a:pt x="4119748" y="635330"/>
                    <a:pt x="4156364" y="641267"/>
                  </a:cubicBezTo>
                  <a:cubicBezTo>
                    <a:pt x="4192980" y="647204"/>
                    <a:pt x="4222668" y="629391"/>
                    <a:pt x="4257304" y="635329"/>
                  </a:cubicBezTo>
                  <a:cubicBezTo>
                    <a:pt x="4291940" y="641267"/>
                    <a:pt x="4332515" y="664028"/>
                    <a:pt x="4364182" y="676893"/>
                  </a:cubicBezTo>
                  <a:cubicBezTo>
                    <a:pt x="4395849" y="689758"/>
                    <a:pt x="4417621" y="705592"/>
                    <a:pt x="4447309" y="712519"/>
                  </a:cubicBezTo>
                  <a:cubicBezTo>
                    <a:pt x="4476997" y="719446"/>
                    <a:pt x="4509654" y="718951"/>
                    <a:pt x="4542312" y="718457"/>
                  </a:cubicBezTo>
                </a:path>
              </a:pathLst>
            </a:custGeom>
            <a:noFill/>
            <a:ln w="66675" cap="flat" cmpd="sng" algn="ctr">
              <a:solidFill>
                <a:srgbClr val="99FF6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71" name="Serbest Form 98"/>
            <p:cNvSpPr>
              <a:spLocks/>
            </p:cNvSpPr>
            <p:nvPr/>
          </p:nvSpPr>
          <p:spPr bwMode="auto">
            <a:xfrm>
              <a:off x="5233049" y="3830472"/>
              <a:ext cx="961901" cy="1057062"/>
            </a:xfrm>
            <a:custGeom>
              <a:avLst/>
              <a:gdLst>
                <a:gd name="T0" fmla="*/ 961901 w 961901"/>
                <a:gd name="T1" fmla="*/ 0 h 1057062"/>
                <a:gd name="T2" fmla="*/ 938150 w 961901"/>
                <a:gd name="T3" fmla="*/ 95002 h 1057062"/>
                <a:gd name="T4" fmla="*/ 878774 w 961901"/>
                <a:gd name="T5" fmla="*/ 184067 h 1057062"/>
                <a:gd name="T6" fmla="*/ 795646 w 961901"/>
                <a:gd name="T7" fmla="*/ 237506 h 1057062"/>
                <a:gd name="T8" fmla="*/ 706581 w 961901"/>
                <a:gd name="T9" fmla="*/ 296883 h 1057062"/>
                <a:gd name="T10" fmla="*/ 647205 w 961901"/>
                <a:gd name="T11" fmla="*/ 409699 h 1057062"/>
                <a:gd name="T12" fmla="*/ 599703 w 961901"/>
                <a:gd name="T13" fmla="*/ 587828 h 1057062"/>
                <a:gd name="T14" fmla="*/ 564077 w 961901"/>
                <a:gd name="T15" fmla="*/ 653143 h 1057062"/>
                <a:gd name="T16" fmla="*/ 510638 w 961901"/>
                <a:gd name="T17" fmla="*/ 700644 h 1057062"/>
                <a:gd name="T18" fmla="*/ 439387 w 961901"/>
                <a:gd name="T19" fmla="*/ 736270 h 1057062"/>
                <a:gd name="T20" fmla="*/ 391885 w 961901"/>
                <a:gd name="T21" fmla="*/ 771896 h 1057062"/>
                <a:gd name="T22" fmla="*/ 344384 w 961901"/>
                <a:gd name="T23" fmla="*/ 771896 h 1057062"/>
                <a:gd name="T24" fmla="*/ 296883 w 961901"/>
                <a:gd name="T25" fmla="*/ 825335 h 1057062"/>
                <a:gd name="T26" fmla="*/ 207818 w 961901"/>
                <a:gd name="T27" fmla="*/ 855023 h 1057062"/>
                <a:gd name="T28" fmla="*/ 154379 w 961901"/>
                <a:gd name="T29" fmla="*/ 944088 h 1057062"/>
                <a:gd name="T30" fmla="*/ 53438 w 961901"/>
                <a:gd name="T31" fmla="*/ 1039091 h 1057062"/>
                <a:gd name="T32" fmla="*/ 0 w 961901"/>
                <a:gd name="T33" fmla="*/ 1056904 h 10570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1901"/>
                <a:gd name="T52" fmla="*/ 0 h 1057062"/>
                <a:gd name="T53" fmla="*/ 961901 w 961901"/>
                <a:gd name="T54" fmla="*/ 1057062 h 10570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1901" h="1057062">
                  <a:moveTo>
                    <a:pt x="961901" y="0"/>
                  </a:moveTo>
                  <a:cubicBezTo>
                    <a:pt x="956952" y="32162"/>
                    <a:pt x="952004" y="64324"/>
                    <a:pt x="938150" y="95002"/>
                  </a:cubicBezTo>
                  <a:cubicBezTo>
                    <a:pt x="924296" y="125680"/>
                    <a:pt x="902525" y="160316"/>
                    <a:pt x="878774" y="184067"/>
                  </a:cubicBezTo>
                  <a:cubicBezTo>
                    <a:pt x="855023" y="207818"/>
                    <a:pt x="824345" y="218703"/>
                    <a:pt x="795646" y="237506"/>
                  </a:cubicBezTo>
                  <a:cubicBezTo>
                    <a:pt x="766947" y="256309"/>
                    <a:pt x="731321" y="268184"/>
                    <a:pt x="706581" y="296883"/>
                  </a:cubicBezTo>
                  <a:cubicBezTo>
                    <a:pt x="681841" y="325582"/>
                    <a:pt x="665018" y="361208"/>
                    <a:pt x="647205" y="409699"/>
                  </a:cubicBezTo>
                  <a:cubicBezTo>
                    <a:pt x="629392" y="458190"/>
                    <a:pt x="613558" y="547254"/>
                    <a:pt x="599703" y="587828"/>
                  </a:cubicBezTo>
                  <a:cubicBezTo>
                    <a:pt x="585848" y="628402"/>
                    <a:pt x="578921" y="634340"/>
                    <a:pt x="564077" y="653143"/>
                  </a:cubicBezTo>
                  <a:cubicBezTo>
                    <a:pt x="549233" y="671946"/>
                    <a:pt x="531420" y="686790"/>
                    <a:pt x="510638" y="700644"/>
                  </a:cubicBezTo>
                  <a:cubicBezTo>
                    <a:pt x="489856" y="714498"/>
                    <a:pt x="459179" y="724395"/>
                    <a:pt x="439387" y="736270"/>
                  </a:cubicBezTo>
                  <a:cubicBezTo>
                    <a:pt x="419595" y="748145"/>
                    <a:pt x="407719" y="765958"/>
                    <a:pt x="391885" y="771896"/>
                  </a:cubicBezTo>
                  <a:cubicBezTo>
                    <a:pt x="376051" y="777834"/>
                    <a:pt x="360218" y="762989"/>
                    <a:pt x="344384" y="771896"/>
                  </a:cubicBezTo>
                  <a:cubicBezTo>
                    <a:pt x="328550" y="780803"/>
                    <a:pt x="319644" y="811481"/>
                    <a:pt x="296883" y="825335"/>
                  </a:cubicBezTo>
                  <a:cubicBezTo>
                    <a:pt x="274122" y="839189"/>
                    <a:pt x="231569" y="835231"/>
                    <a:pt x="207818" y="855023"/>
                  </a:cubicBezTo>
                  <a:cubicBezTo>
                    <a:pt x="184067" y="874815"/>
                    <a:pt x="180109" y="913410"/>
                    <a:pt x="154379" y="944088"/>
                  </a:cubicBezTo>
                  <a:cubicBezTo>
                    <a:pt x="128649" y="974766"/>
                    <a:pt x="79168" y="1020288"/>
                    <a:pt x="53438" y="1039091"/>
                  </a:cubicBezTo>
                  <a:cubicBezTo>
                    <a:pt x="27708" y="1057894"/>
                    <a:pt x="13854" y="1057399"/>
                    <a:pt x="0" y="1056904"/>
                  </a:cubicBezTo>
                </a:path>
              </a:pathLst>
            </a:custGeom>
            <a:noFill/>
            <a:ln w="66675" cap="flat" cmpd="sng" algn="ctr">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72" name="Serbest Form 100"/>
            <p:cNvSpPr>
              <a:spLocks/>
            </p:cNvSpPr>
            <p:nvPr/>
          </p:nvSpPr>
          <p:spPr bwMode="auto">
            <a:xfrm>
              <a:off x="2410402" y="5691116"/>
              <a:ext cx="1028834" cy="1119117"/>
            </a:xfrm>
            <a:custGeom>
              <a:avLst/>
              <a:gdLst>
                <a:gd name="T0" fmla="*/ 1028834 w 1028834"/>
                <a:gd name="T1" fmla="*/ 0 h 1119117"/>
                <a:gd name="T2" fmla="*/ 940123 w 1028834"/>
                <a:gd name="T3" fmla="*/ 109183 h 1119117"/>
                <a:gd name="T4" fmla="*/ 858237 w 1028834"/>
                <a:gd name="T5" fmla="*/ 204717 h 1119117"/>
                <a:gd name="T6" fmla="*/ 803646 w 1028834"/>
                <a:gd name="T7" fmla="*/ 245660 h 1119117"/>
                <a:gd name="T8" fmla="*/ 728583 w 1028834"/>
                <a:gd name="T9" fmla="*/ 341194 h 1119117"/>
                <a:gd name="T10" fmla="*/ 687640 w 1028834"/>
                <a:gd name="T11" fmla="*/ 368490 h 1119117"/>
                <a:gd name="T12" fmla="*/ 448804 w 1028834"/>
                <a:gd name="T13" fmla="*/ 375314 h 1119117"/>
                <a:gd name="T14" fmla="*/ 366917 w 1028834"/>
                <a:gd name="T15" fmla="*/ 443553 h 1119117"/>
                <a:gd name="T16" fmla="*/ 325974 w 1028834"/>
                <a:gd name="T17" fmla="*/ 532263 h 1119117"/>
                <a:gd name="T18" fmla="*/ 285031 w 1028834"/>
                <a:gd name="T19" fmla="*/ 607326 h 1119117"/>
                <a:gd name="T20" fmla="*/ 182673 w 1028834"/>
                <a:gd name="T21" fmla="*/ 709684 h 1119117"/>
                <a:gd name="T22" fmla="*/ 114434 w 1028834"/>
                <a:gd name="T23" fmla="*/ 825690 h 1119117"/>
                <a:gd name="T24" fmla="*/ 73491 w 1028834"/>
                <a:gd name="T25" fmla="*/ 914400 h 1119117"/>
                <a:gd name="T26" fmla="*/ 59843 w 1028834"/>
                <a:gd name="T27" fmla="*/ 1044054 h 1119117"/>
                <a:gd name="T28" fmla="*/ 5252 w 1028834"/>
                <a:gd name="T29" fmla="*/ 1091821 h 1119117"/>
                <a:gd name="T30" fmla="*/ 5252 w 1028834"/>
                <a:gd name="T31" fmla="*/ 1119117 h 11191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8834"/>
                <a:gd name="T49" fmla="*/ 0 h 1119117"/>
                <a:gd name="T50" fmla="*/ 1028834 w 1028834"/>
                <a:gd name="T51" fmla="*/ 1119117 h 11191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8834" h="1119117">
                  <a:moveTo>
                    <a:pt x="1028834" y="0"/>
                  </a:moveTo>
                  <a:cubicBezTo>
                    <a:pt x="998695" y="37531"/>
                    <a:pt x="968556" y="75063"/>
                    <a:pt x="940123" y="109183"/>
                  </a:cubicBezTo>
                  <a:cubicBezTo>
                    <a:pt x="911690" y="143303"/>
                    <a:pt x="880983" y="181971"/>
                    <a:pt x="858237" y="204717"/>
                  </a:cubicBezTo>
                  <a:cubicBezTo>
                    <a:pt x="835491" y="227463"/>
                    <a:pt x="825255" y="222914"/>
                    <a:pt x="803646" y="245660"/>
                  </a:cubicBezTo>
                  <a:cubicBezTo>
                    <a:pt x="782037" y="268406"/>
                    <a:pt x="747917" y="320722"/>
                    <a:pt x="728583" y="341194"/>
                  </a:cubicBezTo>
                  <a:cubicBezTo>
                    <a:pt x="709249" y="361666"/>
                    <a:pt x="734270" y="362803"/>
                    <a:pt x="687640" y="368490"/>
                  </a:cubicBezTo>
                  <a:cubicBezTo>
                    <a:pt x="641010" y="374177"/>
                    <a:pt x="502258" y="362803"/>
                    <a:pt x="448804" y="375314"/>
                  </a:cubicBezTo>
                  <a:cubicBezTo>
                    <a:pt x="395350" y="387825"/>
                    <a:pt x="387389" y="417395"/>
                    <a:pt x="366917" y="443553"/>
                  </a:cubicBezTo>
                  <a:cubicBezTo>
                    <a:pt x="346445" y="469711"/>
                    <a:pt x="339622" y="504968"/>
                    <a:pt x="325974" y="532263"/>
                  </a:cubicBezTo>
                  <a:cubicBezTo>
                    <a:pt x="312326" y="559558"/>
                    <a:pt x="308914" y="577756"/>
                    <a:pt x="285031" y="607326"/>
                  </a:cubicBezTo>
                  <a:cubicBezTo>
                    <a:pt x="261147" y="636896"/>
                    <a:pt x="211106" y="673290"/>
                    <a:pt x="182673" y="709684"/>
                  </a:cubicBezTo>
                  <a:cubicBezTo>
                    <a:pt x="154240" y="746078"/>
                    <a:pt x="132631" y="791571"/>
                    <a:pt x="114434" y="825690"/>
                  </a:cubicBezTo>
                  <a:cubicBezTo>
                    <a:pt x="96237" y="859809"/>
                    <a:pt x="82589" y="878006"/>
                    <a:pt x="73491" y="914400"/>
                  </a:cubicBezTo>
                  <a:cubicBezTo>
                    <a:pt x="64393" y="950794"/>
                    <a:pt x="71216" y="1014484"/>
                    <a:pt x="59843" y="1044054"/>
                  </a:cubicBezTo>
                  <a:cubicBezTo>
                    <a:pt x="48470" y="1073624"/>
                    <a:pt x="14350" y="1079311"/>
                    <a:pt x="5252" y="1091821"/>
                  </a:cubicBezTo>
                  <a:cubicBezTo>
                    <a:pt x="-3846" y="1104331"/>
                    <a:pt x="703" y="1111724"/>
                    <a:pt x="5252" y="1119117"/>
                  </a:cubicBezTo>
                </a:path>
              </a:pathLst>
            </a:custGeom>
            <a:noFill/>
            <a:ln w="88900" cap="flat" cmpd="sng" algn="ctr">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73" name="Serbest Form 101"/>
            <p:cNvSpPr>
              <a:spLocks/>
            </p:cNvSpPr>
            <p:nvPr/>
          </p:nvSpPr>
          <p:spPr bwMode="auto">
            <a:xfrm>
              <a:off x="2412248" y="5688544"/>
              <a:ext cx="1028834" cy="1119117"/>
            </a:xfrm>
            <a:custGeom>
              <a:avLst/>
              <a:gdLst>
                <a:gd name="T0" fmla="*/ 1028834 w 1028834"/>
                <a:gd name="T1" fmla="*/ 0 h 1119117"/>
                <a:gd name="T2" fmla="*/ 940123 w 1028834"/>
                <a:gd name="T3" fmla="*/ 109183 h 1119117"/>
                <a:gd name="T4" fmla="*/ 858237 w 1028834"/>
                <a:gd name="T5" fmla="*/ 204717 h 1119117"/>
                <a:gd name="T6" fmla="*/ 803646 w 1028834"/>
                <a:gd name="T7" fmla="*/ 245660 h 1119117"/>
                <a:gd name="T8" fmla="*/ 728583 w 1028834"/>
                <a:gd name="T9" fmla="*/ 341194 h 1119117"/>
                <a:gd name="T10" fmla="*/ 687640 w 1028834"/>
                <a:gd name="T11" fmla="*/ 368490 h 1119117"/>
                <a:gd name="T12" fmla="*/ 448804 w 1028834"/>
                <a:gd name="T13" fmla="*/ 375314 h 1119117"/>
                <a:gd name="T14" fmla="*/ 366917 w 1028834"/>
                <a:gd name="T15" fmla="*/ 443553 h 1119117"/>
                <a:gd name="T16" fmla="*/ 325974 w 1028834"/>
                <a:gd name="T17" fmla="*/ 532263 h 1119117"/>
                <a:gd name="T18" fmla="*/ 285031 w 1028834"/>
                <a:gd name="T19" fmla="*/ 607326 h 1119117"/>
                <a:gd name="T20" fmla="*/ 182673 w 1028834"/>
                <a:gd name="T21" fmla="*/ 709684 h 1119117"/>
                <a:gd name="T22" fmla="*/ 114434 w 1028834"/>
                <a:gd name="T23" fmla="*/ 825690 h 1119117"/>
                <a:gd name="T24" fmla="*/ 73491 w 1028834"/>
                <a:gd name="T25" fmla="*/ 914400 h 1119117"/>
                <a:gd name="T26" fmla="*/ 59843 w 1028834"/>
                <a:gd name="T27" fmla="*/ 1044054 h 1119117"/>
                <a:gd name="T28" fmla="*/ 5252 w 1028834"/>
                <a:gd name="T29" fmla="*/ 1091821 h 1119117"/>
                <a:gd name="T30" fmla="*/ 5252 w 1028834"/>
                <a:gd name="T31" fmla="*/ 1119117 h 11191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8834"/>
                <a:gd name="T49" fmla="*/ 0 h 1119117"/>
                <a:gd name="T50" fmla="*/ 1028834 w 1028834"/>
                <a:gd name="T51" fmla="*/ 1119117 h 11191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8834" h="1119117">
                  <a:moveTo>
                    <a:pt x="1028834" y="0"/>
                  </a:moveTo>
                  <a:cubicBezTo>
                    <a:pt x="998695" y="37531"/>
                    <a:pt x="968556" y="75063"/>
                    <a:pt x="940123" y="109183"/>
                  </a:cubicBezTo>
                  <a:cubicBezTo>
                    <a:pt x="911690" y="143303"/>
                    <a:pt x="880983" y="181971"/>
                    <a:pt x="858237" y="204717"/>
                  </a:cubicBezTo>
                  <a:cubicBezTo>
                    <a:pt x="835491" y="227463"/>
                    <a:pt x="825255" y="222914"/>
                    <a:pt x="803646" y="245660"/>
                  </a:cubicBezTo>
                  <a:cubicBezTo>
                    <a:pt x="782037" y="268406"/>
                    <a:pt x="747917" y="320722"/>
                    <a:pt x="728583" y="341194"/>
                  </a:cubicBezTo>
                  <a:cubicBezTo>
                    <a:pt x="709249" y="361666"/>
                    <a:pt x="734270" y="362803"/>
                    <a:pt x="687640" y="368490"/>
                  </a:cubicBezTo>
                  <a:cubicBezTo>
                    <a:pt x="641010" y="374177"/>
                    <a:pt x="502258" y="362803"/>
                    <a:pt x="448804" y="375314"/>
                  </a:cubicBezTo>
                  <a:cubicBezTo>
                    <a:pt x="395350" y="387825"/>
                    <a:pt x="387389" y="417395"/>
                    <a:pt x="366917" y="443553"/>
                  </a:cubicBezTo>
                  <a:cubicBezTo>
                    <a:pt x="346445" y="469711"/>
                    <a:pt x="339622" y="504968"/>
                    <a:pt x="325974" y="532263"/>
                  </a:cubicBezTo>
                  <a:cubicBezTo>
                    <a:pt x="312326" y="559558"/>
                    <a:pt x="308914" y="577756"/>
                    <a:pt x="285031" y="607326"/>
                  </a:cubicBezTo>
                  <a:cubicBezTo>
                    <a:pt x="261147" y="636896"/>
                    <a:pt x="211106" y="673290"/>
                    <a:pt x="182673" y="709684"/>
                  </a:cubicBezTo>
                  <a:cubicBezTo>
                    <a:pt x="154240" y="746078"/>
                    <a:pt x="132631" y="791571"/>
                    <a:pt x="114434" y="825690"/>
                  </a:cubicBezTo>
                  <a:cubicBezTo>
                    <a:pt x="96237" y="859809"/>
                    <a:pt x="82589" y="878006"/>
                    <a:pt x="73491" y="914400"/>
                  </a:cubicBezTo>
                  <a:cubicBezTo>
                    <a:pt x="64393" y="950794"/>
                    <a:pt x="71216" y="1014484"/>
                    <a:pt x="59843" y="1044054"/>
                  </a:cubicBezTo>
                  <a:cubicBezTo>
                    <a:pt x="48470" y="1073624"/>
                    <a:pt x="14350" y="1079311"/>
                    <a:pt x="5252" y="1091821"/>
                  </a:cubicBezTo>
                  <a:cubicBezTo>
                    <a:pt x="-3846" y="1104331"/>
                    <a:pt x="703" y="1111724"/>
                    <a:pt x="5252" y="1119117"/>
                  </a:cubicBezTo>
                </a:path>
              </a:pathLst>
            </a:custGeom>
            <a:noFill/>
            <a:ln w="66675" cap="flat" cmpd="sng" algn="ctr">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74" name="Metin kutusu 102"/>
            <p:cNvSpPr txBox="1">
              <a:spLocks noChangeArrowheads="1"/>
            </p:cNvSpPr>
            <p:nvPr/>
          </p:nvSpPr>
          <p:spPr bwMode="auto">
            <a:xfrm>
              <a:off x="2000672" y="3169131"/>
              <a:ext cx="1008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TEKİRDAĞ</a:t>
              </a:r>
            </a:p>
          </p:txBody>
        </p:sp>
        <p:sp>
          <p:nvSpPr>
            <p:cNvPr id="29775" name="Metin kutusu 103"/>
            <p:cNvSpPr txBox="1">
              <a:spLocks noChangeArrowheads="1"/>
            </p:cNvSpPr>
            <p:nvPr/>
          </p:nvSpPr>
          <p:spPr bwMode="auto">
            <a:xfrm>
              <a:off x="3152800" y="3046020"/>
              <a:ext cx="1008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KINALI</a:t>
              </a:r>
            </a:p>
          </p:txBody>
        </p:sp>
        <p:sp>
          <p:nvSpPr>
            <p:cNvPr id="29776" name="Metin kutusu 104"/>
            <p:cNvSpPr txBox="1">
              <a:spLocks noChangeArrowheads="1"/>
            </p:cNvSpPr>
            <p:nvPr/>
          </p:nvSpPr>
          <p:spPr bwMode="auto">
            <a:xfrm>
              <a:off x="1640632" y="1196752"/>
              <a:ext cx="11521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KIRKLARELİ</a:t>
              </a:r>
            </a:p>
          </p:txBody>
        </p:sp>
        <p:sp>
          <p:nvSpPr>
            <p:cNvPr id="29777" name="Metin kutusu 105"/>
            <p:cNvSpPr txBox="1">
              <a:spLocks noChangeArrowheads="1"/>
            </p:cNvSpPr>
            <p:nvPr/>
          </p:nvSpPr>
          <p:spPr bwMode="auto">
            <a:xfrm>
              <a:off x="704528" y="1196751"/>
              <a:ext cx="11521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EDİRNE</a:t>
              </a:r>
            </a:p>
          </p:txBody>
        </p:sp>
        <p:sp>
          <p:nvSpPr>
            <p:cNvPr id="29778" name="Metin kutusu 106"/>
            <p:cNvSpPr txBox="1">
              <a:spLocks noChangeArrowheads="1"/>
            </p:cNvSpPr>
            <p:nvPr/>
          </p:nvSpPr>
          <p:spPr bwMode="auto">
            <a:xfrm>
              <a:off x="-87560" y="2924944"/>
              <a:ext cx="7920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İPSALA</a:t>
              </a:r>
            </a:p>
          </p:txBody>
        </p:sp>
        <p:sp>
          <p:nvSpPr>
            <p:cNvPr id="29779" name="Metin kutusu 107"/>
            <p:cNvSpPr txBox="1">
              <a:spLocks noChangeArrowheads="1"/>
            </p:cNvSpPr>
            <p:nvPr/>
          </p:nvSpPr>
          <p:spPr bwMode="auto">
            <a:xfrm>
              <a:off x="376648" y="3120924"/>
              <a:ext cx="7599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KEŞAN</a:t>
              </a:r>
            </a:p>
          </p:txBody>
        </p:sp>
        <p:sp>
          <p:nvSpPr>
            <p:cNvPr id="29780" name="Metin kutusu 109"/>
            <p:cNvSpPr txBox="1">
              <a:spLocks noChangeArrowheads="1"/>
            </p:cNvSpPr>
            <p:nvPr/>
          </p:nvSpPr>
          <p:spPr bwMode="auto">
            <a:xfrm>
              <a:off x="6177136" y="2756669"/>
              <a:ext cx="5760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ŞİLE</a:t>
              </a:r>
            </a:p>
          </p:txBody>
        </p:sp>
        <p:sp>
          <p:nvSpPr>
            <p:cNvPr id="29782" name="Metin kutusu 111"/>
            <p:cNvSpPr txBox="1">
              <a:spLocks noChangeArrowheads="1"/>
            </p:cNvSpPr>
            <p:nvPr/>
          </p:nvSpPr>
          <p:spPr bwMode="auto">
            <a:xfrm>
              <a:off x="7089812" y="3021511"/>
              <a:ext cx="9595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KANDIRA</a:t>
              </a:r>
            </a:p>
          </p:txBody>
        </p:sp>
        <p:sp>
          <p:nvSpPr>
            <p:cNvPr id="29783" name="Metin kutusu 113"/>
            <p:cNvSpPr txBox="1">
              <a:spLocks noChangeArrowheads="1"/>
            </p:cNvSpPr>
            <p:nvPr/>
          </p:nvSpPr>
          <p:spPr bwMode="auto">
            <a:xfrm>
              <a:off x="8178316" y="2979700"/>
              <a:ext cx="10231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KARASU</a:t>
              </a:r>
            </a:p>
          </p:txBody>
        </p:sp>
        <p:sp>
          <p:nvSpPr>
            <p:cNvPr id="29784" name="Metin kutusu 114"/>
            <p:cNvSpPr txBox="1">
              <a:spLocks noChangeArrowheads="1"/>
            </p:cNvSpPr>
            <p:nvPr/>
          </p:nvSpPr>
          <p:spPr bwMode="auto">
            <a:xfrm>
              <a:off x="9038045" y="3541282"/>
              <a:ext cx="7394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DÜZCE</a:t>
              </a:r>
            </a:p>
          </p:txBody>
        </p:sp>
        <p:sp>
          <p:nvSpPr>
            <p:cNvPr id="29785" name="Metin kutusu 115"/>
            <p:cNvSpPr txBox="1">
              <a:spLocks noChangeArrowheads="1"/>
            </p:cNvSpPr>
            <p:nvPr/>
          </p:nvSpPr>
          <p:spPr bwMode="auto">
            <a:xfrm>
              <a:off x="7954187" y="4071134"/>
              <a:ext cx="10231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AKYAZI</a:t>
              </a:r>
            </a:p>
          </p:txBody>
        </p:sp>
        <p:sp>
          <p:nvSpPr>
            <p:cNvPr id="29786" name="Metin kutusu 116"/>
            <p:cNvSpPr txBox="1">
              <a:spLocks noChangeArrowheads="1"/>
            </p:cNvSpPr>
            <p:nvPr/>
          </p:nvSpPr>
          <p:spPr bwMode="auto">
            <a:xfrm>
              <a:off x="7386196" y="3802385"/>
              <a:ext cx="10231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ADAPAZARI</a:t>
              </a:r>
            </a:p>
          </p:txBody>
        </p:sp>
        <p:sp>
          <p:nvSpPr>
            <p:cNvPr id="29787" name="Metin kutusu 118"/>
            <p:cNvSpPr txBox="1">
              <a:spLocks noChangeArrowheads="1"/>
            </p:cNvSpPr>
            <p:nvPr/>
          </p:nvSpPr>
          <p:spPr bwMode="auto">
            <a:xfrm>
              <a:off x="5109145" y="3902679"/>
              <a:ext cx="8334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dirty="0" smtClean="0">
                  <a:solidFill>
                    <a:srgbClr val="000000"/>
                  </a:solidFill>
                  <a:latin typeface="Arial" charset="0"/>
                  <a:cs typeface="Arial" charset="0"/>
                </a:rPr>
                <a:t>YALOVA</a:t>
              </a:r>
            </a:p>
          </p:txBody>
        </p:sp>
        <p:sp>
          <p:nvSpPr>
            <p:cNvPr id="29788" name="Metin kutusu 119"/>
            <p:cNvSpPr txBox="1">
              <a:spLocks noChangeArrowheads="1"/>
            </p:cNvSpPr>
            <p:nvPr/>
          </p:nvSpPr>
          <p:spPr bwMode="auto">
            <a:xfrm>
              <a:off x="4890513" y="5084649"/>
              <a:ext cx="8334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BURSA</a:t>
              </a:r>
            </a:p>
          </p:txBody>
        </p:sp>
        <p:sp>
          <p:nvSpPr>
            <p:cNvPr id="29789" name="Metin kutusu 121"/>
            <p:cNvSpPr txBox="1">
              <a:spLocks noChangeArrowheads="1"/>
            </p:cNvSpPr>
            <p:nvPr/>
          </p:nvSpPr>
          <p:spPr bwMode="auto">
            <a:xfrm>
              <a:off x="2738621" y="6101680"/>
              <a:ext cx="9849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BALIKESİR</a:t>
              </a:r>
            </a:p>
          </p:txBody>
        </p:sp>
        <p:sp>
          <p:nvSpPr>
            <p:cNvPr id="29790" name="Metin kutusu 122"/>
            <p:cNvSpPr txBox="1">
              <a:spLocks noChangeArrowheads="1"/>
            </p:cNvSpPr>
            <p:nvPr/>
          </p:nvSpPr>
          <p:spPr bwMode="auto">
            <a:xfrm>
              <a:off x="3152800" y="5223871"/>
              <a:ext cx="14086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M.KEMALPAŞA</a:t>
              </a:r>
            </a:p>
          </p:txBody>
        </p:sp>
        <p:sp>
          <p:nvSpPr>
            <p:cNvPr id="29791" name="Metin kutusu 108"/>
            <p:cNvSpPr txBox="1">
              <a:spLocks noChangeArrowheads="1"/>
            </p:cNvSpPr>
            <p:nvPr/>
          </p:nvSpPr>
          <p:spPr bwMode="auto">
            <a:xfrm>
              <a:off x="776536" y="3326795"/>
              <a:ext cx="11521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MALKARA</a:t>
              </a:r>
            </a:p>
          </p:txBody>
        </p:sp>
      </p:grpSp>
      <p:sp>
        <p:nvSpPr>
          <p:cNvPr id="12" name="Metin kutusu 11"/>
          <p:cNvSpPr txBox="1"/>
          <p:nvPr/>
        </p:nvSpPr>
        <p:spPr>
          <a:xfrm>
            <a:off x="5431635" y="1958643"/>
            <a:ext cx="701586" cy="246221"/>
          </a:xfrm>
          <a:prstGeom prst="rect">
            <a:avLst/>
          </a:prstGeom>
          <a:solidFill>
            <a:srgbClr val="FFFF00"/>
          </a:solidFill>
          <a:ln>
            <a:solidFill>
              <a:srgbClr val="FF0000"/>
            </a:solidFill>
          </a:ln>
        </p:spPr>
        <p:style>
          <a:lnRef idx="2">
            <a:schemeClr val="accent4"/>
          </a:lnRef>
          <a:fillRef idx="1">
            <a:schemeClr val="lt1"/>
          </a:fillRef>
          <a:effectRef idx="0">
            <a:schemeClr val="accent4"/>
          </a:effectRef>
          <a:fontRef idx="minor">
            <a:schemeClr val="dk1"/>
          </a:fontRef>
        </p:style>
        <p:txBody>
          <a:bodyPr wrap="none" lIns="35988" tIns="0" rIns="0" bIns="0">
            <a:spAutoFit/>
          </a:bodyPr>
          <a:lstStyle/>
          <a:p>
            <a:pPr fontAlgn="base">
              <a:spcBef>
                <a:spcPct val="0"/>
              </a:spcBef>
              <a:spcAft>
                <a:spcPct val="0"/>
              </a:spcAft>
              <a:defRPr/>
            </a:pPr>
            <a:r>
              <a:rPr lang="tr-TR" sz="1600" b="1" dirty="0" smtClean="0">
                <a:solidFill>
                  <a:srgbClr val="000000"/>
                </a:solidFill>
              </a:rPr>
              <a:t>95 </a:t>
            </a:r>
            <a:r>
              <a:rPr lang="tr-TR" sz="1600" b="1" dirty="0">
                <a:solidFill>
                  <a:srgbClr val="000000"/>
                </a:solidFill>
              </a:rPr>
              <a:t>Km </a:t>
            </a:r>
          </a:p>
        </p:txBody>
      </p:sp>
      <p:grpSp>
        <p:nvGrpSpPr>
          <p:cNvPr id="4" name="Grup 134"/>
          <p:cNvGrpSpPr>
            <a:grpSpLocks/>
          </p:cNvGrpSpPr>
          <p:nvPr/>
        </p:nvGrpSpPr>
        <p:grpSpPr bwMode="auto">
          <a:xfrm>
            <a:off x="5929842" y="3983039"/>
            <a:ext cx="1303602" cy="249237"/>
            <a:chOff x="5930020" y="3983524"/>
            <a:chExt cx="1303699" cy="248971"/>
          </a:xfrm>
        </p:grpSpPr>
        <p:sp>
          <p:nvSpPr>
            <p:cNvPr id="29752" name="Serbest Form 135"/>
            <p:cNvSpPr>
              <a:spLocks/>
            </p:cNvSpPr>
            <p:nvPr/>
          </p:nvSpPr>
          <p:spPr bwMode="auto">
            <a:xfrm>
              <a:off x="5930020" y="3988051"/>
              <a:ext cx="1303699" cy="244444"/>
            </a:xfrm>
            <a:custGeom>
              <a:avLst/>
              <a:gdLst>
                <a:gd name="T0" fmla="*/ 1303699 w 1303699"/>
                <a:gd name="T1" fmla="*/ 0 h 244444"/>
                <a:gd name="T2" fmla="*/ 1262958 w 1303699"/>
                <a:gd name="T3" fmla="*/ 40741 h 244444"/>
                <a:gd name="T4" fmla="*/ 1217691 w 1303699"/>
                <a:gd name="T5" fmla="*/ 58848 h 244444"/>
                <a:gd name="T6" fmla="*/ 1149790 w 1303699"/>
                <a:gd name="T7" fmla="*/ 67901 h 244444"/>
                <a:gd name="T8" fmla="*/ 1113576 w 1303699"/>
                <a:gd name="T9" fmla="*/ 86008 h 244444"/>
                <a:gd name="T10" fmla="*/ 1041148 w 1303699"/>
                <a:gd name="T11" fmla="*/ 95062 h 244444"/>
                <a:gd name="T12" fmla="*/ 927980 w 1303699"/>
                <a:gd name="T13" fmla="*/ 58848 h 244444"/>
                <a:gd name="T14" fmla="*/ 864606 w 1303699"/>
                <a:gd name="T15" fmla="*/ 54321 h 244444"/>
                <a:gd name="T16" fmla="*/ 814812 w 1303699"/>
                <a:gd name="T17" fmla="*/ 63375 h 244444"/>
                <a:gd name="T18" fmla="*/ 742384 w 1303699"/>
                <a:gd name="T19" fmla="*/ 108642 h 244444"/>
                <a:gd name="T20" fmla="*/ 624689 w 1303699"/>
                <a:gd name="T21" fmla="*/ 153909 h 244444"/>
                <a:gd name="T22" fmla="*/ 511521 w 1303699"/>
                <a:gd name="T23" fmla="*/ 212757 h 244444"/>
                <a:gd name="T24" fmla="*/ 466253 w 1303699"/>
                <a:gd name="T25" fmla="*/ 230864 h 244444"/>
                <a:gd name="T26" fmla="*/ 443620 w 1303699"/>
                <a:gd name="T27" fmla="*/ 212757 h 244444"/>
                <a:gd name="T28" fmla="*/ 371192 w 1303699"/>
                <a:gd name="T29" fmla="*/ 239917 h 244444"/>
                <a:gd name="T30" fmla="*/ 289711 w 1303699"/>
                <a:gd name="T31" fmla="*/ 244444 h 244444"/>
                <a:gd name="T32" fmla="*/ 181069 w 1303699"/>
                <a:gd name="T33" fmla="*/ 226337 h 244444"/>
                <a:gd name="T34" fmla="*/ 126748 w 1303699"/>
                <a:gd name="T35" fmla="*/ 190123 h 244444"/>
                <a:gd name="T36" fmla="*/ 104115 w 1303699"/>
                <a:gd name="T37" fmla="*/ 185597 h 244444"/>
                <a:gd name="T38" fmla="*/ 0 w 1303699"/>
                <a:gd name="T39" fmla="*/ 194650 h 2444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03699"/>
                <a:gd name="T61" fmla="*/ 0 h 244444"/>
                <a:gd name="T62" fmla="*/ 1303699 w 1303699"/>
                <a:gd name="T63" fmla="*/ 244444 h 2444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03699" h="244444">
                  <a:moveTo>
                    <a:pt x="1303699" y="0"/>
                  </a:moveTo>
                  <a:cubicBezTo>
                    <a:pt x="1290496" y="15466"/>
                    <a:pt x="1277293" y="30933"/>
                    <a:pt x="1262958" y="40741"/>
                  </a:cubicBezTo>
                  <a:cubicBezTo>
                    <a:pt x="1248623" y="50549"/>
                    <a:pt x="1236552" y="54321"/>
                    <a:pt x="1217691" y="58848"/>
                  </a:cubicBezTo>
                  <a:cubicBezTo>
                    <a:pt x="1198830" y="63375"/>
                    <a:pt x="1167142" y="63374"/>
                    <a:pt x="1149790" y="67901"/>
                  </a:cubicBezTo>
                  <a:cubicBezTo>
                    <a:pt x="1132437" y="72428"/>
                    <a:pt x="1131683" y="81481"/>
                    <a:pt x="1113576" y="86008"/>
                  </a:cubicBezTo>
                  <a:cubicBezTo>
                    <a:pt x="1095469" y="90535"/>
                    <a:pt x="1072081" y="99589"/>
                    <a:pt x="1041148" y="95062"/>
                  </a:cubicBezTo>
                  <a:cubicBezTo>
                    <a:pt x="1010215" y="90535"/>
                    <a:pt x="957404" y="65638"/>
                    <a:pt x="927980" y="58848"/>
                  </a:cubicBezTo>
                  <a:cubicBezTo>
                    <a:pt x="898556" y="52058"/>
                    <a:pt x="883467" y="53567"/>
                    <a:pt x="864606" y="54321"/>
                  </a:cubicBezTo>
                  <a:cubicBezTo>
                    <a:pt x="845745" y="55076"/>
                    <a:pt x="835182" y="54322"/>
                    <a:pt x="814812" y="63375"/>
                  </a:cubicBezTo>
                  <a:cubicBezTo>
                    <a:pt x="794442" y="72428"/>
                    <a:pt x="774071" y="93553"/>
                    <a:pt x="742384" y="108642"/>
                  </a:cubicBezTo>
                  <a:cubicBezTo>
                    <a:pt x="710697" y="123731"/>
                    <a:pt x="663166" y="136557"/>
                    <a:pt x="624689" y="153909"/>
                  </a:cubicBezTo>
                  <a:cubicBezTo>
                    <a:pt x="586212" y="171261"/>
                    <a:pt x="537927" y="199931"/>
                    <a:pt x="511521" y="212757"/>
                  </a:cubicBezTo>
                  <a:cubicBezTo>
                    <a:pt x="485115" y="225583"/>
                    <a:pt x="477570" y="230864"/>
                    <a:pt x="466253" y="230864"/>
                  </a:cubicBezTo>
                  <a:cubicBezTo>
                    <a:pt x="454936" y="230864"/>
                    <a:pt x="459463" y="211248"/>
                    <a:pt x="443620" y="212757"/>
                  </a:cubicBezTo>
                  <a:cubicBezTo>
                    <a:pt x="427777" y="214266"/>
                    <a:pt x="396844" y="234636"/>
                    <a:pt x="371192" y="239917"/>
                  </a:cubicBezTo>
                  <a:cubicBezTo>
                    <a:pt x="345540" y="245198"/>
                    <a:pt x="321398" y="246707"/>
                    <a:pt x="289711" y="244444"/>
                  </a:cubicBezTo>
                  <a:cubicBezTo>
                    <a:pt x="258024" y="242181"/>
                    <a:pt x="208229" y="235390"/>
                    <a:pt x="181069" y="226337"/>
                  </a:cubicBezTo>
                  <a:cubicBezTo>
                    <a:pt x="153909" y="217284"/>
                    <a:pt x="139574" y="196913"/>
                    <a:pt x="126748" y="190123"/>
                  </a:cubicBezTo>
                  <a:cubicBezTo>
                    <a:pt x="113922" y="183333"/>
                    <a:pt x="125240" y="184843"/>
                    <a:pt x="104115" y="185597"/>
                  </a:cubicBezTo>
                  <a:cubicBezTo>
                    <a:pt x="82990" y="186352"/>
                    <a:pt x="41495" y="190501"/>
                    <a:pt x="0" y="194650"/>
                  </a:cubicBezTo>
                </a:path>
              </a:pathLst>
            </a:custGeom>
            <a:noFill/>
            <a:ln w="88900" cap="flat" cmpd="sng" algn="ctr">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53" name="Serbest Form 136"/>
            <p:cNvSpPr>
              <a:spLocks/>
            </p:cNvSpPr>
            <p:nvPr/>
          </p:nvSpPr>
          <p:spPr bwMode="auto">
            <a:xfrm>
              <a:off x="5930020" y="3983524"/>
              <a:ext cx="1303699" cy="244444"/>
            </a:xfrm>
            <a:custGeom>
              <a:avLst/>
              <a:gdLst>
                <a:gd name="T0" fmla="*/ 1303699 w 1303699"/>
                <a:gd name="T1" fmla="*/ 0 h 244444"/>
                <a:gd name="T2" fmla="*/ 1262958 w 1303699"/>
                <a:gd name="T3" fmla="*/ 40741 h 244444"/>
                <a:gd name="T4" fmla="*/ 1217691 w 1303699"/>
                <a:gd name="T5" fmla="*/ 58848 h 244444"/>
                <a:gd name="T6" fmla="*/ 1149790 w 1303699"/>
                <a:gd name="T7" fmla="*/ 67901 h 244444"/>
                <a:gd name="T8" fmla="*/ 1113576 w 1303699"/>
                <a:gd name="T9" fmla="*/ 86008 h 244444"/>
                <a:gd name="T10" fmla="*/ 1041148 w 1303699"/>
                <a:gd name="T11" fmla="*/ 95062 h 244444"/>
                <a:gd name="T12" fmla="*/ 927980 w 1303699"/>
                <a:gd name="T13" fmla="*/ 58848 h 244444"/>
                <a:gd name="T14" fmla="*/ 864606 w 1303699"/>
                <a:gd name="T15" fmla="*/ 54321 h 244444"/>
                <a:gd name="T16" fmla="*/ 814812 w 1303699"/>
                <a:gd name="T17" fmla="*/ 63375 h 244444"/>
                <a:gd name="T18" fmla="*/ 742384 w 1303699"/>
                <a:gd name="T19" fmla="*/ 108642 h 244444"/>
                <a:gd name="T20" fmla="*/ 624689 w 1303699"/>
                <a:gd name="T21" fmla="*/ 153909 h 244444"/>
                <a:gd name="T22" fmla="*/ 511521 w 1303699"/>
                <a:gd name="T23" fmla="*/ 212757 h 244444"/>
                <a:gd name="T24" fmla="*/ 466253 w 1303699"/>
                <a:gd name="T25" fmla="*/ 230864 h 244444"/>
                <a:gd name="T26" fmla="*/ 443620 w 1303699"/>
                <a:gd name="T27" fmla="*/ 212757 h 244444"/>
                <a:gd name="T28" fmla="*/ 371192 w 1303699"/>
                <a:gd name="T29" fmla="*/ 239917 h 244444"/>
                <a:gd name="T30" fmla="*/ 289711 w 1303699"/>
                <a:gd name="T31" fmla="*/ 244444 h 244444"/>
                <a:gd name="T32" fmla="*/ 181069 w 1303699"/>
                <a:gd name="T33" fmla="*/ 226337 h 244444"/>
                <a:gd name="T34" fmla="*/ 126748 w 1303699"/>
                <a:gd name="T35" fmla="*/ 190123 h 244444"/>
                <a:gd name="T36" fmla="*/ 104115 w 1303699"/>
                <a:gd name="T37" fmla="*/ 185597 h 244444"/>
                <a:gd name="T38" fmla="*/ 0 w 1303699"/>
                <a:gd name="T39" fmla="*/ 194650 h 2444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03699"/>
                <a:gd name="T61" fmla="*/ 0 h 244444"/>
                <a:gd name="T62" fmla="*/ 1303699 w 1303699"/>
                <a:gd name="T63" fmla="*/ 244444 h 2444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03699" h="244444">
                  <a:moveTo>
                    <a:pt x="1303699" y="0"/>
                  </a:moveTo>
                  <a:cubicBezTo>
                    <a:pt x="1290496" y="15466"/>
                    <a:pt x="1277293" y="30933"/>
                    <a:pt x="1262958" y="40741"/>
                  </a:cubicBezTo>
                  <a:cubicBezTo>
                    <a:pt x="1248623" y="50549"/>
                    <a:pt x="1236552" y="54321"/>
                    <a:pt x="1217691" y="58848"/>
                  </a:cubicBezTo>
                  <a:cubicBezTo>
                    <a:pt x="1198830" y="63375"/>
                    <a:pt x="1167142" y="63374"/>
                    <a:pt x="1149790" y="67901"/>
                  </a:cubicBezTo>
                  <a:cubicBezTo>
                    <a:pt x="1132437" y="72428"/>
                    <a:pt x="1131683" y="81481"/>
                    <a:pt x="1113576" y="86008"/>
                  </a:cubicBezTo>
                  <a:cubicBezTo>
                    <a:pt x="1095469" y="90535"/>
                    <a:pt x="1072081" y="99589"/>
                    <a:pt x="1041148" y="95062"/>
                  </a:cubicBezTo>
                  <a:cubicBezTo>
                    <a:pt x="1010215" y="90535"/>
                    <a:pt x="957404" y="65638"/>
                    <a:pt x="927980" y="58848"/>
                  </a:cubicBezTo>
                  <a:cubicBezTo>
                    <a:pt x="898556" y="52058"/>
                    <a:pt x="883467" y="53567"/>
                    <a:pt x="864606" y="54321"/>
                  </a:cubicBezTo>
                  <a:cubicBezTo>
                    <a:pt x="845745" y="55076"/>
                    <a:pt x="835182" y="54322"/>
                    <a:pt x="814812" y="63375"/>
                  </a:cubicBezTo>
                  <a:cubicBezTo>
                    <a:pt x="794442" y="72428"/>
                    <a:pt x="774071" y="93553"/>
                    <a:pt x="742384" y="108642"/>
                  </a:cubicBezTo>
                  <a:cubicBezTo>
                    <a:pt x="710697" y="123731"/>
                    <a:pt x="663166" y="136557"/>
                    <a:pt x="624689" y="153909"/>
                  </a:cubicBezTo>
                  <a:cubicBezTo>
                    <a:pt x="586212" y="171261"/>
                    <a:pt x="537927" y="199931"/>
                    <a:pt x="511521" y="212757"/>
                  </a:cubicBezTo>
                  <a:cubicBezTo>
                    <a:pt x="485115" y="225583"/>
                    <a:pt x="477570" y="230864"/>
                    <a:pt x="466253" y="230864"/>
                  </a:cubicBezTo>
                  <a:cubicBezTo>
                    <a:pt x="454936" y="230864"/>
                    <a:pt x="459463" y="211248"/>
                    <a:pt x="443620" y="212757"/>
                  </a:cubicBezTo>
                  <a:cubicBezTo>
                    <a:pt x="427777" y="214266"/>
                    <a:pt x="396844" y="234636"/>
                    <a:pt x="371192" y="239917"/>
                  </a:cubicBezTo>
                  <a:cubicBezTo>
                    <a:pt x="345540" y="245198"/>
                    <a:pt x="321398" y="246707"/>
                    <a:pt x="289711" y="244444"/>
                  </a:cubicBezTo>
                  <a:cubicBezTo>
                    <a:pt x="258024" y="242181"/>
                    <a:pt x="208229" y="235390"/>
                    <a:pt x="181069" y="226337"/>
                  </a:cubicBezTo>
                  <a:cubicBezTo>
                    <a:pt x="153909" y="217284"/>
                    <a:pt x="139574" y="196913"/>
                    <a:pt x="126748" y="190123"/>
                  </a:cubicBezTo>
                  <a:cubicBezTo>
                    <a:pt x="113922" y="183333"/>
                    <a:pt x="125240" y="184843"/>
                    <a:pt x="104115" y="185597"/>
                  </a:cubicBezTo>
                  <a:cubicBezTo>
                    <a:pt x="82990" y="186352"/>
                    <a:pt x="41495" y="190501"/>
                    <a:pt x="0" y="194650"/>
                  </a:cubicBezTo>
                </a:path>
              </a:pathLst>
            </a:custGeom>
            <a:noFill/>
            <a:ln w="6667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grpSp>
      <p:sp>
        <p:nvSpPr>
          <p:cNvPr id="138" name="Metin kutusu 137"/>
          <p:cNvSpPr txBox="1"/>
          <p:nvPr/>
        </p:nvSpPr>
        <p:spPr>
          <a:xfrm>
            <a:off x="6123130" y="4334908"/>
            <a:ext cx="701586" cy="246221"/>
          </a:xfrm>
          <a:prstGeom prst="rect">
            <a:avLst/>
          </a:prstGeom>
          <a:solidFill>
            <a:srgbClr val="FF0000"/>
          </a:solidFill>
          <a:ln>
            <a:solidFill>
              <a:srgbClr val="0000FF"/>
            </a:solidFill>
          </a:ln>
        </p:spPr>
        <p:style>
          <a:lnRef idx="2">
            <a:schemeClr val="accent4"/>
          </a:lnRef>
          <a:fillRef idx="1">
            <a:schemeClr val="lt1"/>
          </a:fillRef>
          <a:effectRef idx="0">
            <a:schemeClr val="accent4"/>
          </a:effectRef>
          <a:fontRef idx="minor">
            <a:schemeClr val="dk1"/>
          </a:fontRef>
        </p:style>
        <p:txBody>
          <a:bodyPr wrap="none" lIns="35988" tIns="0" rIns="0" bIns="0">
            <a:spAutoFit/>
          </a:bodyPr>
          <a:lstStyle/>
          <a:p>
            <a:pPr fontAlgn="base">
              <a:spcBef>
                <a:spcPct val="0"/>
              </a:spcBef>
              <a:spcAft>
                <a:spcPct val="0"/>
              </a:spcAft>
              <a:defRPr/>
            </a:pPr>
            <a:r>
              <a:rPr lang="tr-TR" sz="1600" b="1" dirty="0">
                <a:solidFill>
                  <a:srgbClr val="000000"/>
                </a:solidFill>
              </a:rPr>
              <a:t>65 Km </a:t>
            </a:r>
          </a:p>
        </p:txBody>
      </p:sp>
      <p:sp>
        <p:nvSpPr>
          <p:cNvPr id="29711" name="Metin kutusu 138"/>
          <p:cNvSpPr txBox="1">
            <a:spLocks noChangeArrowheads="1"/>
          </p:cNvSpPr>
          <p:nvPr/>
        </p:nvSpPr>
        <p:spPr bwMode="auto">
          <a:xfrm>
            <a:off x="6746746" y="3831010"/>
            <a:ext cx="68447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dirty="0" smtClean="0">
                <a:solidFill>
                  <a:srgbClr val="000000"/>
                </a:solidFill>
                <a:latin typeface="Arial" charset="0"/>
                <a:cs typeface="Arial" charset="0"/>
              </a:rPr>
              <a:t>İZMİT</a:t>
            </a:r>
          </a:p>
        </p:txBody>
      </p:sp>
      <p:sp>
        <p:nvSpPr>
          <p:cNvPr id="152" name="Metin kutusu 151"/>
          <p:cNvSpPr txBox="1"/>
          <p:nvPr/>
        </p:nvSpPr>
        <p:spPr>
          <a:xfrm>
            <a:off x="1656161" y="2695579"/>
            <a:ext cx="817002" cy="246221"/>
          </a:xfrm>
          <a:prstGeom prst="rect">
            <a:avLst/>
          </a:prstGeom>
          <a:solidFill>
            <a:srgbClr val="FF00FF"/>
          </a:solidFill>
          <a:ln>
            <a:solidFill>
              <a:srgbClr val="0000FF"/>
            </a:solidFill>
          </a:ln>
        </p:spPr>
        <p:style>
          <a:lnRef idx="2">
            <a:schemeClr val="accent4"/>
          </a:lnRef>
          <a:fillRef idx="1">
            <a:schemeClr val="lt1"/>
          </a:fillRef>
          <a:effectRef idx="0">
            <a:schemeClr val="accent4"/>
          </a:effectRef>
          <a:fontRef idx="minor">
            <a:schemeClr val="dk1"/>
          </a:fontRef>
        </p:style>
        <p:txBody>
          <a:bodyPr wrap="none" lIns="35988" tIns="0" rIns="0" bIns="0">
            <a:spAutoFit/>
          </a:bodyPr>
          <a:lstStyle/>
          <a:p>
            <a:pPr fontAlgn="base">
              <a:spcBef>
                <a:spcPct val="0"/>
              </a:spcBef>
              <a:spcAft>
                <a:spcPct val="0"/>
              </a:spcAft>
              <a:defRPr/>
            </a:pPr>
            <a:r>
              <a:rPr lang="tr-TR" sz="1600" b="1" dirty="0">
                <a:solidFill>
                  <a:srgbClr val="000000"/>
                </a:solidFill>
              </a:rPr>
              <a:t>200 Km </a:t>
            </a:r>
          </a:p>
        </p:txBody>
      </p:sp>
      <p:sp>
        <p:nvSpPr>
          <p:cNvPr id="156" name="Metin kutusu 155"/>
          <p:cNvSpPr txBox="1"/>
          <p:nvPr/>
        </p:nvSpPr>
        <p:spPr>
          <a:xfrm>
            <a:off x="1855656" y="5207004"/>
            <a:ext cx="817002" cy="246221"/>
          </a:xfrm>
          <a:prstGeom prst="rect">
            <a:avLst/>
          </a:prstGeom>
          <a:solidFill>
            <a:srgbClr val="F329D6"/>
          </a:solidFill>
          <a:ln>
            <a:solidFill>
              <a:srgbClr val="0000FF"/>
            </a:solidFill>
          </a:ln>
        </p:spPr>
        <p:style>
          <a:lnRef idx="2">
            <a:schemeClr val="accent4"/>
          </a:lnRef>
          <a:fillRef idx="1">
            <a:schemeClr val="lt1"/>
          </a:fillRef>
          <a:effectRef idx="0">
            <a:schemeClr val="accent4"/>
          </a:effectRef>
          <a:fontRef idx="minor">
            <a:schemeClr val="dk1"/>
          </a:fontRef>
        </p:style>
        <p:txBody>
          <a:bodyPr wrap="none" lIns="35988" tIns="0" rIns="0" bIns="0">
            <a:spAutoFit/>
          </a:bodyPr>
          <a:lstStyle/>
          <a:p>
            <a:pPr fontAlgn="base">
              <a:spcBef>
                <a:spcPct val="0"/>
              </a:spcBef>
              <a:spcAft>
                <a:spcPct val="0"/>
              </a:spcAft>
              <a:defRPr/>
            </a:pPr>
            <a:r>
              <a:rPr lang="tr-TR" sz="1600" b="1" dirty="0">
                <a:solidFill>
                  <a:srgbClr val="000000"/>
                </a:solidFill>
              </a:rPr>
              <a:t>135 Km </a:t>
            </a:r>
          </a:p>
        </p:txBody>
      </p:sp>
      <p:sp>
        <p:nvSpPr>
          <p:cNvPr id="29716" name="Metin kutusu 156"/>
          <p:cNvSpPr txBox="1">
            <a:spLocks noChangeArrowheads="1"/>
          </p:cNvSpPr>
          <p:nvPr/>
        </p:nvSpPr>
        <p:spPr bwMode="auto">
          <a:xfrm>
            <a:off x="1023276" y="5373688"/>
            <a:ext cx="53485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ÇAN</a:t>
            </a:r>
          </a:p>
        </p:txBody>
      </p:sp>
      <p:grpSp>
        <p:nvGrpSpPr>
          <p:cNvPr id="7" name="Grup 14"/>
          <p:cNvGrpSpPr>
            <a:grpSpLocks/>
          </p:cNvGrpSpPr>
          <p:nvPr/>
        </p:nvGrpSpPr>
        <p:grpSpPr bwMode="auto">
          <a:xfrm>
            <a:off x="722315" y="2901951"/>
            <a:ext cx="2935685" cy="1712913"/>
            <a:chOff x="722993" y="2902505"/>
            <a:chExt cx="2934607" cy="1712172"/>
          </a:xfrm>
        </p:grpSpPr>
        <p:grpSp>
          <p:nvGrpSpPr>
            <p:cNvPr id="29738" name="Grup 148"/>
            <p:cNvGrpSpPr>
              <a:grpSpLocks/>
            </p:cNvGrpSpPr>
            <p:nvPr/>
          </p:nvGrpSpPr>
          <p:grpSpPr bwMode="auto">
            <a:xfrm>
              <a:off x="783226" y="2902505"/>
              <a:ext cx="2874374" cy="1542739"/>
              <a:chOff x="783226" y="2902505"/>
              <a:chExt cx="2874374" cy="1542739"/>
            </a:xfrm>
          </p:grpSpPr>
          <p:sp>
            <p:nvSpPr>
              <p:cNvPr id="29740" name="Serbest Form 149"/>
              <p:cNvSpPr>
                <a:spLocks/>
              </p:cNvSpPr>
              <p:nvPr/>
            </p:nvSpPr>
            <p:spPr bwMode="auto">
              <a:xfrm>
                <a:off x="783771" y="2902505"/>
                <a:ext cx="2873829" cy="1538866"/>
              </a:xfrm>
              <a:custGeom>
                <a:avLst/>
                <a:gdLst>
                  <a:gd name="T0" fmla="*/ 2873829 w 2873829"/>
                  <a:gd name="T1" fmla="*/ 48513 h 1538866"/>
                  <a:gd name="T2" fmla="*/ 2755077 w 2873829"/>
                  <a:gd name="T3" fmla="*/ 24763 h 1538866"/>
                  <a:gd name="T4" fmla="*/ 2648199 w 2873829"/>
                  <a:gd name="T5" fmla="*/ 1012 h 1538866"/>
                  <a:gd name="T6" fmla="*/ 2565071 w 2873829"/>
                  <a:gd name="T7" fmla="*/ 60389 h 1538866"/>
                  <a:gd name="T8" fmla="*/ 2481943 w 2873829"/>
                  <a:gd name="T9" fmla="*/ 101952 h 1538866"/>
                  <a:gd name="T10" fmla="*/ 2386941 w 2873829"/>
                  <a:gd name="T11" fmla="*/ 101952 h 1538866"/>
                  <a:gd name="T12" fmla="*/ 2155373 w 2873829"/>
                  <a:gd name="T13" fmla="*/ 66326 h 1538866"/>
                  <a:gd name="T14" fmla="*/ 2060371 w 2873829"/>
                  <a:gd name="T15" fmla="*/ 66326 h 1538866"/>
                  <a:gd name="T16" fmla="*/ 1900054 w 2873829"/>
                  <a:gd name="T17" fmla="*/ 149453 h 1538866"/>
                  <a:gd name="T18" fmla="*/ 1822865 w 2873829"/>
                  <a:gd name="T19" fmla="*/ 196955 h 1538866"/>
                  <a:gd name="T20" fmla="*/ 1745675 w 2873829"/>
                  <a:gd name="T21" fmla="*/ 202892 h 1538866"/>
                  <a:gd name="T22" fmla="*/ 1650673 w 2873829"/>
                  <a:gd name="T23" fmla="*/ 155391 h 1538866"/>
                  <a:gd name="T24" fmla="*/ 1514106 w 2873829"/>
                  <a:gd name="T25" fmla="*/ 119765 h 1538866"/>
                  <a:gd name="T26" fmla="*/ 1377540 w 2873829"/>
                  <a:gd name="T27" fmla="*/ 119765 h 1538866"/>
                  <a:gd name="T28" fmla="*/ 1258787 w 2873829"/>
                  <a:gd name="T29" fmla="*/ 149453 h 1538866"/>
                  <a:gd name="T30" fmla="*/ 1157847 w 2873829"/>
                  <a:gd name="T31" fmla="*/ 220705 h 1538866"/>
                  <a:gd name="T32" fmla="*/ 1062844 w 2873829"/>
                  <a:gd name="T33" fmla="*/ 286020 h 1538866"/>
                  <a:gd name="T34" fmla="*/ 955964 w 2873829"/>
                  <a:gd name="T35" fmla="*/ 375085 h 1538866"/>
                  <a:gd name="T36" fmla="*/ 878774 w 2873829"/>
                  <a:gd name="T37" fmla="*/ 446337 h 1538866"/>
                  <a:gd name="T38" fmla="*/ 771897 w 2873829"/>
                  <a:gd name="T39" fmla="*/ 487900 h 1538866"/>
                  <a:gd name="T40" fmla="*/ 682832 w 2873829"/>
                  <a:gd name="T41" fmla="*/ 576965 h 1538866"/>
                  <a:gd name="T42" fmla="*/ 653143 w 2873829"/>
                  <a:gd name="T43" fmla="*/ 713531 h 1538866"/>
                  <a:gd name="T44" fmla="*/ 605642 w 2873829"/>
                  <a:gd name="T45" fmla="*/ 814472 h 1538866"/>
                  <a:gd name="T46" fmla="*/ 564078 w 2873829"/>
                  <a:gd name="T47" fmla="*/ 915412 h 1538866"/>
                  <a:gd name="T48" fmla="*/ 516577 w 2873829"/>
                  <a:gd name="T49" fmla="*/ 1022290 h 1538866"/>
                  <a:gd name="T50" fmla="*/ 385948 w 2873829"/>
                  <a:gd name="T51" fmla="*/ 1152918 h 1538866"/>
                  <a:gd name="T52" fmla="*/ 255320 w 2873829"/>
                  <a:gd name="T53" fmla="*/ 1253859 h 1538866"/>
                  <a:gd name="T54" fmla="*/ 106878 w 2873829"/>
                  <a:gd name="T55" fmla="*/ 1372612 h 1538866"/>
                  <a:gd name="T56" fmla="*/ 17813 w 2873829"/>
                  <a:gd name="T57" fmla="*/ 1473552 h 1538866"/>
                  <a:gd name="T58" fmla="*/ 0 w 2873829"/>
                  <a:gd name="T59" fmla="*/ 1538866 h 15388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73829"/>
                  <a:gd name="T91" fmla="*/ 0 h 1538866"/>
                  <a:gd name="T92" fmla="*/ 2873829 w 2873829"/>
                  <a:gd name="T93" fmla="*/ 1538866 h 15388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73829" h="1538866">
                    <a:moveTo>
                      <a:pt x="2873829" y="48513"/>
                    </a:moveTo>
                    <a:lnTo>
                      <a:pt x="2755076" y="24763"/>
                    </a:lnTo>
                    <a:cubicBezTo>
                      <a:pt x="2717471" y="16846"/>
                      <a:pt x="2679866" y="-4926"/>
                      <a:pt x="2648198" y="1012"/>
                    </a:cubicBezTo>
                    <a:cubicBezTo>
                      <a:pt x="2616530" y="6950"/>
                      <a:pt x="2592780" y="43566"/>
                      <a:pt x="2565071" y="60389"/>
                    </a:cubicBezTo>
                    <a:cubicBezTo>
                      <a:pt x="2537362" y="77212"/>
                      <a:pt x="2511631" y="95025"/>
                      <a:pt x="2481943" y="101952"/>
                    </a:cubicBezTo>
                    <a:cubicBezTo>
                      <a:pt x="2452255" y="108879"/>
                      <a:pt x="2441369" y="107890"/>
                      <a:pt x="2386941" y="101952"/>
                    </a:cubicBezTo>
                    <a:cubicBezTo>
                      <a:pt x="2332512" y="96014"/>
                      <a:pt x="2209801" y="72264"/>
                      <a:pt x="2155372" y="66326"/>
                    </a:cubicBezTo>
                    <a:cubicBezTo>
                      <a:pt x="2100943" y="60388"/>
                      <a:pt x="2102922" y="52472"/>
                      <a:pt x="2060369" y="66326"/>
                    </a:cubicBezTo>
                    <a:cubicBezTo>
                      <a:pt x="2017816" y="80180"/>
                      <a:pt x="1939636" y="127682"/>
                      <a:pt x="1900052" y="149453"/>
                    </a:cubicBezTo>
                    <a:cubicBezTo>
                      <a:pt x="1860468" y="171224"/>
                      <a:pt x="1848593" y="188049"/>
                      <a:pt x="1822863" y="196955"/>
                    </a:cubicBezTo>
                    <a:cubicBezTo>
                      <a:pt x="1797133" y="205861"/>
                      <a:pt x="1774372" y="209819"/>
                      <a:pt x="1745673" y="202892"/>
                    </a:cubicBezTo>
                    <a:cubicBezTo>
                      <a:pt x="1716974" y="195965"/>
                      <a:pt x="1689266" y="169245"/>
                      <a:pt x="1650671" y="155391"/>
                    </a:cubicBezTo>
                    <a:cubicBezTo>
                      <a:pt x="1612076" y="141537"/>
                      <a:pt x="1559626" y="125703"/>
                      <a:pt x="1514104" y="119765"/>
                    </a:cubicBezTo>
                    <a:cubicBezTo>
                      <a:pt x="1468582" y="113827"/>
                      <a:pt x="1420091" y="114817"/>
                      <a:pt x="1377538" y="119765"/>
                    </a:cubicBezTo>
                    <a:cubicBezTo>
                      <a:pt x="1334985" y="124713"/>
                      <a:pt x="1295400" y="132630"/>
                      <a:pt x="1258785" y="149453"/>
                    </a:cubicBezTo>
                    <a:cubicBezTo>
                      <a:pt x="1222170" y="166276"/>
                      <a:pt x="1157845" y="220705"/>
                      <a:pt x="1157845" y="220705"/>
                    </a:cubicBezTo>
                    <a:cubicBezTo>
                      <a:pt x="1125188" y="243466"/>
                      <a:pt x="1096489" y="260290"/>
                      <a:pt x="1062842" y="286020"/>
                    </a:cubicBezTo>
                    <a:cubicBezTo>
                      <a:pt x="1029195" y="311750"/>
                      <a:pt x="986642" y="348366"/>
                      <a:pt x="955964" y="375085"/>
                    </a:cubicBezTo>
                    <a:cubicBezTo>
                      <a:pt x="925286" y="401804"/>
                      <a:pt x="909452" y="427535"/>
                      <a:pt x="878774" y="446337"/>
                    </a:cubicBezTo>
                    <a:cubicBezTo>
                      <a:pt x="848096" y="465139"/>
                      <a:pt x="804554" y="466129"/>
                      <a:pt x="771897" y="487900"/>
                    </a:cubicBezTo>
                    <a:cubicBezTo>
                      <a:pt x="739240" y="509671"/>
                      <a:pt x="702624" y="539360"/>
                      <a:pt x="682832" y="576965"/>
                    </a:cubicBezTo>
                    <a:cubicBezTo>
                      <a:pt x="663040" y="614570"/>
                      <a:pt x="666008" y="673947"/>
                      <a:pt x="653143" y="713531"/>
                    </a:cubicBezTo>
                    <a:cubicBezTo>
                      <a:pt x="640278" y="753116"/>
                      <a:pt x="620486" y="780825"/>
                      <a:pt x="605642" y="814472"/>
                    </a:cubicBezTo>
                    <a:cubicBezTo>
                      <a:pt x="590798" y="848119"/>
                      <a:pt x="578922" y="880776"/>
                      <a:pt x="564078" y="915412"/>
                    </a:cubicBezTo>
                    <a:cubicBezTo>
                      <a:pt x="549234" y="950048"/>
                      <a:pt x="546265" y="982706"/>
                      <a:pt x="516577" y="1022290"/>
                    </a:cubicBezTo>
                    <a:cubicBezTo>
                      <a:pt x="486889" y="1061874"/>
                      <a:pt x="429491" y="1114323"/>
                      <a:pt x="385948" y="1152918"/>
                    </a:cubicBezTo>
                    <a:cubicBezTo>
                      <a:pt x="342405" y="1191513"/>
                      <a:pt x="301832" y="1217243"/>
                      <a:pt x="255320" y="1253859"/>
                    </a:cubicBezTo>
                    <a:cubicBezTo>
                      <a:pt x="208808" y="1290475"/>
                      <a:pt x="146462" y="1335997"/>
                      <a:pt x="106878" y="1372612"/>
                    </a:cubicBezTo>
                    <a:cubicBezTo>
                      <a:pt x="67294" y="1409227"/>
                      <a:pt x="35626" y="1445843"/>
                      <a:pt x="17813" y="1473552"/>
                    </a:cubicBezTo>
                    <a:cubicBezTo>
                      <a:pt x="0" y="1501261"/>
                      <a:pt x="0" y="1520063"/>
                      <a:pt x="0" y="1538866"/>
                    </a:cubicBezTo>
                  </a:path>
                </a:pathLst>
              </a:custGeom>
              <a:noFill/>
              <a:ln w="88900" cap="flat" cmpd="sng" algn="ctr">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9741" name="Serbest Form 150"/>
              <p:cNvSpPr>
                <a:spLocks/>
              </p:cNvSpPr>
              <p:nvPr/>
            </p:nvSpPr>
            <p:spPr bwMode="auto">
              <a:xfrm>
                <a:off x="783226" y="2906378"/>
                <a:ext cx="2873829" cy="1538866"/>
              </a:xfrm>
              <a:custGeom>
                <a:avLst/>
                <a:gdLst>
                  <a:gd name="T0" fmla="*/ 2873829 w 2873829"/>
                  <a:gd name="T1" fmla="*/ 48513 h 1538866"/>
                  <a:gd name="T2" fmla="*/ 2755077 w 2873829"/>
                  <a:gd name="T3" fmla="*/ 24763 h 1538866"/>
                  <a:gd name="T4" fmla="*/ 2648199 w 2873829"/>
                  <a:gd name="T5" fmla="*/ 1012 h 1538866"/>
                  <a:gd name="T6" fmla="*/ 2565071 w 2873829"/>
                  <a:gd name="T7" fmla="*/ 60389 h 1538866"/>
                  <a:gd name="T8" fmla="*/ 2481943 w 2873829"/>
                  <a:gd name="T9" fmla="*/ 101952 h 1538866"/>
                  <a:gd name="T10" fmla="*/ 2386941 w 2873829"/>
                  <a:gd name="T11" fmla="*/ 101952 h 1538866"/>
                  <a:gd name="T12" fmla="*/ 2155373 w 2873829"/>
                  <a:gd name="T13" fmla="*/ 66326 h 1538866"/>
                  <a:gd name="T14" fmla="*/ 2060371 w 2873829"/>
                  <a:gd name="T15" fmla="*/ 66326 h 1538866"/>
                  <a:gd name="T16" fmla="*/ 1900054 w 2873829"/>
                  <a:gd name="T17" fmla="*/ 149453 h 1538866"/>
                  <a:gd name="T18" fmla="*/ 1822865 w 2873829"/>
                  <a:gd name="T19" fmla="*/ 196955 h 1538866"/>
                  <a:gd name="T20" fmla="*/ 1745675 w 2873829"/>
                  <a:gd name="T21" fmla="*/ 202892 h 1538866"/>
                  <a:gd name="T22" fmla="*/ 1650673 w 2873829"/>
                  <a:gd name="T23" fmla="*/ 155391 h 1538866"/>
                  <a:gd name="T24" fmla="*/ 1514106 w 2873829"/>
                  <a:gd name="T25" fmla="*/ 119765 h 1538866"/>
                  <a:gd name="T26" fmla="*/ 1377540 w 2873829"/>
                  <a:gd name="T27" fmla="*/ 119765 h 1538866"/>
                  <a:gd name="T28" fmla="*/ 1258787 w 2873829"/>
                  <a:gd name="T29" fmla="*/ 149453 h 1538866"/>
                  <a:gd name="T30" fmla="*/ 1157847 w 2873829"/>
                  <a:gd name="T31" fmla="*/ 220705 h 1538866"/>
                  <a:gd name="T32" fmla="*/ 1062844 w 2873829"/>
                  <a:gd name="T33" fmla="*/ 286020 h 1538866"/>
                  <a:gd name="T34" fmla="*/ 955964 w 2873829"/>
                  <a:gd name="T35" fmla="*/ 375085 h 1538866"/>
                  <a:gd name="T36" fmla="*/ 878774 w 2873829"/>
                  <a:gd name="T37" fmla="*/ 446337 h 1538866"/>
                  <a:gd name="T38" fmla="*/ 771897 w 2873829"/>
                  <a:gd name="T39" fmla="*/ 487900 h 1538866"/>
                  <a:gd name="T40" fmla="*/ 682832 w 2873829"/>
                  <a:gd name="T41" fmla="*/ 576965 h 1538866"/>
                  <a:gd name="T42" fmla="*/ 653143 w 2873829"/>
                  <a:gd name="T43" fmla="*/ 713531 h 1538866"/>
                  <a:gd name="T44" fmla="*/ 605642 w 2873829"/>
                  <a:gd name="T45" fmla="*/ 814472 h 1538866"/>
                  <a:gd name="T46" fmla="*/ 564078 w 2873829"/>
                  <a:gd name="T47" fmla="*/ 915412 h 1538866"/>
                  <a:gd name="T48" fmla="*/ 516577 w 2873829"/>
                  <a:gd name="T49" fmla="*/ 1022290 h 1538866"/>
                  <a:gd name="T50" fmla="*/ 385948 w 2873829"/>
                  <a:gd name="T51" fmla="*/ 1152918 h 1538866"/>
                  <a:gd name="T52" fmla="*/ 255320 w 2873829"/>
                  <a:gd name="T53" fmla="*/ 1253859 h 1538866"/>
                  <a:gd name="T54" fmla="*/ 106878 w 2873829"/>
                  <a:gd name="T55" fmla="*/ 1372612 h 1538866"/>
                  <a:gd name="T56" fmla="*/ 17813 w 2873829"/>
                  <a:gd name="T57" fmla="*/ 1473552 h 1538866"/>
                  <a:gd name="T58" fmla="*/ 0 w 2873829"/>
                  <a:gd name="T59" fmla="*/ 1538866 h 15388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73829"/>
                  <a:gd name="T91" fmla="*/ 0 h 1538866"/>
                  <a:gd name="T92" fmla="*/ 2873829 w 2873829"/>
                  <a:gd name="T93" fmla="*/ 1538866 h 15388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73829" h="1538866">
                    <a:moveTo>
                      <a:pt x="2873829" y="48513"/>
                    </a:moveTo>
                    <a:lnTo>
                      <a:pt x="2755076" y="24763"/>
                    </a:lnTo>
                    <a:cubicBezTo>
                      <a:pt x="2717471" y="16846"/>
                      <a:pt x="2679866" y="-4926"/>
                      <a:pt x="2648198" y="1012"/>
                    </a:cubicBezTo>
                    <a:cubicBezTo>
                      <a:pt x="2616530" y="6950"/>
                      <a:pt x="2592780" y="43566"/>
                      <a:pt x="2565071" y="60389"/>
                    </a:cubicBezTo>
                    <a:cubicBezTo>
                      <a:pt x="2537362" y="77212"/>
                      <a:pt x="2511631" y="95025"/>
                      <a:pt x="2481943" y="101952"/>
                    </a:cubicBezTo>
                    <a:cubicBezTo>
                      <a:pt x="2452255" y="108879"/>
                      <a:pt x="2441369" y="107890"/>
                      <a:pt x="2386941" y="101952"/>
                    </a:cubicBezTo>
                    <a:cubicBezTo>
                      <a:pt x="2332512" y="96014"/>
                      <a:pt x="2209801" y="72264"/>
                      <a:pt x="2155372" y="66326"/>
                    </a:cubicBezTo>
                    <a:cubicBezTo>
                      <a:pt x="2100943" y="60388"/>
                      <a:pt x="2102922" y="52472"/>
                      <a:pt x="2060369" y="66326"/>
                    </a:cubicBezTo>
                    <a:cubicBezTo>
                      <a:pt x="2017816" y="80180"/>
                      <a:pt x="1939636" y="127682"/>
                      <a:pt x="1900052" y="149453"/>
                    </a:cubicBezTo>
                    <a:cubicBezTo>
                      <a:pt x="1860468" y="171224"/>
                      <a:pt x="1848593" y="188049"/>
                      <a:pt x="1822863" y="196955"/>
                    </a:cubicBezTo>
                    <a:cubicBezTo>
                      <a:pt x="1797133" y="205861"/>
                      <a:pt x="1774372" y="209819"/>
                      <a:pt x="1745673" y="202892"/>
                    </a:cubicBezTo>
                    <a:cubicBezTo>
                      <a:pt x="1716974" y="195965"/>
                      <a:pt x="1689266" y="169245"/>
                      <a:pt x="1650671" y="155391"/>
                    </a:cubicBezTo>
                    <a:cubicBezTo>
                      <a:pt x="1612076" y="141537"/>
                      <a:pt x="1559626" y="125703"/>
                      <a:pt x="1514104" y="119765"/>
                    </a:cubicBezTo>
                    <a:cubicBezTo>
                      <a:pt x="1468582" y="113827"/>
                      <a:pt x="1420091" y="114817"/>
                      <a:pt x="1377538" y="119765"/>
                    </a:cubicBezTo>
                    <a:cubicBezTo>
                      <a:pt x="1334985" y="124713"/>
                      <a:pt x="1295400" y="132630"/>
                      <a:pt x="1258785" y="149453"/>
                    </a:cubicBezTo>
                    <a:cubicBezTo>
                      <a:pt x="1222170" y="166276"/>
                      <a:pt x="1157845" y="220705"/>
                      <a:pt x="1157845" y="220705"/>
                    </a:cubicBezTo>
                    <a:cubicBezTo>
                      <a:pt x="1125188" y="243466"/>
                      <a:pt x="1096489" y="260290"/>
                      <a:pt x="1062842" y="286020"/>
                    </a:cubicBezTo>
                    <a:cubicBezTo>
                      <a:pt x="1029195" y="311750"/>
                      <a:pt x="986642" y="348366"/>
                      <a:pt x="955964" y="375085"/>
                    </a:cubicBezTo>
                    <a:cubicBezTo>
                      <a:pt x="925286" y="401804"/>
                      <a:pt x="909452" y="427535"/>
                      <a:pt x="878774" y="446337"/>
                    </a:cubicBezTo>
                    <a:cubicBezTo>
                      <a:pt x="848096" y="465139"/>
                      <a:pt x="804554" y="466129"/>
                      <a:pt x="771897" y="487900"/>
                    </a:cubicBezTo>
                    <a:cubicBezTo>
                      <a:pt x="739240" y="509671"/>
                      <a:pt x="702624" y="539360"/>
                      <a:pt x="682832" y="576965"/>
                    </a:cubicBezTo>
                    <a:cubicBezTo>
                      <a:pt x="663040" y="614570"/>
                      <a:pt x="666008" y="673947"/>
                      <a:pt x="653143" y="713531"/>
                    </a:cubicBezTo>
                    <a:cubicBezTo>
                      <a:pt x="640278" y="753116"/>
                      <a:pt x="620486" y="780825"/>
                      <a:pt x="605642" y="814472"/>
                    </a:cubicBezTo>
                    <a:cubicBezTo>
                      <a:pt x="590798" y="848119"/>
                      <a:pt x="578922" y="880776"/>
                      <a:pt x="564078" y="915412"/>
                    </a:cubicBezTo>
                    <a:cubicBezTo>
                      <a:pt x="549234" y="950048"/>
                      <a:pt x="546265" y="982706"/>
                      <a:pt x="516577" y="1022290"/>
                    </a:cubicBezTo>
                    <a:cubicBezTo>
                      <a:pt x="486889" y="1061874"/>
                      <a:pt x="429491" y="1114323"/>
                      <a:pt x="385948" y="1152918"/>
                    </a:cubicBezTo>
                    <a:cubicBezTo>
                      <a:pt x="342405" y="1191513"/>
                      <a:pt x="301832" y="1217243"/>
                      <a:pt x="255320" y="1253859"/>
                    </a:cubicBezTo>
                    <a:cubicBezTo>
                      <a:pt x="208808" y="1290475"/>
                      <a:pt x="146462" y="1335997"/>
                      <a:pt x="106878" y="1372612"/>
                    </a:cubicBezTo>
                    <a:cubicBezTo>
                      <a:pt x="67294" y="1409227"/>
                      <a:pt x="35626" y="1445843"/>
                      <a:pt x="17813" y="1473552"/>
                    </a:cubicBezTo>
                    <a:cubicBezTo>
                      <a:pt x="0" y="1501261"/>
                      <a:pt x="0" y="1520063"/>
                      <a:pt x="0" y="1538866"/>
                    </a:cubicBezTo>
                  </a:path>
                </a:pathLst>
              </a:custGeom>
              <a:noFill/>
              <a:ln w="66675" cap="flat" cmpd="sng" algn="ctr">
                <a:solidFill>
                  <a:srgbClr val="FF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grpSp>
        <p:sp>
          <p:nvSpPr>
            <p:cNvPr id="13" name="Eşittir 12"/>
            <p:cNvSpPr/>
            <p:nvPr/>
          </p:nvSpPr>
          <p:spPr bwMode="auto">
            <a:xfrm rot="3173465">
              <a:off x="700190" y="4380417"/>
              <a:ext cx="257064" cy="211457"/>
            </a:xfrm>
            <a:prstGeom prst="mathEqual">
              <a:avLst/>
            </a:prstGeom>
            <a:solidFill>
              <a:srgbClr val="FFFF00"/>
            </a:solidFill>
            <a:ln w="9525" cap="flat" cmpd="sng" algn="ctr">
              <a:solidFill>
                <a:srgbClr val="0000FF"/>
              </a:solidFill>
              <a:prstDash val="solid"/>
              <a:round/>
              <a:headEnd type="none" w="med" len="med"/>
              <a:tailEnd type="none" w="med" len="med"/>
            </a:ln>
            <a:effectLst/>
          </p:spPr>
          <p:txBody>
            <a:bodyPr/>
            <a:lstStyle/>
            <a:p>
              <a:pPr defTabSz="914070" eaLnBrk="0" fontAlgn="base" hangingPunct="0">
                <a:spcBef>
                  <a:spcPct val="0"/>
                </a:spcBef>
                <a:spcAft>
                  <a:spcPct val="0"/>
                </a:spcAft>
                <a:defRPr/>
              </a:pPr>
              <a:endParaRPr lang="tr-TR">
                <a:solidFill>
                  <a:srgbClr val="000000"/>
                </a:solidFill>
                <a:latin typeface="Arial" charset="0"/>
                <a:cs typeface="Arial" charset="0"/>
              </a:endParaRPr>
            </a:p>
          </p:txBody>
        </p:sp>
      </p:grpSp>
      <p:sp>
        <p:nvSpPr>
          <p:cNvPr id="29718" name="Dikdörtgen 13"/>
          <p:cNvSpPr>
            <a:spLocks noChangeArrowheads="1"/>
          </p:cNvSpPr>
          <p:nvPr/>
        </p:nvSpPr>
        <p:spPr bwMode="auto">
          <a:xfrm>
            <a:off x="-15479" y="4838705"/>
            <a:ext cx="114538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smtClean="0">
                <a:solidFill>
                  <a:srgbClr val="000000"/>
                </a:solidFill>
                <a:latin typeface="Arial" charset="0"/>
                <a:cs typeface="Arial" charset="0"/>
              </a:rPr>
              <a:t>ÇANAKKALE</a:t>
            </a:r>
          </a:p>
        </p:txBody>
      </p:sp>
      <p:sp>
        <p:nvSpPr>
          <p:cNvPr id="16" name="Dikdörtgen 15"/>
          <p:cNvSpPr/>
          <p:nvPr/>
        </p:nvSpPr>
        <p:spPr>
          <a:xfrm>
            <a:off x="128461" y="188641"/>
            <a:ext cx="9739085" cy="400077"/>
          </a:xfrm>
          <a:prstGeom prst="rect">
            <a:avLst/>
          </a:prstGeom>
          <a:noFill/>
        </p:spPr>
        <p:txBody>
          <a:bodyPr lIns="91407" tIns="45704" rIns="91407" bIns="457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tr-TR" sz="2000" b="1" spc="50" dirty="0">
                <a:ln w="11430"/>
                <a:solidFill>
                  <a:srgbClr val="FF0000"/>
                </a:solidFill>
                <a:effectLst>
                  <a:outerShdw blurRad="76200" dist="50800" dir="5400000" algn="tl" rotWithShape="0">
                    <a:srgbClr val="000000">
                      <a:alpha val="65000"/>
                    </a:srgbClr>
                  </a:outerShdw>
                </a:effectLst>
                <a:latin typeface="Arial" charset="0"/>
                <a:cs typeface="Arial" charset="0"/>
              </a:rPr>
              <a:t>MARMARA BÖLGESİ DAHİLİNDEKİ YENİ OTOYOL </a:t>
            </a:r>
            <a:r>
              <a:rPr lang="tr-TR" sz="2000" b="1" spc="50" dirty="0" smtClean="0">
                <a:ln w="11430"/>
                <a:solidFill>
                  <a:srgbClr val="FF0000"/>
                </a:solidFill>
                <a:effectLst>
                  <a:outerShdw blurRad="76200" dist="50800" dir="5400000" algn="tl" rotWithShape="0">
                    <a:srgbClr val="000000">
                      <a:alpha val="65000"/>
                    </a:srgbClr>
                  </a:outerShdw>
                </a:effectLst>
                <a:latin typeface="Arial" charset="0"/>
                <a:cs typeface="Arial" charset="0"/>
              </a:rPr>
              <a:t>PROJELERİ</a:t>
            </a:r>
            <a:endParaRPr lang="tr-TR" sz="2000" b="1" spc="50" dirty="0">
              <a:ln w="11430"/>
              <a:solidFill>
                <a:srgbClr val="FF0000"/>
              </a:solidFill>
              <a:effectLst>
                <a:outerShdw blurRad="76200" dist="50800" dir="5400000" algn="tl" rotWithShape="0">
                  <a:srgbClr val="000000">
                    <a:alpha val="65000"/>
                  </a:srgbClr>
                </a:outerShdw>
              </a:effectLst>
              <a:latin typeface="Arial" charset="0"/>
              <a:cs typeface="Arial" charset="0"/>
            </a:endParaRPr>
          </a:p>
        </p:txBody>
      </p:sp>
      <p:grpSp>
        <p:nvGrpSpPr>
          <p:cNvPr id="29721" name="Grup 657409"/>
          <p:cNvGrpSpPr>
            <a:grpSpLocks/>
          </p:cNvGrpSpPr>
          <p:nvPr/>
        </p:nvGrpSpPr>
        <p:grpSpPr bwMode="auto">
          <a:xfrm>
            <a:off x="5967113" y="5393116"/>
            <a:ext cx="3727708" cy="1276245"/>
            <a:chOff x="6724279" y="5124425"/>
            <a:chExt cx="3727290" cy="1275848"/>
          </a:xfrm>
        </p:grpSpPr>
        <p:sp>
          <p:nvSpPr>
            <p:cNvPr id="29728" name="Dikdörtgen 657407"/>
            <p:cNvSpPr>
              <a:spLocks noChangeArrowheads="1"/>
            </p:cNvSpPr>
            <p:nvPr/>
          </p:nvSpPr>
          <p:spPr bwMode="auto">
            <a:xfrm>
              <a:off x="6731309" y="5223513"/>
              <a:ext cx="540000" cy="144000"/>
            </a:xfrm>
            <a:prstGeom prst="rect">
              <a:avLst/>
            </a:prstGeom>
            <a:solidFill>
              <a:srgbClr val="99FF66"/>
            </a:solidFill>
            <a:ln w="34925" algn="ctr">
              <a:solidFill>
                <a:srgbClr val="0000FF"/>
              </a:solidFill>
              <a:round/>
              <a:headEnd/>
              <a:tailEnd/>
            </a:ln>
          </p:spPr>
          <p:txBody>
            <a:bodyPr/>
            <a:lstStyle>
              <a:lvl1pPr defTabSz="912813" eaLnBrk="0" hangingPunct="0">
                <a:spcBef>
                  <a:spcPct val="20000"/>
                </a:spcBef>
                <a:buFont typeface="Arial" charset="0"/>
                <a:buChar char="•"/>
                <a:defRPr sz="3200">
                  <a:solidFill>
                    <a:schemeClr val="tx1"/>
                  </a:solidFill>
                  <a:latin typeface="Calibri" pitchFamily="34" charset="0"/>
                </a:defRPr>
              </a:lvl1pPr>
              <a:lvl2pPr marL="742950" indent="-285750" defTabSz="912813" eaLnBrk="0" hangingPunct="0">
                <a:spcBef>
                  <a:spcPct val="20000"/>
                </a:spcBef>
                <a:buFont typeface="Arial" charset="0"/>
                <a:buChar char="–"/>
                <a:defRPr sz="2800">
                  <a:solidFill>
                    <a:schemeClr val="tx1"/>
                  </a:solidFill>
                  <a:latin typeface="Calibri" pitchFamily="34" charset="0"/>
                </a:defRPr>
              </a:lvl2pPr>
              <a:lvl3pPr marL="1143000" indent="-228600" defTabSz="912813" eaLnBrk="0" hangingPunct="0">
                <a:spcBef>
                  <a:spcPct val="20000"/>
                </a:spcBef>
                <a:buFont typeface="Arial" charset="0"/>
                <a:buChar char="•"/>
                <a:defRPr sz="2400">
                  <a:solidFill>
                    <a:schemeClr val="tx1"/>
                  </a:solidFill>
                  <a:latin typeface="Calibri" pitchFamily="34" charset="0"/>
                </a:defRPr>
              </a:lvl3pPr>
              <a:lvl4pPr marL="1600200" indent="-228600" defTabSz="912813" eaLnBrk="0" hangingPunct="0">
                <a:spcBef>
                  <a:spcPct val="20000"/>
                </a:spcBef>
                <a:buFont typeface="Arial" charset="0"/>
                <a:buChar char="–"/>
                <a:defRPr sz="2000">
                  <a:solidFill>
                    <a:schemeClr val="tx1"/>
                  </a:solidFill>
                  <a:latin typeface="Calibri" pitchFamily="34" charset="0"/>
                </a:defRPr>
              </a:lvl4pPr>
              <a:lvl5pPr marL="2057400" indent="-228600" defTabSz="912813" eaLnBrk="0" hangingPunct="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tr-TR" altLang="tr-TR" sz="1800" smtClean="0">
                <a:solidFill>
                  <a:srgbClr val="000000"/>
                </a:solidFill>
                <a:latin typeface="Arial" charset="0"/>
                <a:cs typeface="Arial" charset="0"/>
              </a:endParaRPr>
            </a:p>
          </p:txBody>
        </p:sp>
        <p:sp>
          <p:nvSpPr>
            <p:cNvPr id="29729" name="Dikdörtgen 162"/>
            <p:cNvSpPr>
              <a:spLocks noChangeArrowheads="1"/>
            </p:cNvSpPr>
            <p:nvPr/>
          </p:nvSpPr>
          <p:spPr bwMode="auto">
            <a:xfrm>
              <a:off x="6745831" y="5444667"/>
              <a:ext cx="540000" cy="144000"/>
            </a:xfrm>
            <a:prstGeom prst="rect">
              <a:avLst/>
            </a:prstGeom>
            <a:solidFill>
              <a:srgbClr val="FFFF00"/>
            </a:solidFill>
            <a:ln w="34925" algn="ctr">
              <a:solidFill>
                <a:srgbClr val="FF0000"/>
              </a:solidFill>
              <a:round/>
              <a:headEnd/>
              <a:tailEnd/>
            </a:ln>
          </p:spPr>
          <p:txBody>
            <a:bodyPr/>
            <a:lstStyle>
              <a:lvl1pPr defTabSz="912813" eaLnBrk="0" hangingPunct="0">
                <a:spcBef>
                  <a:spcPct val="20000"/>
                </a:spcBef>
                <a:buFont typeface="Arial" charset="0"/>
                <a:buChar char="•"/>
                <a:defRPr sz="3200">
                  <a:solidFill>
                    <a:schemeClr val="tx1"/>
                  </a:solidFill>
                  <a:latin typeface="Calibri" pitchFamily="34" charset="0"/>
                </a:defRPr>
              </a:lvl1pPr>
              <a:lvl2pPr marL="742950" indent="-285750" defTabSz="912813" eaLnBrk="0" hangingPunct="0">
                <a:spcBef>
                  <a:spcPct val="20000"/>
                </a:spcBef>
                <a:buFont typeface="Arial" charset="0"/>
                <a:buChar char="–"/>
                <a:defRPr sz="2800">
                  <a:solidFill>
                    <a:schemeClr val="tx1"/>
                  </a:solidFill>
                  <a:latin typeface="Calibri" pitchFamily="34" charset="0"/>
                </a:defRPr>
              </a:lvl2pPr>
              <a:lvl3pPr marL="1143000" indent="-228600" defTabSz="912813" eaLnBrk="0" hangingPunct="0">
                <a:spcBef>
                  <a:spcPct val="20000"/>
                </a:spcBef>
                <a:buFont typeface="Arial" charset="0"/>
                <a:buChar char="•"/>
                <a:defRPr sz="2400">
                  <a:solidFill>
                    <a:schemeClr val="tx1"/>
                  </a:solidFill>
                  <a:latin typeface="Calibri" pitchFamily="34" charset="0"/>
                </a:defRPr>
              </a:lvl3pPr>
              <a:lvl4pPr marL="1600200" indent="-228600" defTabSz="912813" eaLnBrk="0" hangingPunct="0">
                <a:spcBef>
                  <a:spcPct val="20000"/>
                </a:spcBef>
                <a:buFont typeface="Arial" charset="0"/>
                <a:buChar char="–"/>
                <a:defRPr sz="2000">
                  <a:solidFill>
                    <a:schemeClr val="tx1"/>
                  </a:solidFill>
                  <a:latin typeface="Calibri" pitchFamily="34" charset="0"/>
                </a:defRPr>
              </a:lvl4pPr>
              <a:lvl5pPr marL="2057400" indent="-228600" defTabSz="912813" eaLnBrk="0" hangingPunct="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tr-TR" altLang="tr-TR" sz="1800" smtClean="0">
                <a:solidFill>
                  <a:srgbClr val="000000"/>
                </a:solidFill>
                <a:latin typeface="Arial" charset="0"/>
                <a:cs typeface="Arial" charset="0"/>
              </a:endParaRPr>
            </a:p>
          </p:txBody>
        </p:sp>
        <p:sp>
          <p:nvSpPr>
            <p:cNvPr id="29730" name="Dikdörtgen 163"/>
            <p:cNvSpPr>
              <a:spLocks noChangeArrowheads="1"/>
            </p:cNvSpPr>
            <p:nvPr/>
          </p:nvSpPr>
          <p:spPr bwMode="auto">
            <a:xfrm>
              <a:off x="6731308" y="5690934"/>
              <a:ext cx="540000" cy="144000"/>
            </a:xfrm>
            <a:prstGeom prst="rect">
              <a:avLst/>
            </a:prstGeom>
            <a:solidFill>
              <a:srgbClr val="00CCFF"/>
            </a:solidFill>
            <a:ln w="34925" algn="ctr">
              <a:solidFill>
                <a:srgbClr val="0000FF"/>
              </a:solidFill>
              <a:round/>
              <a:headEnd/>
              <a:tailEnd/>
            </a:ln>
          </p:spPr>
          <p:txBody>
            <a:bodyPr/>
            <a:lstStyle>
              <a:lvl1pPr defTabSz="912813" eaLnBrk="0" hangingPunct="0">
                <a:spcBef>
                  <a:spcPct val="20000"/>
                </a:spcBef>
                <a:buFont typeface="Arial" charset="0"/>
                <a:buChar char="•"/>
                <a:defRPr sz="3200">
                  <a:solidFill>
                    <a:schemeClr val="tx1"/>
                  </a:solidFill>
                  <a:latin typeface="Calibri" pitchFamily="34" charset="0"/>
                </a:defRPr>
              </a:lvl1pPr>
              <a:lvl2pPr marL="742950" indent="-285750" defTabSz="912813" eaLnBrk="0" hangingPunct="0">
                <a:spcBef>
                  <a:spcPct val="20000"/>
                </a:spcBef>
                <a:buFont typeface="Arial" charset="0"/>
                <a:buChar char="–"/>
                <a:defRPr sz="2800">
                  <a:solidFill>
                    <a:schemeClr val="tx1"/>
                  </a:solidFill>
                  <a:latin typeface="Calibri" pitchFamily="34" charset="0"/>
                </a:defRPr>
              </a:lvl2pPr>
              <a:lvl3pPr marL="1143000" indent="-228600" defTabSz="912813" eaLnBrk="0" hangingPunct="0">
                <a:spcBef>
                  <a:spcPct val="20000"/>
                </a:spcBef>
                <a:buFont typeface="Arial" charset="0"/>
                <a:buChar char="•"/>
                <a:defRPr sz="2400">
                  <a:solidFill>
                    <a:schemeClr val="tx1"/>
                  </a:solidFill>
                  <a:latin typeface="Calibri" pitchFamily="34" charset="0"/>
                </a:defRPr>
              </a:lvl3pPr>
              <a:lvl4pPr marL="1600200" indent="-228600" defTabSz="912813" eaLnBrk="0" hangingPunct="0">
                <a:spcBef>
                  <a:spcPct val="20000"/>
                </a:spcBef>
                <a:buFont typeface="Arial" charset="0"/>
                <a:buChar char="–"/>
                <a:defRPr sz="2000">
                  <a:solidFill>
                    <a:schemeClr val="tx1"/>
                  </a:solidFill>
                  <a:latin typeface="Calibri" pitchFamily="34" charset="0"/>
                </a:defRPr>
              </a:lvl4pPr>
              <a:lvl5pPr marL="2057400" indent="-228600" defTabSz="912813" eaLnBrk="0" hangingPunct="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tr-TR" altLang="tr-TR" sz="1800" smtClean="0">
                <a:solidFill>
                  <a:srgbClr val="000000"/>
                </a:solidFill>
                <a:latin typeface="Arial" charset="0"/>
                <a:cs typeface="Arial" charset="0"/>
              </a:endParaRPr>
            </a:p>
          </p:txBody>
        </p:sp>
        <p:sp>
          <p:nvSpPr>
            <p:cNvPr id="29731" name="Metin kutusu 657408"/>
            <p:cNvSpPr txBox="1">
              <a:spLocks noChangeArrowheads="1"/>
            </p:cNvSpPr>
            <p:nvPr/>
          </p:nvSpPr>
          <p:spPr bwMode="auto">
            <a:xfrm>
              <a:off x="7220811" y="5124425"/>
              <a:ext cx="1450875" cy="33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600" b="1" smtClean="0">
                  <a:solidFill>
                    <a:srgbClr val="000000"/>
                  </a:solidFill>
                  <a:latin typeface="Arial" charset="0"/>
                  <a:cs typeface="Arial" charset="0"/>
                </a:rPr>
                <a:t>TEM Otoyolu</a:t>
              </a:r>
            </a:p>
          </p:txBody>
        </p:sp>
        <p:sp>
          <p:nvSpPr>
            <p:cNvPr id="29732" name="Metin kutusu 165"/>
            <p:cNvSpPr txBox="1">
              <a:spLocks noChangeArrowheads="1"/>
            </p:cNvSpPr>
            <p:nvPr/>
          </p:nvSpPr>
          <p:spPr bwMode="auto">
            <a:xfrm>
              <a:off x="7246378" y="5336257"/>
              <a:ext cx="2659404" cy="33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600" b="1" dirty="0" smtClean="0">
                  <a:solidFill>
                    <a:srgbClr val="000000"/>
                  </a:solidFill>
                  <a:latin typeface="Arial" charset="0"/>
                  <a:cs typeface="Arial" charset="0"/>
                </a:rPr>
                <a:t>KMO İnşaatı Devam Eden</a:t>
              </a:r>
            </a:p>
          </p:txBody>
        </p:sp>
        <p:sp>
          <p:nvSpPr>
            <p:cNvPr id="29733" name="Metin kutusu 166"/>
            <p:cNvSpPr txBox="1">
              <a:spLocks noChangeArrowheads="1"/>
            </p:cNvSpPr>
            <p:nvPr/>
          </p:nvSpPr>
          <p:spPr bwMode="auto">
            <a:xfrm>
              <a:off x="7238206" y="5595714"/>
              <a:ext cx="1862802" cy="33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600" b="1" dirty="0" smtClean="0">
                  <a:solidFill>
                    <a:srgbClr val="000000"/>
                  </a:solidFill>
                  <a:latin typeface="Arial" charset="0"/>
                  <a:cs typeface="Arial" charset="0"/>
                </a:rPr>
                <a:t>KMO İhale Edilen</a:t>
              </a:r>
            </a:p>
          </p:txBody>
        </p:sp>
        <p:sp>
          <p:nvSpPr>
            <p:cNvPr id="29734" name="Dikdörtgen 167"/>
            <p:cNvSpPr>
              <a:spLocks noChangeArrowheads="1"/>
            </p:cNvSpPr>
            <p:nvPr/>
          </p:nvSpPr>
          <p:spPr bwMode="auto">
            <a:xfrm>
              <a:off x="6724279" y="5921970"/>
              <a:ext cx="540000" cy="144000"/>
            </a:xfrm>
            <a:prstGeom prst="rect">
              <a:avLst/>
            </a:prstGeom>
            <a:solidFill>
              <a:srgbClr val="FF66CC"/>
            </a:solidFill>
            <a:ln w="34925" algn="ctr">
              <a:solidFill>
                <a:srgbClr val="0000FF"/>
              </a:solidFill>
              <a:round/>
              <a:headEnd/>
              <a:tailEnd/>
            </a:ln>
          </p:spPr>
          <p:txBody>
            <a:bodyPr/>
            <a:lstStyle>
              <a:lvl1pPr defTabSz="912813" eaLnBrk="0" hangingPunct="0">
                <a:spcBef>
                  <a:spcPct val="20000"/>
                </a:spcBef>
                <a:buFont typeface="Arial" charset="0"/>
                <a:buChar char="•"/>
                <a:defRPr sz="3200">
                  <a:solidFill>
                    <a:schemeClr val="tx1"/>
                  </a:solidFill>
                  <a:latin typeface="Calibri" pitchFamily="34" charset="0"/>
                </a:defRPr>
              </a:lvl1pPr>
              <a:lvl2pPr marL="742950" indent="-285750" defTabSz="912813" eaLnBrk="0" hangingPunct="0">
                <a:spcBef>
                  <a:spcPct val="20000"/>
                </a:spcBef>
                <a:buFont typeface="Arial" charset="0"/>
                <a:buChar char="–"/>
                <a:defRPr sz="2800">
                  <a:solidFill>
                    <a:schemeClr val="tx1"/>
                  </a:solidFill>
                  <a:latin typeface="Calibri" pitchFamily="34" charset="0"/>
                </a:defRPr>
              </a:lvl2pPr>
              <a:lvl3pPr marL="1143000" indent="-228600" defTabSz="912813" eaLnBrk="0" hangingPunct="0">
                <a:spcBef>
                  <a:spcPct val="20000"/>
                </a:spcBef>
                <a:buFont typeface="Arial" charset="0"/>
                <a:buChar char="•"/>
                <a:defRPr sz="2400">
                  <a:solidFill>
                    <a:schemeClr val="tx1"/>
                  </a:solidFill>
                  <a:latin typeface="Calibri" pitchFamily="34" charset="0"/>
                </a:defRPr>
              </a:lvl3pPr>
              <a:lvl4pPr marL="1600200" indent="-228600" defTabSz="912813" eaLnBrk="0" hangingPunct="0">
                <a:spcBef>
                  <a:spcPct val="20000"/>
                </a:spcBef>
                <a:buFont typeface="Arial" charset="0"/>
                <a:buChar char="–"/>
                <a:defRPr sz="2000">
                  <a:solidFill>
                    <a:schemeClr val="tx1"/>
                  </a:solidFill>
                  <a:latin typeface="Calibri" pitchFamily="34" charset="0"/>
                </a:defRPr>
              </a:lvl4pPr>
              <a:lvl5pPr marL="2057400" indent="-228600" defTabSz="912813" eaLnBrk="0" hangingPunct="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tr-TR" altLang="tr-TR" sz="1800" smtClean="0">
                <a:solidFill>
                  <a:srgbClr val="000000"/>
                </a:solidFill>
                <a:latin typeface="Arial" charset="0"/>
                <a:cs typeface="Arial" charset="0"/>
              </a:endParaRPr>
            </a:p>
          </p:txBody>
        </p:sp>
        <p:sp>
          <p:nvSpPr>
            <p:cNvPr id="29735" name="Metin kutusu 168"/>
            <p:cNvSpPr txBox="1">
              <a:spLocks noChangeArrowheads="1"/>
            </p:cNvSpPr>
            <p:nvPr/>
          </p:nvSpPr>
          <p:spPr bwMode="auto">
            <a:xfrm>
              <a:off x="7231177" y="5826750"/>
              <a:ext cx="3220392" cy="33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600" b="1" dirty="0" smtClean="0">
                  <a:solidFill>
                    <a:srgbClr val="000000"/>
                  </a:solidFill>
                  <a:latin typeface="Arial" charset="0"/>
                  <a:cs typeface="Arial" charset="0"/>
                </a:rPr>
                <a:t>Kınalı–</a:t>
              </a:r>
              <a:r>
                <a:rPr lang="tr-TR" altLang="tr-TR" sz="1600" b="1" dirty="0" err="1" smtClean="0">
                  <a:solidFill>
                    <a:srgbClr val="000000"/>
                  </a:solidFill>
                  <a:latin typeface="Arial" charset="0"/>
                  <a:cs typeface="Arial" charset="0"/>
                </a:rPr>
                <a:t>Ç.kale</a:t>
              </a:r>
              <a:r>
                <a:rPr lang="tr-TR" altLang="tr-TR" sz="1600" b="1" dirty="0" smtClean="0">
                  <a:solidFill>
                    <a:srgbClr val="000000"/>
                  </a:solidFill>
                  <a:latin typeface="Arial" charset="0"/>
                  <a:cs typeface="Arial" charset="0"/>
                </a:rPr>
                <a:t>-Balıkesir Otoyolu</a:t>
              </a:r>
            </a:p>
          </p:txBody>
        </p:sp>
        <p:sp>
          <p:nvSpPr>
            <p:cNvPr id="29736" name="Dikdörtgen 169"/>
            <p:cNvSpPr>
              <a:spLocks noChangeArrowheads="1"/>
            </p:cNvSpPr>
            <p:nvPr/>
          </p:nvSpPr>
          <p:spPr bwMode="auto">
            <a:xfrm>
              <a:off x="6726042" y="6157044"/>
              <a:ext cx="540000" cy="144000"/>
            </a:xfrm>
            <a:prstGeom prst="rect">
              <a:avLst/>
            </a:prstGeom>
            <a:solidFill>
              <a:srgbClr val="FF0000"/>
            </a:solidFill>
            <a:ln w="34925" algn="ctr">
              <a:solidFill>
                <a:srgbClr val="0000FF"/>
              </a:solidFill>
              <a:round/>
              <a:headEnd/>
              <a:tailEnd/>
            </a:ln>
          </p:spPr>
          <p:txBody>
            <a:bodyPr/>
            <a:lstStyle>
              <a:lvl1pPr defTabSz="912813" eaLnBrk="0" hangingPunct="0">
                <a:spcBef>
                  <a:spcPct val="20000"/>
                </a:spcBef>
                <a:buFont typeface="Arial" charset="0"/>
                <a:buChar char="•"/>
                <a:defRPr sz="3200">
                  <a:solidFill>
                    <a:schemeClr val="tx1"/>
                  </a:solidFill>
                  <a:latin typeface="Calibri" pitchFamily="34" charset="0"/>
                </a:defRPr>
              </a:lvl1pPr>
              <a:lvl2pPr marL="742950" indent="-285750" defTabSz="912813" eaLnBrk="0" hangingPunct="0">
                <a:spcBef>
                  <a:spcPct val="20000"/>
                </a:spcBef>
                <a:buFont typeface="Arial" charset="0"/>
                <a:buChar char="–"/>
                <a:defRPr sz="2800">
                  <a:solidFill>
                    <a:schemeClr val="tx1"/>
                  </a:solidFill>
                  <a:latin typeface="Calibri" pitchFamily="34" charset="0"/>
                </a:defRPr>
              </a:lvl2pPr>
              <a:lvl3pPr marL="1143000" indent="-228600" defTabSz="912813" eaLnBrk="0" hangingPunct="0">
                <a:spcBef>
                  <a:spcPct val="20000"/>
                </a:spcBef>
                <a:buFont typeface="Arial" charset="0"/>
                <a:buChar char="•"/>
                <a:defRPr sz="2400">
                  <a:solidFill>
                    <a:schemeClr val="tx1"/>
                  </a:solidFill>
                  <a:latin typeface="Calibri" pitchFamily="34" charset="0"/>
                </a:defRPr>
              </a:lvl3pPr>
              <a:lvl4pPr marL="1600200" indent="-228600" defTabSz="912813" eaLnBrk="0" hangingPunct="0">
                <a:spcBef>
                  <a:spcPct val="20000"/>
                </a:spcBef>
                <a:buFont typeface="Arial" charset="0"/>
                <a:buChar char="–"/>
                <a:defRPr sz="2000">
                  <a:solidFill>
                    <a:schemeClr val="tx1"/>
                  </a:solidFill>
                  <a:latin typeface="Calibri" pitchFamily="34" charset="0"/>
                </a:defRPr>
              </a:lvl4pPr>
              <a:lvl5pPr marL="2057400" indent="-228600" defTabSz="912813" eaLnBrk="0" hangingPunct="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tr-TR" altLang="tr-TR" sz="1800" smtClean="0">
                <a:solidFill>
                  <a:srgbClr val="000000"/>
                </a:solidFill>
                <a:latin typeface="Arial" charset="0"/>
                <a:cs typeface="Arial" charset="0"/>
              </a:endParaRPr>
            </a:p>
          </p:txBody>
        </p:sp>
        <p:sp>
          <p:nvSpPr>
            <p:cNvPr id="29737" name="Metin kutusu 170"/>
            <p:cNvSpPr txBox="1">
              <a:spLocks noChangeArrowheads="1"/>
            </p:cNvSpPr>
            <p:nvPr/>
          </p:nvSpPr>
          <p:spPr bwMode="auto">
            <a:xfrm>
              <a:off x="7232940" y="6061824"/>
              <a:ext cx="2365960" cy="33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600" b="1" smtClean="0">
                  <a:solidFill>
                    <a:srgbClr val="000000"/>
                  </a:solidFill>
                  <a:latin typeface="Arial" charset="0"/>
                  <a:cs typeface="Arial" charset="0"/>
                </a:rPr>
                <a:t>Yalova – İzmit Otoyolu</a:t>
              </a:r>
            </a:p>
          </p:txBody>
        </p:sp>
      </p:grpSp>
      <p:sp>
        <p:nvSpPr>
          <p:cNvPr id="29722" name="Metin kutusu 172"/>
          <p:cNvSpPr txBox="1">
            <a:spLocks noChangeArrowheads="1"/>
          </p:cNvSpPr>
          <p:nvPr/>
        </p:nvSpPr>
        <p:spPr bwMode="auto">
          <a:xfrm>
            <a:off x="4641721" y="3284538"/>
            <a:ext cx="1000919"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dirty="0" smtClean="0">
                <a:solidFill>
                  <a:srgbClr val="000000"/>
                </a:solidFill>
                <a:latin typeface="Arial" charset="0"/>
                <a:cs typeface="Arial" charset="0"/>
              </a:rPr>
              <a:t>İSTANBUL</a:t>
            </a:r>
          </a:p>
        </p:txBody>
      </p:sp>
      <p:sp>
        <p:nvSpPr>
          <p:cNvPr id="113" name="Metin kutusu 11"/>
          <p:cNvSpPr txBox="1"/>
          <p:nvPr/>
        </p:nvSpPr>
        <p:spPr>
          <a:xfrm>
            <a:off x="4304641" y="5445130"/>
            <a:ext cx="759294" cy="246221"/>
          </a:xfrm>
          <a:prstGeom prst="rect">
            <a:avLst/>
          </a:prstGeom>
          <a:solidFill>
            <a:srgbClr val="FFFF00"/>
          </a:solidFill>
          <a:ln>
            <a:solidFill>
              <a:srgbClr val="0000FF"/>
            </a:solidFill>
          </a:ln>
        </p:spPr>
        <p:style>
          <a:lnRef idx="2">
            <a:schemeClr val="accent4"/>
          </a:lnRef>
          <a:fillRef idx="1">
            <a:schemeClr val="lt1"/>
          </a:fillRef>
          <a:effectRef idx="0">
            <a:schemeClr val="accent4"/>
          </a:effectRef>
          <a:fontRef idx="minor">
            <a:schemeClr val="dk1"/>
          </a:fontRef>
        </p:style>
        <p:txBody>
          <a:bodyPr wrap="none" lIns="35988" tIns="0" rIns="0" bIns="0">
            <a:spAutoFit/>
          </a:bodyPr>
          <a:lstStyle/>
          <a:p>
            <a:pPr fontAlgn="base">
              <a:spcBef>
                <a:spcPct val="0"/>
              </a:spcBef>
              <a:spcAft>
                <a:spcPct val="0"/>
              </a:spcAft>
              <a:defRPr/>
            </a:pPr>
            <a:r>
              <a:rPr lang="tr-TR" sz="1600" b="1" dirty="0">
                <a:solidFill>
                  <a:srgbClr val="000000"/>
                </a:solidFill>
              </a:rPr>
              <a:t>433Km </a:t>
            </a:r>
          </a:p>
        </p:txBody>
      </p:sp>
      <p:sp>
        <p:nvSpPr>
          <p:cNvPr id="118" name="Metin kutusu 155"/>
          <p:cNvSpPr txBox="1"/>
          <p:nvPr/>
        </p:nvSpPr>
        <p:spPr>
          <a:xfrm>
            <a:off x="5967113" y="5157192"/>
            <a:ext cx="533135" cy="214312"/>
          </a:xfrm>
          <a:prstGeom prst="rect">
            <a:avLst/>
          </a:prstGeom>
          <a:solidFill>
            <a:srgbClr val="FFFF00"/>
          </a:solidFill>
          <a:ln>
            <a:solidFill>
              <a:srgbClr val="0000FF"/>
            </a:solidFill>
          </a:ln>
        </p:spPr>
        <p:style>
          <a:lnRef idx="2">
            <a:schemeClr val="accent4"/>
          </a:lnRef>
          <a:fillRef idx="1">
            <a:schemeClr val="lt1"/>
          </a:fillRef>
          <a:effectRef idx="0">
            <a:schemeClr val="accent4"/>
          </a:effectRef>
          <a:fontRef idx="minor">
            <a:schemeClr val="dk1"/>
          </a:fontRef>
        </p:style>
        <p:txBody>
          <a:bodyPr lIns="35988" tIns="0" rIns="0" bIns="0">
            <a:spAutoFit/>
          </a:bodyPr>
          <a:lstStyle/>
          <a:p>
            <a:pPr fontAlgn="base">
              <a:spcBef>
                <a:spcPct val="0"/>
              </a:spcBef>
              <a:spcAft>
                <a:spcPct val="0"/>
              </a:spcAft>
              <a:defRPr/>
            </a:pPr>
            <a:r>
              <a:rPr lang="tr-TR" sz="1400" b="1" dirty="0">
                <a:solidFill>
                  <a:srgbClr val="000000"/>
                </a:solidFill>
              </a:rPr>
              <a:t>                </a:t>
            </a:r>
          </a:p>
        </p:txBody>
      </p:sp>
      <p:sp>
        <p:nvSpPr>
          <p:cNvPr id="29725" name="Metin kutusu 115"/>
          <p:cNvSpPr txBox="1">
            <a:spLocks noChangeArrowheads="1"/>
          </p:cNvSpPr>
          <p:nvPr/>
        </p:nvSpPr>
        <p:spPr bwMode="auto">
          <a:xfrm>
            <a:off x="6513173" y="5076924"/>
            <a:ext cx="26484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800" b="1" dirty="0" smtClean="0">
                <a:solidFill>
                  <a:srgbClr val="000000"/>
                </a:solidFill>
                <a:latin typeface="Arial" charset="0"/>
                <a:cs typeface="Arial" charset="0"/>
              </a:rPr>
              <a:t>Gebze-İzmir Otoyolu</a:t>
            </a:r>
          </a:p>
        </p:txBody>
      </p:sp>
      <p:sp>
        <p:nvSpPr>
          <p:cNvPr id="160" name="159 Serbest Form"/>
          <p:cNvSpPr/>
          <p:nvPr/>
        </p:nvSpPr>
        <p:spPr>
          <a:xfrm>
            <a:off x="3437864" y="4899025"/>
            <a:ext cx="2201333" cy="800100"/>
          </a:xfrm>
          <a:custGeom>
            <a:avLst/>
            <a:gdLst>
              <a:gd name="connsiteX0" fmla="*/ 2201875 w 2201875"/>
              <a:gd name="connsiteY0" fmla="*/ 273101 h 799796"/>
              <a:gd name="connsiteX1" fmla="*/ 2099462 w 2201875"/>
              <a:gd name="connsiteY1" fmla="*/ 192634 h 799796"/>
              <a:gd name="connsiteX2" fmla="*/ 1931213 w 2201875"/>
              <a:gd name="connsiteY2" fmla="*/ 75591 h 799796"/>
              <a:gd name="connsiteX3" fmla="*/ 1784909 w 2201875"/>
              <a:gd name="connsiteY3" fmla="*/ 9754 h 799796"/>
              <a:gd name="connsiteX4" fmla="*/ 1704442 w 2201875"/>
              <a:gd name="connsiteY4" fmla="*/ 17069 h 799796"/>
              <a:gd name="connsiteX5" fmla="*/ 1602029 w 2201875"/>
              <a:gd name="connsiteY5" fmla="*/ 46330 h 799796"/>
              <a:gd name="connsiteX6" fmla="*/ 1506931 w 2201875"/>
              <a:gd name="connsiteY6" fmla="*/ 104852 h 799796"/>
              <a:gd name="connsiteX7" fmla="*/ 1382573 w 2201875"/>
              <a:gd name="connsiteY7" fmla="*/ 104852 h 799796"/>
              <a:gd name="connsiteX8" fmla="*/ 1163117 w 2201875"/>
              <a:gd name="connsiteY8" fmla="*/ 82906 h 799796"/>
              <a:gd name="connsiteX9" fmla="*/ 921715 w 2201875"/>
              <a:gd name="connsiteY9" fmla="*/ 53645 h 799796"/>
              <a:gd name="connsiteX10" fmla="*/ 753466 w 2201875"/>
              <a:gd name="connsiteY10" fmla="*/ 31700 h 799796"/>
              <a:gd name="connsiteX11" fmla="*/ 599846 w 2201875"/>
              <a:gd name="connsiteY11" fmla="*/ 68276 h 799796"/>
              <a:gd name="connsiteX12" fmla="*/ 482803 w 2201875"/>
              <a:gd name="connsiteY12" fmla="*/ 156058 h 799796"/>
              <a:gd name="connsiteX13" fmla="*/ 307238 w 2201875"/>
              <a:gd name="connsiteY13" fmla="*/ 382829 h 799796"/>
              <a:gd name="connsiteX14" fmla="*/ 0 w 2201875"/>
              <a:gd name="connsiteY14" fmla="*/ 799796 h 79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1875" h="799796">
                <a:moveTo>
                  <a:pt x="2201875" y="273101"/>
                </a:moveTo>
                <a:cubicBezTo>
                  <a:pt x="2173223" y="249326"/>
                  <a:pt x="2144572" y="225552"/>
                  <a:pt x="2099462" y="192634"/>
                </a:cubicBezTo>
                <a:cubicBezTo>
                  <a:pt x="2054352" y="159716"/>
                  <a:pt x="1983638" y="106071"/>
                  <a:pt x="1931213" y="75591"/>
                </a:cubicBezTo>
                <a:cubicBezTo>
                  <a:pt x="1878788" y="45111"/>
                  <a:pt x="1822704" y="19508"/>
                  <a:pt x="1784909" y="9754"/>
                </a:cubicBezTo>
                <a:cubicBezTo>
                  <a:pt x="1747114" y="0"/>
                  <a:pt x="1734922" y="10973"/>
                  <a:pt x="1704442" y="17069"/>
                </a:cubicBezTo>
                <a:cubicBezTo>
                  <a:pt x="1673962" y="23165"/>
                  <a:pt x="1634947" y="31700"/>
                  <a:pt x="1602029" y="46330"/>
                </a:cubicBezTo>
                <a:cubicBezTo>
                  <a:pt x="1569111" y="60960"/>
                  <a:pt x="1543507" y="95098"/>
                  <a:pt x="1506931" y="104852"/>
                </a:cubicBezTo>
                <a:cubicBezTo>
                  <a:pt x="1470355" y="114606"/>
                  <a:pt x="1439875" y="108510"/>
                  <a:pt x="1382573" y="104852"/>
                </a:cubicBezTo>
                <a:cubicBezTo>
                  <a:pt x="1325271" y="101194"/>
                  <a:pt x="1239927" y="91440"/>
                  <a:pt x="1163117" y="82906"/>
                </a:cubicBezTo>
                <a:cubicBezTo>
                  <a:pt x="1086307" y="74372"/>
                  <a:pt x="921715" y="53645"/>
                  <a:pt x="921715" y="53645"/>
                </a:cubicBezTo>
                <a:cubicBezTo>
                  <a:pt x="853440" y="45111"/>
                  <a:pt x="807111" y="29262"/>
                  <a:pt x="753466" y="31700"/>
                </a:cubicBezTo>
                <a:cubicBezTo>
                  <a:pt x="699821" y="34138"/>
                  <a:pt x="644956" y="47550"/>
                  <a:pt x="599846" y="68276"/>
                </a:cubicBezTo>
                <a:cubicBezTo>
                  <a:pt x="554736" y="89002"/>
                  <a:pt x="531571" y="103633"/>
                  <a:pt x="482803" y="156058"/>
                </a:cubicBezTo>
                <a:cubicBezTo>
                  <a:pt x="434035" y="208483"/>
                  <a:pt x="387705" y="275539"/>
                  <a:pt x="307238" y="382829"/>
                </a:cubicBezTo>
                <a:cubicBezTo>
                  <a:pt x="226771" y="490119"/>
                  <a:pt x="54864" y="724206"/>
                  <a:pt x="0" y="799796"/>
                </a:cubicBezTo>
              </a:path>
            </a:pathLst>
          </a:custGeom>
          <a:ln w="920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tr-TR">
              <a:solidFill>
                <a:prstClr val="black"/>
              </a:solidFill>
            </a:endParaRPr>
          </a:p>
        </p:txBody>
      </p:sp>
      <p:sp>
        <p:nvSpPr>
          <p:cNvPr id="158" name="157 Serbest Form"/>
          <p:cNvSpPr/>
          <p:nvPr/>
        </p:nvSpPr>
        <p:spPr>
          <a:xfrm>
            <a:off x="3437864" y="4899025"/>
            <a:ext cx="2201333" cy="800100"/>
          </a:xfrm>
          <a:custGeom>
            <a:avLst/>
            <a:gdLst>
              <a:gd name="connsiteX0" fmla="*/ 2201875 w 2201875"/>
              <a:gd name="connsiteY0" fmla="*/ 273101 h 799796"/>
              <a:gd name="connsiteX1" fmla="*/ 2099462 w 2201875"/>
              <a:gd name="connsiteY1" fmla="*/ 192634 h 799796"/>
              <a:gd name="connsiteX2" fmla="*/ 1931213 w 2201875"/>
              <a:gd name="connsiteY2" fmla="*/ 75591 h 799796"/>
              <a:gd name="connsiteX3" fmla="*/ 1784909 w 2201875"/>
              <a:gd name="connsiteY3" fmla="*/ 9754 h 799796"/>
              <a:gd name="connsiteX4" fmla="*/ 1704442 w 2201875"/>
              <a:gd name="connsiteY4" fmla="*/ 17069 h 799796"/>
              <a:gd name="connsiteX5" fmla="*/ 1602029 w 2201875"/>
              <a:gd name="connsiteY5" fmla="*/ 46330 h 799796"/>
              <a:gd name="connsiteX6" fmla="*/ 1506931 w 2201875"/>
              <a:gd name="connsiteY6" fmla="*/ 104852 h 799796"/>
              <a:gd name="connsiteX7" fmla="*/ 1382573 w 2201875"/>
              <a:gd name="connsiteY7" fmla="*/ 104852 h 799796"/>
              <a:gd name="connsiteX8" fmla="*/ 1163117 w 2201875"/>
              <a:gd name="connsiteY8" fmla="*/ 82906 h 799796"/>
              <a:gd name="connsiteX9" fmla="*/ 921715 w 2201875"/>
              <a:gd name="connsiteY9" fmla="*/ 53645 h 799796"/>
              <a:gd name="connsiteX10" fmla="*/ 753466 w 2201875"/>
              <a:gd name="connsiteY10" fmla="*/ 31700 h 799796"/>
              <a:gd name="connsiteX11" fmla="*/ 599846 w 2201875"/>
              <a:gd name="connsiteY11" fmla="*/ 68276 h 799796"/>
              <a:gd name="connsiteX12" fmla="*/ 482803 w 2201875"/>
              <a:gd name="connsiteY12" fmla="*/ 156058 h 799796"/>
              <a:gd name="connsiteX13" fmla="*/ 307238 w 2201875"/>
              <a:gd name="connsiteY13" fmla="*/ 382829 h 799796"/>
              <a:gd name="connsiteX14" fmla="*/ 0 w 2201875"/>
              <a:gd name="connsiteY14" fmla="*/ 799796 h 79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1875" h="799796">
                <a:moveTo>
                  <a:pt x="2201875" y="273101"/>
                </a:moveTo>
                <a:cubicBezTo>
                  <a:pt x="2173223" y="249326"/>
                  <a:pt x="2144572" y="225552"/>
                  <a:pt x="2099462" y="192634"/>
                </a:cubicBezTo>
                <a:cubicBezTo>
                  <a:pt x="2054352" y="159716"/>
                  <a:pt x="1983638" y="106071"/>
                  <a:pt x="1931213" y="75591"/>
                </a:cubicBezTo>
                <a:cubicBezTo>
                  <a:pt x="1878788" y="45111"/>
                  <a:pt x="1822704" y="19508"/>
                  <a:pt x="1784909" y="9754"/>
                </a:cubicBezTo>
                <a:cubicBezTo>
                  <a:pt x="1747114" y="0"/>
                  <a:pt x="1734922" y="10973"/>
                  <a:pt x="1704442" y="17069"/>
                </a:cubicBezTo>
                <a:cubicBezTo>
                  <a:pt x="1673962" y="23165"/>
                  <a:pt x="1634947" y="31700"/>
                  <a:pt x="1602029" y="46330"/>
                </a:cubicBezTo>
                <a:cubicBezTo>
                  <a:pt x="1569111" y="60960"/>
                  <a:pt x="1543507" y="95098"/>
                  <a:pt x="1506931" y="104852"/>
                </a:cubicBezTo>
                <a:cubicBezTo>
                  <a:pt x="1470355" y="114606"/>
                  <a:pt x="1439875" y="108510"/>
                  <a:pt x="1382573" y="104852"/>
                </a:cubicBezTo>
                <a:cubicBezTo>
                  <a:pt x="1325271" y="101194"/>
                  <a:pt x="1239927" y="91440"/>
                  <a:pt x="1163117" y="82906"/>
                </a:cubicBezTo>
                <a:cubicBezTo>
                  <a:pt x="1086307" y="74372"/>
                  <a:pt x="921715" y="53645"/>
                  <a:pt x="921715" y="53645"/>
                </a:cubicBezTo>
                <a:cubicBezTo>
                  <a:pt x="853440" y="45111"/>
                  <a:pt x="807111" y="29262"/>
                  <a:pt x="753466" y="31700"/>
                </a:cubicBezTo>
                <a:cubicBezTo>
                  <a:pt x="699821" y="34138"/>
                  <a:pt x="644956" y="47550"/>
                  <a:pt x="599846" y="68276"/>
                </a:cubicBezTo>
                <a:cubicBezTo>
                  <a:pt x="554736" y="89002"/>
                  <a:pt x="531571" y="103633"/>
                  <a:pt x="482803" y="156058"/>
                </a:cubicBezTo>
                <a:cubicBezTo>
                  <a:pt x="434035" y="208483"/>
                  <a:pt x="387705" y="275539"/>
                  <a:pt x="307238" y="382829"/>
                </a:cubicBezTo>
                <a:cubicBezTo>
                  <a:pt x="226771" y="490119"/>
                  <a:pt x="54864" y="724206"/>
                  <a:pt x="0" y="799796"/>
                </a:cubicBezTo>
              </a:path>
            </a:pathLst>
          </a:custGeom>
          <a:ln w="635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tr-TR">
              <a:solidFill>
                <a:prstClr val="black"/>
              </a:solidFill>
            </a:endParaRPr>
          </a:p>
        </p:txBody>
      </p:sp>
      <p:sp>
        <p:nvSpPr>
          <p:cNvPr id="96" name="Metin kutusu 95"/>
          <p:cNvSpPr txBox="1"/>
          <p:nvPr/>
        </p:nvSpPr>
        <p:spPr>
          <a:xfrm>
            <a:off x="2000421" y="1464091"/>
            <a:ext cx="1437443" cy="400110"/>
          </a:xfrm>
          <a:prstGeom prst="rect">
            <a:avLst/>
          </a:prstGeom>
          <a:solidFill>
            <a:srgbClr val="92D050"/>
          </a:solidFill>
          <a:effectLst>
            <a:reflection stA="65000" endPos="0" dir="5400000" sy="-100000" algn="bl" rotWithShape="0"/>
            <a:softEdge rad="38100"/>
          </a:effectLst>
        </p:spPr>
        <p:txBody>
          <a:bodyPr wrap="square" rtlCol="0">
            <a:spAutoFit/>
          </a:bodyPr>
          <a:lstStyle/>
          <a:p>
            <a:pPr algn="ctr"/>
            <a:r>
              <a:rPr lang="tr-TR" sz="1000" dirty="0" smtClean="0">
                <a:latin typeface="Comic Sans MS" pitchFamily="66" charset="0"/>
              </a:rPr>
              <a:t>TEM İstanbul-Edirne </a:t>
            </a:r>
          </a:p>
          <a:p>
            <a:pPr algn="ctr"/>
            <a:r>
              <a:rPr lang="tr-TR" sz="1000" dirty="0" smtClean="0">
                <a:latin typeface="Comic Sans MS" pitchFamily="66" charset="0"/>
              </a:rPr>
              <a:t>Otoyolu</a:t>
            </a:r>
          </a:p>
        </p:txBody>
      </p:sp>
      <p:sp>
        <p:nvSpPr>
          <p:cNvPr id="97" name="Metin kutusu 96"/>
          <p:cNvSpPr txBox="1"/>
          <p:nvPr/>
        </p:nvSpPr>
        <p:spPr>
          <a:xfrm>
            <a:off x="-43925" y="3595418"/>
            <a:ext cx="1252509" cy="400110"/>
          </a:xfrm>
          <a:prstGeom prst="rect">
            <a:avLst/>
          </a:prstGeom>
          <a:solidFill>
            <a:srgbClr val="FF33CC"/>
          </a:solidFill>
          <a:effectLst>
            <a:reflection stA="65000" endPos="0" dir="5400000" sy="-100000" algn="bl" rotWithShape="0"/>
            <a:softEdge rad="38100"/>
          </a:effectLst>
        </p:spPr>
        <p:txBody>
          <a:bodyPr wrap="square" rtlCol="0">
            <a:spAutoFit/>
          </a:bodyPr>
          <a:lstStyle/>
          <a:p>
            <a:pPr algn="ctr"/>
            <a:r>
              <a:rPr lang="tr-TR" sz="1000" dirty="0" smtClean="0">
                <a:solidFill>
                  <a:schemeClr val="bg1"/>
                </a:solidFill>
                <a:latin typeface="Comic Sans MS" pitchFamily="66" charset="0"/>
              </a:rPr>
              <a:t>Kınalı-Çanakkale</a:t>
            </a:r>
          </a:p>
          <a:p>
            <a:pPr algn="ctr"/>
            <a:r>
              <a:rPr lang="tr-TR" sz="1000" dirty="0" smtClean="0">
                <a:solidFill>
                  <a:schemeClr val="bg1"/>
                </a:solidFill>
                <a:latin typeface="Comic Sans MS" pitchFamily="66" charset="0"/>
              </a:rPr>
              <a:t>Otoyolu</a:t>
            </a:r>
          </a:p>
        </p:txBody>
      </p:sp>
      <p:sp>
        <p:nvSpPr>
          <p:cNvPr id="98" name="Metin kutusu 97"/>
          <p:cNvSpPr txBox="1"/>
          <p:nvPr/>
        </p:nvSpPr>
        <p:spPr>
          <a:xfrm>
            <a:off x="376501" y="5670945"/>
            <a:ext cx="1512277" cy="400110"/>
          </a:xfrm>
          <a:prstGeom prst="rect">
            <a:avLst/>
          </a:prstGeom>
          <a:solidFill>
            <a:srgbClr val="F329D6"/>
          </a:solidFill>
          <a:effectLst>
            <a:reflection stA="65000" endPos="0" dir="5400000" sy="-100000" algn="bl" rotWithShape="0"/>
            <a:softEdge rad="38100"/>
          </a:effectLst>
        </p:spPr>
        <p:txBody>
          <a:bodyPr wrap="square" rtlCol="0">
            <a:spAutoFit/>
          </a:bodyPr>
          <a:lstStyle/>
          <a:p>
            <a:pPr algn="ctr"/>
            <a:r>
              <a:rPr lang="tr-TR" sz="1000" dirty="0" smtClean="0">
                <a:solidFill>
                  <a:schemeClr val="bg1"/>
                </a:solidFill>
                <a:latin typeface="Comic Sans MS" pitchFamily="66" charset="0"/>
              </a:rPr>
              <a:t>Çanakkale – Balıkesir</a:t>
            </a:r>
          </a:p>
          <a:p>
            <a:pPr algn="ctr"/>
            <a:r>
              <a:rPr lang="tr-TR" sz="1000" dirty="0" smtClean="0">
                <a:solidFill>
                  <a:schemeClr val="bg1"/>
                </a:solidFill>
                <a:latin typeface="Comic Sans MS" pitchFamily="66" charset="0"/>
              </a:rPr>
              <a:t>Otoyolu</a:t>
            </a:r>
          </a:p>
        </p:txBody>
      </p:sp>
      <p:sp>
        <p:nvSpPr>
          <p:cNvPr id="99" name="Metin kutusu 98"/>
          <p:cNvSpPr txBox="1"/>
          <p:nvPr/>
        </p:nvSpPr>
        <p:spPr>
          <a:xfrm>
            <a:off x="3775465" y="5722190"/>
            <a:ext cx="1872219" cy="400110"/>
          </a:xfrm>
          <a:prstGeom prst="rect">
            <a:avLst/>
          </a:prstGeom>
          <a:solidFill>
            <a:srgbClr val="FFFF00"/>
          </a:solidFill>
          <a:effectLst>
            <a:reflection stA="65000" endPos="0" dir="5400000" sy="-100000" algn="bl" rotWithShape="0"/>
            <a:softEdge rad="38100"/>
          </a:effectLst>
        </p:spPr>
        <p:txBody>
          <a:bodyPr wrap="square" rtlCol="0">
            <a:spAutoFit/>
          </a:bodyPr>
          <a:lstStyle/>
          <a:p>
            <a:pPr algn="ctr"/>
            <a:r>
              <a:rPr lang="tr-TR" sz="1000" dirty="0" smtClean="0">
                <a:latin typeface="Comic Sans MS" pitchFamily="66" charset="0"/>
              </a:rPr>
              <a:t>Gebze-Bursa-İzmir</a:t>
            </a:r>
          </a:p>
          <a:p>
            <a:pPr algn="ctr"/>
            <a:r>
              <a:rPr lang="tr-TR" sz="1000" dirty="0" smtClean="0">
                <a:latin typeface="Comic Sans MS" pitchFamily="66" charset="0"/>
              </a:rPr>
              <a:t>Otoyolu</a:t>
            </a:r>
          </a:p>
        </p:txBody>
      </p:sp>
      <p:sp>
        <p:nvSpPr>
          <p:cNvPr id="101" name="Metin kutusu 172"/>
          <p:cNvSpPr txBox="1">
            <a:spLocks noChangeArrowheads="1"/>
          </p:cNvSpPr>
          <p:nvPr/>
        </p:nvSpPr>
        <p:spPr bwMode="auto">
          <a:xfrm>
            <a:off x="2554106" y="6561741"/>
            <a:ext cx="1000919"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dirty="0" smtClean="0">
                <a:solidFill>
                  <a:srgbClr val="000000"/>
                </a:solidFill>
                <a:latin typeface="Arial" charset="0"/>
                <a:cs typeface="Arial" charset="0"/>
              </a:rPr>
              <a:t>İZMİR</a:t>
            </a:r>
          </a:p>
        </p:txBody>
      </p:sp>
      <p:sp>
        <p:nvSpPr>
          <p:cNvPr id="14" name="Serbest Form 13"/>
          <p:cNvSpPr/>
          <p:nvPr/>
        </p:nvSpPr>
        <p:spPr>
          <a:xfrm>
            <a:off x="4927145" y="2707399"/>
            <a:ext cx="975181" cy="650165"/>
          </a:xfrm>
          <a:custGeom>
            <a:avLst/>
            <a:gdLst>
              <a:gd name="connsiteX0" fmla="*/ 55 w 900167"/>
              <a:gd name="connsiteY0" fmla="*/ 388227 h 650165"/>
              <a:gd name="connsiteX1" fmla="*/ 7198 w 900167"/>
              <a:gd name="connsiteY1" fmla="*/ 276308 h 650165"/>
              <a:gd name="connsiteX2" fmla="*/ 55 w 900167"/>
              <a:gd name="connsiteY2" fmla="*/ 204871 h 650165"/>
              <a:gd name="connsiteX3" fmla="*/ 11961 w 900167"/>
              <a:gd name="connsiteY3" fmla="*/ 145340 h 650165"/>
              <a:gd name="connsiteX4" fmla="*/ 40536 w 900167"/>
              <a:gd name="connsiteY4" fmla="*/ 71521 h 650165"/>
              <a:gd name="connsiteX5" fmla="*/ 50061 w 900167"/>
              <a:gd name="connsiteY5" fmla="*/ 38183 h 650165"/>
              <a:gd name="connsiteX6" fmla="*/ 66730 w 900167"/>
              <a:gd name="connsiteY6" fmla="*/ 21515 h 650165"/>
              <a:gd name="connsiteX7" fmla="*/ 88161 w 900167"/>
              <a:gd name="connsiteY7" fmla="*/ 14371 h 650165"/>
              <a:gd name="connsiteX8" fmla="*/ 159598 w 900167"/>
              <a:gd name="connsiteY8" fmla="*/ 83 h 650165"/>
              <a:gd name="connsiteX9" fmla="*/ 271517 w 900167"/>
              <a:gd name="connsiteY9" fmla="*/ 21515 h 650165"/>
              <a:gd name="connsiteX10" fmla="*/ 509642 w 900167"/>
              <a:gd name="connsiteY10" fmla="*/ 90571 h 650165"/>
              <a:gd name="connsiteX11" fmla="*/ 564411 w 900167"/>
              <a:gd name="connsiteY11" fmla="*/ 123908 h 650165"/>
              <a:gd name="connsiteX12" fmla="*/ 640611 w 900167"/>
              <a:gd name="connsiteY12" fmla="*/ 157246 h 650165"/>
              <a:gd name="connsiteX13" fmla="*/ 704905 w 900167"/>
              <a:gd name="connsiteY13" fmla="*/ 169152 h 650165"/>
              <a:gd name="connsiteX14" fmla="*/ 769198 w 900167"/>
              <a:gd name="connsiteY14" fmla="*/ 226302 h 650165"/>
              <a:gd name="connsiteX15" fmla="*/ 783486 w 900167"/>
              <a:gd name="connsiteY15" fmla="*/ 304883 h 650165"/>
              <a:gd name="connsiteX16" fmla="*/ 793011 w 900167"/>
              <a:gd name="connsiteY16" fmla="*/ 400133 h 650165"/>
              <a:gd name="connsiteX17" fmla="*/ 800155 w 900167"/>
              <a:gd name="connsiteY17" fmla="*/ 514433 h 650165"/>
              <a:gd name="connsiteX18" fmla="*/ 859686 w 900167"/>
              <a:gd name="connsiteY18" fmla="*/ 600158 h 650165"/>
              <a:gd name="connsiteX19" fmla="*/ 900167 w 900167"/>
              <a:gd name="connsiteY19" fmla="*/ 650165 h 65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0167" h="650165">
                <a:moveTo>
                  <a:pt x="55" y="388227"/>
                </a:moveTo>
                <a:cubicBezTo>
                  <a:pt x="3626" y="347547"/>
                  <a:pt x="7198" y="306867"/>
                  <a:pt x="7198" y="276308"/>
                </a:cubicBezTo>
                <a:cubicBezTo>
                  <a:pt x="7198" y="245749"/>
                  <a:pt x="-739" y="226699"/>
                  <a:pt x="55" y="204871"/>
                </a:cubicBezTo>
                <a:cubicBezTo>
                  <a:pt x="849" y="183043"/>
                  <a:pt x="5214" y="167565"/>
                  <a:pt x="11961" y="145340"/>
                </a:cubicBezTo>
                <a:cubicBezTo>
                  <a:pt x="18708" y="123115"/>
                  <a:pt x="34186" y="89380"/>
                  <a:pt x="40536" y="71521"/>
                </a:cubicBezTo>
                <a:cubicBezTo>
                  <a:pt x="46886" y="53662"/>
                  <a:pt x="45695" y="46517"/>
                  <a:pt x="50061" y="38183"/>
                </a:cubicBezTo>
                <a:cubicBezTo>
                  <a:pt x="54427" y="29849"/>
                  <a:pt x="60380" y="25484"/>
                  <a:pt x="66730" y="21515"/>
                </a:cubicBezTo>
                <a:cubicBezTo>
                  <a:pt x="73080" y="17546"/>
                  <a:pt x="72683" y="17943"/>
                  <a:pt x="88161" y="14371"/>
                </a:cubicBezTo>
                <a:cubicBezTo>
                  <a:pt x="103639" y="10799"/>
                  <a:pt x="129039" y="-1108"/>
                  <a:pt x="159598" y="83"/>
                </a:cubicBezTo>
                <a:cubicBezTo>
                  <a:pt x="190157" y="1274"/>
                  <a:pt x="213176" y="6434"/>
                  <a:pt x="271517" y="21515"/>
                </a:cubicBezTo>
                <a:cubicBezTo>
                  <a:pt x="329858" y="36596"/>
                  <a:pt x="460826" y="73505"/>
                  <a:pt x="509642" y="90571"/>
                </a:cubicBezTo>
                <a:cubicBezTo>
                  <a:pt x="558458" y="107636"/>
                  <a:pt x="542583" y="112795"/>
                  <a:pt x="564411" y="123908"/>
                </a:cubicBezTo>
                <a:cubicBezTo>
                  <a:pt x="586239" y="135021"/>
                  <a:pt x="617195" y="149705"/>
                  <a:pt x="640611" y="157246"/>
                </a:cubicBezTo>
                <a:cubicBezTo>
                  <a:pt x="664027" y="164787"/>
                  <a:pt x="683474" y="157643"/>
                  <a:pt x="704905" y="169152"/>
                </a:cubicBezTo>
                <a:cubicBezTo>
                  <a:pt x="726336" y="180661"/>
                  <a:pt x="756101" y="203680"/>
                  <a:pt x="769198" y="226302"/>
                </a:cubicBezTo>
                <a:cubicBezTo>
                  <a:pt x="782295" y="248924"/>
                  <a:pt x="779517" y="275911"/>
                  <a:pt x="783486" y="304883"/>
                </a:cubicBezTo>
                <a:cubicBezTo>
                  <a:pt x="787455" y="333855"/>
                  <a:pt x="790233" y="365208"/>
                  <a:pt x="793011" y="400133"/>
                </a:cubicBezTo>
                <a:cubicBezTo>
                  <a:pt x="795789" y="435058"/>
                  <a:pt x="789043" y="481096"/>
                  <a:pt x="800155" y="514433"/>
                </a:cubicBezTo>
                <a:cubicBezTo>
                  <a:pt x="811267" y="547770"/>
                  <a:pt x="843017" y="577536"/>
                  <a:pt x="859686" y="600158"/>
                </a:cubicBezTo>
                <a:cubicBezTo>
                  <a:pt x="876355" y="622780"/>
                  <a:pt x="888658" y="639053"/>
                  <a:pt x="900167" y="650165"/>
                </a:cubicBezTo>
              </a:path>
            </a:pathLst>
          </a:cu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Serbest Form 14"/>
          <p:cNvSpPr/>
          <p:nvPr/>
        </p:nvSpPr>
        <p:spPr>
          <a:xfrm>
            <a:off x="5894586" y="3357564"/>
            <a:ext cx="2680296" cy="545773"/>
          </a:xfrm>
          <a:custGeom>
            <a:avLst/>
            <a:gdLst>
              <a:gd name="connsiteX0" fmla="*/ 0 w 2474119"/>
              <a:gd name="connsiteY0" fmla="*/ 0 h 545773"/>
              <a:gd name="connsiteX1" fmla="*/ 78582 w 2474119"/>
              <a:gd name="connsiteY1" fmla="*/ 50006 h 545773"/>
              <a:gd name="connsiteX2" fmla="*/ 138113 w 2474119"/>
              <a:gd name="connsiteY2" fmla="*/ 90487 h 545773"/>
              <a:gd name="connsiteX3" fmla="*/ 211932 w 2474119"/>
              <a:gd name="connsiteY3" fmla="*/ 164306 h 545773"/>
              <a:gd name="connsiteX4" fmla="*/ 288132 w 2474119"/>
              <a:gd name="connsiteY4" fmla="*/ 235743 h 545773"/>
              <a:gd name="connsiteX5" fmla="*/ 352425 w 2474119"/>
              <a:gd name="connsiteY5" fmla="*/ 261937 h 545773"/>
              <a:gd name="connsiteX6" fmla="*/ 438150 w 2474119"/>
              <a:gd name="connsiteY6" fmla="*/ 257175 h 545773"/>
              <a:gd name="connsiteX7" fmla="*/ 531019 w 2474119"/>
              <a:gd name="connsiteY7" fmla="*/ 254793 h 545773"/>
              <a:gd name="connsiteX8" fmla="*/ 578644 w 2474119"/>
              <a:gd name="connsiteY8" fmla="*/ 266700 h 545773"/>
              <a:gd name="connsiteX9" fmla="*/ 664369 w 2474119"/>
              <a:gd name="connsiteY9" fmla="*/ 285750 h 545773"/>
              <a:gd name="connsiteX10" fmla="*/ 711994 w 2474119"/>
              <a:gd name="connsiteY10" fmla="*/ 295275 h 545773"/>
              <a:gd name="connsiteX11" fmla="*/ 778669 w 2474119"/>
              <a:gd name="connsiteY11" fmla="*/ 300037 h 545773"/>
              <a:gd name="connsiteX12" fmla="*/ 842963 w 2474119"/>
              <a:gd name="connsiteY12" fmla="*/ 297656 h 545773"/>
              <a:gd name="connsiteX13" fmla="*/ 902494 w 2474119"/>
              <a:gd name="connsiteY13" fmla="*/ 307181 h 545773"/>
              <a:gd name="connsiteX14" fmla="*/ 971550 w 2474119"/>
              <a:gd name="connsiteY14" fmla="*/ 321468 h 545773"/>
              <a:gd name="connsiteX15" fmla="*/ 1097757 w 2474119"/>
              <a:gd name="connsiteY15" fmla="*/ 376237 h 545773"/>
              <a:gd name="connsiteX16" fmla="*/ 1178719 w 2474119"/>
              <a:gd name="connsiteY16" fmla="*/ 404812 h 545773"/>
              <a:gd name="connsiteX17" fmla="*/ 1243013 w 2474119"/>
              <a:gd name="connsiteY17" fmla="*/ 397668 h 545773"/>
              <a:gd name="connsiteX18" fmla="*/ 1314450 w 2474119"/>
              <a:gd name="connsiteY18" fmla="*/ 373856 h 545773"/>
              <a:gd name="connsiteX19" fmla="*/ 1388269 w 2474119"/>
              <a:gd name="connsiteY19" fmla="*/ 345281 h 545773"/>
              <a:gd name="connsiteX20" fmla="*/ 1488282 w 2474119"/>
              <a:gd name="connsiteY20" fmla="*/ 340518 h 545773"/>
              <a:gd name="connsiteX21" fmla="*/ 1583532 w 2474119"/>
              <a:gd name="connsiteY21" fmla="*/ 359568 h 545773"/>
              <a:gd name="connsiteX22" fmla="*/ 1685925 w 2474119"/>
              <a:gd name="connsiteY22" fmla="*/ 352425 h 545773"/>
              <a:gd name="connsiteX23" fmla="*/ 1754982 w 2474119"/>
              <a:gd name="connsiteY23" fmla="*/ 366712 h 545773"/>
              <a:gd name="connsiteX24" fmla="*/ 1814513 w 2474119"/>
              <a:gd name="connsiteY24" fmla="*/ 388143 h 545773"/>
              <a:gd name="connsiteX25" fmla="*/ 1905000 w 2474119"/>
              <a:gd name="connsiteY25" fmla="*/ 426243 h 545773"/>
              <a:gd name="connsiteX26" fmla="*/ 1974057 w 2474119"/>
              <a:gd name="connsiteY26" fmla="*/ 433387 h 545773"/>
              <a:gd name="connsiteX27" fmla="*/ 2083594 w 2474119"/>
              <a:gd name="connsiteY27" fmla="*/ 426243 h 545773"/>
              <a:gd name="connsiteX28" fmla="*/ 2195513 w 2474119"/>
              <a:gd name="connsiteY28" fmla="*/ 476250 h 545773"/>
              <a:gd name="connsiteX29" fmla="*/ 2286000 w 2474119"/>
              <a:gd name="connsiteY29" fmla="*/ 535781 h 545773"/>
              <a:gd name="connsiteX30" fmla="*/ 2333625 w 2474119"/>
              <a:gd name="connsiteY30" fmla="*/ 545306 h 545773"/>
              <a:gd name="connsiteX31" fmla="*/ 2474119 w 2474119"/>
              <a:gd name="connsiteY31" fmla="*/ 542925 h 54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4119" h="545773">
                <a:moveTo>
                  <a:pt x="0" y="0"/>
                </a:moveTo>
                <a:lnTo>
                  <a:pt x="78582" y="50006"/>
                </a:lnTo>
                <a:cubicBezTo>
                  <a:pt x="101601" y="65087"/>
                  <a:pt x="115888" y="71437"/>
                  <a:pt x="138113" y="90487"/>
                </a:cubicBezTo>
                <a:cubicBezTo>
                  <a:pt x="160338" y="109537"/>
                  <a:pt x="186929" y="140097"/>
                  <a:pt x="211932" y="164306"/>
                </a:cubicBezTo>
                <a:cubicBezTo>
                  <a:pt x="236935" y="188515"/>
                  <a:pt x="264717" y="219471"/>
                  <a:pt x="288132" y="235743"/>
                </a:cubicBezTo>
                <a:cubicBezTo>
                  <a:pt x="311547" y="252015"/>
                  <a:pt x="327422" y="258365"/>
                  <a:pt x="352425" y="261937"/>
                </a:cubicBezTo>
                <a:cubicBezTo>
                  <a:pt x="377428" y="265509"/>
                  <a:pt x="408384" y="258366"/>
                  <a:pt x="438150" y="257175"/>
                </a:cubicBezTo>
                <a:cubicBezTo>
                  <a:pt x="467916" y="255984"/>
                  <a:pt x="507603" y="253206"/>
                  <a:pt x="531019" y="254793"/>
                </a:cubicBezTo>
                <a:cubicBezTo>
                  <a:pt x="554435" y="256381"/>
                  <a:pt x="578644" y="266700"/>
                  <a:pt x="578644" y="266700"/>
                </a:cubicBezTo>
                <a:lnTo>
                  <a:pt x="664369" y="285750"/>
                </a:lnTo>
                <a:cubicBezTo>
                  <a:pt x="686594" y="290513"/>
                  <a:pt x="692944" y="292894"/>
                  <a:pt x="711994" y="295275"/>
                </a:cubicBezTo>
                <a:cubicBezTo>
                  <a:pt x="731044" y="297656"/>
                  <a:pt x="756841" y="299640"/>
                  <a:pt x="778669" y="300037"/>
                </a:cubicBezTo>
                <a:cubicBezTo>
                  <a:pt x="800497" y="300434"/>
                  <a:pt x="822326" y="296465"/>
                  <a:pt x="842963" y="297656"/>
                </a:cubicBezTo>
                <a:cubicBezTo>
                  <a:pt x="863600" y="298847"/>
                  <a:pt x="881063" y="303212"/>
                  <a:pt x="902494" y="307181"/>
                </a:cubicBezTo>
                <a:cubicBezTo>
                  <a:pt x="923925" y="311150"/>
                  <a:pt x="939006" y="309959"/>
                  <a:pt x="971550" y="321468"/>
                </a:cubicBezTo>
                <a:cubicBezTo>
                  <a:pt x="1004094" y="332977"/>
                  <a:pt x="1063229" y="362346"/>
                  <a:pt x="1097757" y="376237"/>
                </a:cubicBezTo>
                <a:cubicBezTo>
                  <a:pt x="1132285" y="390128"/>
                  <a:pt x="1154510" y="401240"/>
                  <a:pt x="1178719" y="404812"/>
                </a:cubicBezTo>
                <a:cubicBezTo>
                  <a:pt x="1202928" y="408384"/>
                  <a:pt x="1220391" y="402827"/>
                  <a:pt x="1243013" y="397668"/>
                </a:cubicBezTo>
                <a:cubicBezTo>
                  <a:pt x="1265635" y="392509"/>
                  <a:pt x="1290241" y="382587"/>
                  <a:pt x="1314450" y="373856"/>
                </a:cubicBezTo>
                <a:cubicBezTo>
                  <a:pt x="1338659" y="365125"/>
                  <a:pt x="1359297" y="350837"/>
                  <a:pt x="1388269" y="345281"/>
                </a:cubicBezTo>
                <a:cubicBezTo>
                  <a:pt x="1417241" y="339725"/>
                  <a:pt x="1455738" y="338137"/>
                  <a:pt x="1488282" y="340518"/>
                </a:cubicBezTo>
                <a:cubicBezTo>
                  <a:pt x="1520826" y="342899"/>
                  <a:pt x="1550592" y="357584"/>
                  <a:pt x="1583532" y="359568"/>
                </a:cubicBezTo>
                <a:cubicBezTo>
                  <a:pt x="1616473" y="361553"/>
                  <a:pt x="1657350" y="351234"/>
                  <a:pt x="1685925" y="352425"/>
                </a:cubicBezTo>
                <a:cubicBezTo>
                  <a:pt x="1714500" y="353616"/>
                  <a:pt x="1733551" y="360759"/>
                  <a:pt x="1754982" y="366712"/>
                </a:cubicBezTo>
                <a:cubicBezTo>
                  <a:pt x="1776413" y="372665"/>
                  <a:pt x="1789510" y="378221"/>
                  <a:pt x="1814513" y="388143"/>
                </a:cubicBezTo>
                <a:cubicBezTo>
                  <a:pt x="1839516" y="398065"/>
                  <a:pt x="1878409" y="418702"/>
                  <a:pt x="1905000" y="426243"/>
                </a:cubicBezTo>
                <a:cubicBezTo>
                  <a:pt x="1931591" y="433784"/>
                  <a:pt x="1944291" y="433387"/>
                  <a:pt x="1974057" y="433387"/>
                </a:cubicBezTo>
                <a:cubicBezTo>
                  <a:pt x="2003823" y="433387"/>
                  <a:pt x="2046685" y="419099"/>
                  <a:pt x="2083594" y="426243"/>
                </a:cubicBezTo>
                <a:cubicBezTo>
                  <a:pt x="2120503" y="433387"/>
                  <a:pt x="2161779" y="457994"/>
                  <a:pt x="2195513" y="476250"/>
                </a:cubicBezTo>
                <a:cubicBezTo>
                  <a:pt x="2229247" y="494506"/>
                  <a:pt x="2262981" y="524272"/>
                  <a:pt x="2286000" y="535781"/>
                </a:cubicBezTo>
                <a:cubicBezTo>
                  <a:pt x="2309019" y="547290"/>
                  <a:pt x="2302272" y="544115"/>
                  <a:pt x="2333625" y="545306"/>
                </a:cubicBezTo>
                <a:cubicBezTo>
                  <a:pt x="2364978" y="546497"/>
                  <a:pt x="2442766" y="545306"/>
                  <a:pt x="2474119" y="542925"/>
                </a:cubicBez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erbest Form 21"/>
          <p:cNvSpPr/>
          <p:nvPr/>
        </p:nvSpPr>
        <p:spPr>
          <a:xfrm>
            <a:off x="6186277" y="3571879"/>
            <a:ext cx="49529" cy="217162"/>
          </a:xfrm>
          <a:custGeom>
            <a:avLst/>
            <a:gdLst>
              <a:gd name="connsiteX0" fmla="*/ 0 w 32000"/>
              <a:gd name="connsiteY0" fmla="*/ 0 h 173831"/>
              <a:gd name="connsiteX1" fmla="*/ 28575 w 32000"/>
              <a:gd name="connsiteY1" fmla="*/ 78581 h 173831"/>
              <a:gd name="connsiteX2" fmla="*/ 30957 w 32000"/>
              <a:gd name="connsiteY2" fmla="*/ 111919 h 173831"/>
              <a:gd name="connsiteX3" fmla="*/ 23813 w 32000"/>
              <a:gd name="connsiteY3" fmla="*/ 173831 h 173831"/>
            </a:gdLst>
            <a:ahLst/>
            <a:cxnLst>
              <a:cxn ang="0">
                <a:pos x="connsiteX0" y="connsiteY0"/>
              </a:cxn>
              <a:cxn ang="0">
                <a:pos x="connsiteX1" y="connsiteY1"/>
              </a:cxn>
              <a:cxn ang="0">
                <a:pos x="connsiteX2" y="connsiteY2"/>
              </a:cxn>
              <a:cxn ang="0">
                <a:pos x="connsiteX3" y="connsiteY3"/>
              </a:cxn>
            </a:cxnLst>
            <a:rect l="l" t="t" r="r" b="b"/>
            <a:pathLst>
              <a:path w="32000" h="173831">
                <a:moveTo>
                  <a:pt x="0" y="0"/>
                </a:moveTo>
                <a:cubicBezTo>
                  <a:pt x="11708" y="29964"/>
                  <a:pt x="23416" y="59928"/>
                  <a:pt x="28575" y="78581"/>
                </a:cubicBezTo>
                <a:cubicBezTo>
                  <a:pt x="33734" y="97234"/>
                  <a:pt x="31751" y="96044"/>
                  <a:pt x="30957" y="111919"/>
                </a:cubicBezTo>
                <a:cubicBezTo>
                  <a:pt x="30163" y="127794"/>
                  <a:pt x="29369" y="159543"/>
                  <a:pt x="23813" y="173831"/>
                </a:cubicBezTo>
              </a:path>
            </a:pathLst>
          </a:cu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Serbest Form 22"/>
          <p:cNvSpPr/>
          <p:nvPr/>
        </p:nvSpPr>
        <p:spPr>
          <a:xfrm>
            <a:off x="5512792" y="3132827"/>
            <a:ext cx="255389" cy="27321"/>
          </a:xfrm>
          <a:custGeom>
            <a:avLst/>
            <a:gdLst>
              <a:gd name="connsiteX0" fmla="*/ 0 w 235744"/>
              <a:gd name="connsiteY0" fmla="*/ 12805 h 27321"/>
              <a:gd name="connsiteX1" fmla="*/ 66675 w 235744"/>
              <a:gd name="connsiteY1" fmla="*/ 15187 h 27321"/>
              <a:gd name="connsiteX2" fmla="*/ 119063 w 235744"/>
              <a:gd name="connsiteY2" fmla="*/ 27093 h 27321"/>
              <a:gd name="connsiteX3" fmla="*/ 192882 w 235744"/>
              <a:gd name="connsiteY3" fmla="*/ 3280 h 27321"/>
              <a:gd name="connsiteX4" fmla="*/ 235744 w 235744"/>
              <a:gd name="connsiteY4" fmla="*/ 3280 h 2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4" h="27321">
                <a:moveTo>
                  <a:pt x="0" y="12805"/>
                </a:moveTo>
                <a:cubicBezTo>
                  <a:pt x="23415" y="12805"/>
                  <a:pt x="46831" y="12806"/>
                  <a:pt x="66675" y="15187"/>
                </a:cubicBezTo>
                <a:cubicBezTo>
                  <a:pt x="86519" y="17568"/>
                  <a:pt x="98029" y="29077"/>
                  <a:pt x="119063" y="27093"/>
                </a:cubicBezTo>
                <a:cubicBezTo>
                  <a:pt x="140097" y="25109"/>
                  <a:pt x="173435" y="7249"/>
                  <a:pt x="192882" y="3280"/>
                </a:cubicBezTo>
                <a:cubicBezTo>
                  <a:pt x="212329" y="-689"/>
                  <a:pt x="228600" y="-1482"/>
                  <a:pt x="235744" y="3280"/>
                </a:cubicBezTo>
              </a:path>
            </a:pathLst>
          </a:cu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15" name="Grup 152"/>
          <p:cNvGrpSpPr>
            <a:grpSpLocks/>
          </p:cNvGrpSpPr>
          <p:nvPr/>
        </p:nvGrpSpPr>
        <p:grpSpPr bwMode="auto">
          <a:xfrm>
            <a:off x="768300" y="4564801"/>
            <a:ext cx="1976041" cy="1617663"/>
            <a:chOff x="766324" y="4566062"/>
            <a:chExt cx="1976876" cy="1617700"/>
          </a:xfrm>
        </p:grpSpPr>
        <p:sp>
          <p:nvSpPr>
            <p:cNvPr id="116" name="Serbest Form 153"/>
            <p:cNvSpPr>
              <a:spLocks/>
            </p:cNvSpPr>
            <p:nvPr/>
          </p:nvSpPr>
          <p:spPr bwMode="auto">
            <a:xfrm>
              <a:off x="766324" y="4566062"/>
              <a:ext cx="1976876" cy="1615044"/>
            </a:xfrm>
            <a:custGeom>
              <a:avLst/>
              <a:gdLst>
                <a:gd name="T0" fmla="*/ 100575 w 1976876"/>
                <a:gd name="T1" fmla="*/ 0 h 1615044"/>
                <a:gd name="T2" fmla="*/ 47136 w 1976876"/>
                <a:gd name="T3" fmla="*/ 95003 h 1615044"/>
                <a:gd name="T4" fmla="*/ 5572 w 1976876"/>
                <a:gd name="T5" fmla="*/ 130629 h 1615044"/>
                <a:gd name="T6" fmla="*/ 5572 w 1976876"/>
                <a:gd name="T7" fmla="*/ 160317 h 1615044"/>
                <a:gd name="T8" fmla="*/ 53073 w 1976876"/>
                <a:gd name="T9" fmla="*/ 249382 h 1615044"/>
                <a:gd name="T10" fmla="*/ 219328 w 1976876"/>
                <a:gd name="T11" fmla="*/ 362198 h 1615044"/>
                <a:gd name="T12" fmla="*/ 349957 w 1976876"/>
                <a:gd name="T13" fmla="*/ 439387 h 1615044"/>
                <a:gd name="T14" fmla="*/ 433084 w 1976876"/>
                <a:gd name="T15" fmla="*/ 558141 h 1615044"/>
                <a:gd name="T16" fmla="*/ 510273 w 1976876"/>
                <a:gd name="T17" fmla="*/ 718457 h 1615044"/>
                <a:gd name="T18" fmla="*/ 539962 w 1976876"/>
                <a:gd name="T19" fmla="*/ 795647 h 1615044"/>
                <a:gd name="T20" fmla="*/ 664653 w 1976876"/>
                <a:gd name="T21" fmla="*/ 843148 h 1615044"/>
                <a:gd name="T22" fmla="*/ 830907 w 1976876"/>
                <a:gd name="T23" fmla="*/ 884712 h 1615044"/>
                <a:gd name="T24" fmla="*/ 1003099 w 1976876"/>
                <a:gd name="T25" fmla="*/ 973777 h 1615044"/>
                <a:gd name="T26" fmla="*/ 1086227 w 1976876"/>
                <a:gd name="T27" fmla="*/ 1009403 h 1615044"/>
                <a:gd name="T28" fmla="*/ 1216855 w 1976876"/>
                <a:gd name="T29" fmla="*/ 1187533 h 1615044"/>
                <a:gd name="T30" fmla="*/ 1317795 w 1976876"/>
                <a:gd name="T31" fmla="*/ 1347850 h 1615044"/>
                <a:gd name="T32" fmla="*/ 1519676 w 1976876"/>
                <a:gd name="T33" fmla="*/ 1472541 h 1615044"/>
                <a:gd name="T34" fmla="*/ 1697806 w 1976876"/>
                <a:gd name="T35" fmla="*/ 1531917 h 1615044"/>
                <a:gd name="T36" fmla="*/ 1976876 w 1976876"/>
                <a:gd name="T37" fmla="*/ 1615044 h 16150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6876"/>
                <a:gd name="T58" fmla="*/ 0 h 1615044"/>
                <a:gd name="T59" fmla="*/ 1976876 w 1976876"/>
                <a:gd name="T60" fmla="*/ 1615044 h 16150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6876" h="1615044">
                  <a:moveTo>
                    <a:pt x="100575" y="0"/>
                  </a:moveTo>
                  <a:cubicBezTo>
                    <a:pt x="81772" y="36616"/>
                    <a:pt x="62970" y="73232"/>
                    <a:pt x="47136" y="95003"/>
                  </a:cubicBezTo>
                  <a:cubicBezTo>
                    <a:pt x="31302" y="116774"/>
                    <a:pt x="12499" y="119743"/>
                    <a:pt x="5572" y="130629"/>
                  </a:cubicBezTo>
                  <a:cubicBezTo>
                    <a:pt x="-1355" y="141515"/>
                    <a:pt x="-2345" y="140525"/>
                    <a:pt x="5572" y="160317"/>
                  </a:cubicBezTo>
                  <a:cubicBezTo>
                    <a:pt x="13489" y="180109"/>
                    <a:pt x="17447" y="215735"/>
                    <a:pt x="53073" y="249382"/>
                  </a:cubicBezTo>
                  <a:cubicBezTo>
                    <a:pt x="88699" y="283029"/>
                    <a:pt x="169847" y="330531"/>
                    <a:pt x="219328" y="362198"/>
                  </a:cubicBezTo>
                  <a:cubicBezTo>
                    <a:pt x="268809" y="393865"/>
                    <a:pt x="314331" y="406730"/>
                    <a:pt x="349957" y="439387"/>
                  </a:cubicBezTo>
                  <a:cubicBezTo>
                    <a:pt x="385583" y="472044"/>
                    <a:pt x="406365" y="511629"/>
                    <a:pt x="433084" y="558141"/>
                  </a:cubicBezTo>
                  <a:cubicBezTo>
                    <a:pt x="459803" y="604653"/>
                    <a:pt x="492460" y="678873"/>
                    <a:pt x="510273" y="718457"/>
                  </a:cubicBezTo>
                  <a:cubicBezTo>
                    <a:pt x="528086" y="758041"/>
                    <a:pt x="514232" y="774865"/>
                    <a:pt x="539962" y="795647"/>
                  </a:cubicBezTo>
                  <a:cubicBezTo>
                    <a:pt x="565692" y="816429"/>
                    <a:pt x="616162" y="828304"/>
                    <a:pt x="664653" y="843148"/>
                  </a:cubicBezTo>
                  <a:cubicBezTo>
                    <a:pt x="713144" y="857992"/>
                    <a:pt x="774499" y="862941"/>
                    <a:pt x="830907" y="884712"/>
                  </a:cubicBezTo>
                  <a:cubicBezTo>
                    <a:pt x="887315" y="906483"/>
                    <a:pt x="960546" y="952995"/>
                    <a:pt x="1003099" y="973777"/>
                  </a:cubicBezTo>
                  <a:cubicBezTo>
                    <a:pt x="1045652" y="994559"/>
                    <a:pt x="1050601" y="973777"/>
                    <a:pt x="1086227" y="1009403"/>
                  </a:cubicBezTo>
                  <a:cubicBezTo>
                    <a:pt x="1121853" y="1045029"/>
                    <a:pt x="1178260" y="1131125"/>
                    <a:pt x="1216855" y="1187533"/>
                  </a:cubicBezTo>
                  <a:cubicBezTo>
                    <a:pt x="1255450" y="1243941"/>
                    <a:pt x="1267325" y="1300349"/>
                    <a:pt x="1317795" y="1347850"/>
                  </a:cubicBezTo>
                  <a:cubicBezTo>
                    <a:pt x="1368265" y="1395351"/>
                    <a:pt x="1456341" y="1441863"/>
                    <a:pt x="1519676" y="1472541"/>
                  </a:cubicBezTo>
                  <a:cubicBezTo>
                    <a:pt x="1583011" y="1503219"/>
                    <a:pt x="1621606" y="1508167"/>
                    <a:pt x="1697806" y="1531917"/>
                  </a:cubicBezTo>
                  <a:cubicBezTo>
                    <a:pt x="1774006" y="1555667"/>
                    <a:pt x="1875441" y="1585355"/>
                    <a:pt x="1976876" y="1615044"/>
                  </a:cubicBezTo>
                </a:path>
              </a:pathLst>
            </a:custGeom>
            <a:noFill/>
            <a:ln w="63500" cap="flat" cmpd="sng" algn="ctr">
              <a:solidFill>
                <a:srgbClr val="F329D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117" name="Serbest Form 154"/>
            <p:cNvSpPr>
              <a:spLocks/>
            </p:cNvSpPr>
            <p:nvPr/>
          </p:nvSpPr>
          <p:spPr bwMode="auto">
            <a:xfrm>
              <a:off x="766324" y="4568718"/>
              <a:ext cx="1976876" cy="1615044"/>
            </a:xfrm>
            <a:custGeom>
              <a:avLst/>
              <a:gdLst>
                <a:gd name="T0" fmla="*/ 100575 w 1976876"/>
                <a:gd name="T1" fmla="*/ 0 h 1615044"/>
                <a:gd name="T2" fmla="*/ 47136 w 1976876"/>
                <a:gd name="T3" fmla="*/ 95003 h 1615044"/>
                <a:gd name="T4" fmla="*/ 5572 w 1976876"/>
                <a:gd name="T5" fmla="*/ 130629 h 1615044"/>
                <a:gd name="T6" fmla="*/ 5572 w 1976876"/>
                <a:gd name="T7" fmla="*/ 160317 h 1615044"/>
                <a:gd name="T8" fmla="*/ 53073 w 1976876"/>
                <a:gd name="T9" fmla="*/ 249382 h 1615044"/>
                <a:gd name="T10" fmla="*/ 219328 w 1976876"/>
                <a:gd name="T11" fmla="*/ 362198 h 1615044"/>
                <a:gd name="T12" fmla="*/ 349957 w 1976876"/>
                <a:gd name="T13" fmla="*/ 439387 h 1615044"/>
                <a:gd name="T14" fmla="*/ 433084 w 1976876"/>
                <a:gd name="T15" fmla="*/ 558141 h 1615044"/>
                <a:gd name="T16" fmla="*/ 510273 w 1976876"/>
                <a:gd name="T17" fmla="*/ 718457 h 1615044"/>
                <a:gd name="T18" fmla="*/ 539962 w 1976876"/>
                <a:gd name="T19" fmla="*/ 795647 h 1615044"/>
                <a:gd name="T20" fmla="*/ 664653 w 1976876"/>
                <a:gd name="T21" fmla="*/ 843148 h 1615044"/>
                <a:gd name="T22" fmla="*/ 830907 w 1976876"/>
                <a:gd name="T23" fmla="*/ 884712 h 1615044"/>
                <a:gd name="T24" fmla="*/ 1003099 w 1976876"/>
                <a:gd name="T25" fmla="*/ 973777 h 1615044"/>
                <a:gd name="T26" fmla="*/ 1086227 w 1976876"/>
                <a:gd name="T27" fmla="*/ 1009403 h 1615044"/>
                <a:gd name="T28" fmla="*/ 1216855 w 1976876"/>
                <a:gd name="T29" fmla="*/ 1187533 h 1615044"/>
                <a:gd name="T30" fmla="*/ 1317795 w 1976876"/>
                <a:gd name="T31" fmla="*/ 1347850 h 1615044"/>
                <a:gd name="T32" fmla="*/ 1519676 w 1976876"/>
                <a:gd name="T33" fmla="*/ 1472541 h 1615044"/>
                <a:gd name="T34" fmla="*/ 1697806 w 1976876"/>
                <a:gd name="T35" fmla="*/ 1531917 h 1615044"/>
                <a:gd name="T36" fmla="*/ 1976876 w 1976876"/>
                <a:gd name="T37" fmla="*/ 1615044 h 16150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6876"/>
                <a:gd name="T58" fmla="*/ 0 h 1615044"/>
                <a:gd name="T59" fmla="*/ 1976876 w 1976876"/>
                <a:gd name="T60" fmla="*/ 1615044 h 16150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6876" h="1615044">
                  <a:moveTo>
                    <a:pt x="100575" y="0"/>
                  </a:moveTo>
                  <a:cubicBezTo>
                    <a:pt x="81772" y="36616"/>
                    <a:pt x="62970" y="73232"/>
                    <a:pt x="47136" y="95003"/>
                  </a:cubicBezTo>
                  <a:cubicBezTo>
                    <a:pt x="31302" y="116774"/>
                    <a:pt x="12499" y="119743"/>
                    <a:pt x="5572" y="130629"/>
                  </a:cubicBezTo>
                  <a:cubicBezTo>
                    <a:pt x="-1355" y="141515"/>
                    <a:pt x="-2345" y="140525"/>
                    <a:pt x="5572" y="160317"/>
                  </a:cubicBezTo>
                  <a:cubicBezTo>
                    <a:pt x="13489" y="180109"/>
                    <a:pt x="17447" y="215735"/>
                    <a:pt x="53073" y="249382"/>
                  </a:cubicBezTo>
                  <a:cubicBezTo>
                    <a:pt x="88699" y="283029"/>
                    <a:pt x="169847" y="330531"/>
                    <a:pt x="219328" y="362198"/>
                  </a:cubicBezTo>
                  <a:cubicBezTo>
                    <a:pt x="268809" y="393865"/>
                    <a:pt x="314331" y="406730"/>
                    <a:pt x="349957" y="439387"/>
                  </a:cubicBezTo>
                  <a:cubicBezTo>
                    <a:pt x="385583" y="472044"/>
                    <a:pt x="406365" y="511629"/>
                    <a:pt x="433084" y="558141"/>
                  </a:cubicBezTo>
                  <a:cubicBezTo>
                    <a:pt x="459803" y="604653"/>
                    <a:pt x="492460" y="678873"/>
                    <a:pt x="510273" y="718457"/>
                  </a:cubicBezTo>
                  <a:cubicBezTo>
                    <a:pt x="528086" y="758041"/>
                    <a:pt x="514232" y="774865"/>
                    <a:pt x="539962" y="795647"/>
                  </a:cubicBezTo>
                  <a:cubicBezTo>
                    <a:pt x="565692" y="816429"/>
                    <a:pt x="616162" y="828304"/>
                    <a:pt x="664653" y="843148"/>
                  </a:cubicBezTo>
                  <a:cubicBezTo>
                    <a:pt x="713144" y="857992"/>
                    <a:pt x="774499" y="862941"/>
                    <a:pt x="830907" y="884712"/>
                  </a:cubicBezTo>
                  <a:cubicBezTo>
                    <a:pt x="887315" y="906483"/>
                    <a:pt x="960546" y="952995"/>
                    <a:pt x="1003099" y="973777"/>
                  </a:cubicBezTo>
                  <a:cubicBezTo>
                    <a:pt x="1045652" y="994559"/>
                    <a:pt x="1050601" y="973777"/>
                    <a:pt x="1086227" y="1009403"/>
                  </a:cubicBezTo>
                  <a:cubicBezTo>
                    <a:pt x="1121853" y="1045029"/>
                    <a:pt x="1178260" y="1131125"/>
                    <a:pt x="1216855" y="1187533"/>
                  </a:cubicBezTo>
                  <a:cubicBezTo>
                    <a:pt x="1255450" y="1243941"/>
                    <a:pt x="1267325" y="1300349"/>
                    <a:pt x="1317795" y="1347850"/>
                  </a:cubicBezTo>
                  <a:cubicBezTo>
                    <a:pt x="1368265" y="1395351"/>
                    <a:pt x="1456341" y="1441863"/>
                    <a:pt x="1519676" y="1472541"/>
                  </a:cubicBezTo>
                  <a:cubicBezTo>
                    <a:pt x="1583011" y="1503219"/>
                    <a:pt x="1621606" y="1508167"/>
                    <a:pt x="1697806" y="1531917"/>
                  </a:cubicBezTo>
                  <a:cubicBezTo>
                    <a:pt x="1774006" y="1555667"/>
                    <a:pt x="1875441" y="1585355"/>
                    <a:pt x="1976876" y="1615044"/>
                  </a:cubicBezTo>
                </a:path>
              </a:pathLst>
            </a:custGeom>
            <a:noFill/>
            <a:ln w="63500" cap="flat" cmpd="sng" algn="ctr">
              <a:solidFill>
                <a:srgbClr val="F329D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grpSp>
      <p:sp>
        <p:nvSpPr>
          <p:cNvPr id="119" name="Metin kutusu 118"/>
          <p:cNvSpPr txBox="1"/>
          <p:nvPr/>
        </p:nvSpPr>
        <p:spPr>
          <a:xfrm>
            <a:off x="6990457" y="2204864"/>
            <a:ext cx="1273640" cy="400110"/>
          </a:xfrm>
          <a:prstGeom prst="rect">
            <a:avLst/>
          </a:prstGeom>
          <a:solidFill>
            <a:srgbClr val="00B0F0"/>
          </a:solidFill>
          <a:effectLst>
            <a:reflection stA="65000" endPos="0" dir="5400000" sy="-100000" algn="bl" rotWithShape="0"/>
            <a:softEdge rad="38100"/>
          </a:effectLst>
        </p:spPr>
        <p:txBody>
          <a:bodyPr wrap="square" rtlCol="0">
            <a:spAutoFit/>
          </a:bodyPr>
          <a:lstStyle/>
          <a:p>
            <a:pPr algn="ctr"/>
            <a:r>
              <a:rPr lang="tr-TR" sz="1000" dirty="0" smtClean="0">
                <a:latin typeface="Comic Sans MS" pitchFamily="66" charset="0"/>
              </a:rPr>
              <a:t>Kuzey Marmara</a:t>
            </a:r>
          </a:p>
          <a:p>
            <a:pPr algn="ctr"/>
            <a:r>
              <a:rPr lang="tr-TR" sz="1000" dirty="0" smtClean="0">
                <a:latin typeface="Comic Sans MS" pitchFamily="66" charset="0"/>
              </a:rPr>
              <a:t>Otoyolu (Asya)</a:t>
            </a:r>
          </a:p>
        </p:txBody>
      </p:sp>
      <p:sp>
        <p:nvSpPr>
          <p:cNvPr id="120" name="Metin kutusu 119"/>
          <p:cNvSpPr txBox="1"/>
          <p:nvPr/>
        </p:nvSpPr>
        <p:spPr>
          <a:xfrm>
            <a:off x="3470836" y="1988840"/>
            <a:ext cx="1386436" cy="400110"/>
          </a:xfrm>
          <a:prstGeom prst="rect">
            <a:avLst/>
          </a:prstGeom>
          <a:solidFill>
            <a:srgbClr val="00B0F0"/>
          </a:solidFill>
          <a:effectLst>
            <a:reflection stA="65000" endPos="0" dir="5400000" sy="-100000" algn="bl" rotWithShape="0"/>
            <a:softEdge rad="38100"/>
          </a:effectLst>
        </p:spPr>
        <p:txBody>
          <a:bodyPr wrap="square" rtlCol="0">
            <a:spAutoFit/>
          </a:bodyPr>
          <a:lstStyle/>
          <a:p>
            <a:pPr algn="ctr"/>
            <a:r>
              <a:rPr lang="tr-TR" sz="1000" dirty="0" smtClean="0">
                <a:latin typeface="Comic Sans MS" pitchFamily="66" charset="0"/>
              </a:rPr>
              <a:t>Kuzey Marmara</a:t>
            </a:r>
          </a:p>
          <a:p>
            <a:pPr algn="ctr"/>
            <a:r>
              <a:rPr lang="tr-TR" sz="1000" dirty="0" smtClean="0">
                <a:latin typeface="Comic Sans MS" pitchFamily="66" charset="0"/>
              </a:rPr>
              <a:t>Otoyolu (Avrupa)</a:t>
            </a:r>
          </a:p>
        </p:txBody>
      </p:sp>
      <p:sp>
        <p:nvSpPr>
          <p:cNvPr id="121" name="Metin kutusu 120"/>
          <p:cNvSpPr txBox="1"/>
          <p:nvPr/>
        </p:nvSpPr>
        <p:spPr>
          <a:xfrm>
            <a:off x="7228999" y="1958643"/>
            <a:ext cx="817002" cy="246221"/>
          </a:xfrm>
          <a:prstGeom prst="rect">
            <a:avLst/>
          </a:prstGeom>
          <a:solidFill>
            <a:srgbClr val="00B0F0"/>
          </a:solidFill>
          <a:ln>
            <a:solidFill>
              <a:srgbClr val="FF0000"/>
            </a:solidFill>
          </a:ln>
        </p:spPr>
        <p:style>
          <a:lnRef idx="2">
            <a:schemeClr val="accent4"/>
          </a:lnRef>
          <a:fillRef idx="1">
            <a:schemeClr val="lt1"/>
          </a:fillRef>
          <a:effectRef idx="0">
            <a:schemeClr val="accent4"/>
          </a:effectRef>
          <a:fontRef idx="minor">
            <a:schemeClr val="dk1"/>
          </a:fontRef>
        </p:style>
        <p:txBody>
          <a:bodyPr wrap="none" lIns="35988" tIns="0" rIns="0" bIns="0">
            <a:spAutoFit/>
          </a:bodyPr>
          <a:lstStyle/>
          <a:p>
            <a:pPr fontAlgn="base">
              <a:spcBef>
                <a:spcPct val="0"/>
              </a:spcBef>
              <a:spcAft>
                <a:spcPct val="0"/>
              </a:spcAft>
              <a:defRPr/>
            </a:pPr>
            <a:r>
              <a:rPr lang="tr-TR" sz="1600" b="1" dirty="0" smtClean="0">
                <a:solidFill>
                  <a:srgbClr val="000000"/>
                </a:solidFill>
              </a:rPr>
              <a:t>182 </a:t>
            </a:r>
            <a:r>
              <a:rPr lang="tr-TR" sz="1600" b="1" dirty="0">
                <a:solidFill>
                  <a:srgbClr val="000000"/>
                </a:solidFill>
              </a:rPr>
              <a:t>Km </a:t>
            </a:r>
          </a:p>
        </p:txBody>
      </p:sp>
      <p:sp>
        <p:nvSpPr>
          <p:cNvPr id="122" name="Metin kutusu 121"/>
          <p:cNvSpPr txBox="1"/>
          <p:nvPr/>
        </p:nvSpPr>
        <p:spPr>
          <a:xfrm>
            <a:off x="3782870" y="1772817"/>
            <a:ext cx="817002" cy="246221"/>
          </a:xfrm>
          <a:prstGeom prst="rect">
            <a:avLst/>
          </a:prstGeom>
          <a:solidFill>
            <a:srgbClr val="00B0F0"/>
          </a:solidFill>
          <a:ln>
            <a:solidFill>
              <a:srgbClr val="FF0000"/>
            </a:solidFill>
          </a:ln>
        </p:spPr>
        <p:style>
          <a:lnRef idx="2">
            <a:schemeClr val="accent4"/>
          </a:lnRef>
          <a:fillRef idx="1">
            <a:schemeClr val="lt1"/>
          </a:fillRef>
          <a:effectRef idx="0">
            <a:schemeClr val="accent4"/>
          </a:effectRef>
          <a:fontRef idx="minor">
            <a:schemeClr val="dk1"/>
          </a:fontRef>
        </p:style>
        <p:txBody>
          <a:bodyPr wrap="none" lIns="35988" tIns="0" rIns="0" bIns="0">
            <a:spAutoFit/>
          </a:bodyPr>
          <a:lstStyle/>
          <a:p>
            <a:pPr fontAlgn="base">
              <a:spcBef>
                <a:spcPct val="0"/>
              </a:spcBef>
              <a:spcAft>
                <a:spcPct val="0"/>
              </a:spcAft>
              <a:defRPr/>
            </a:pPr>
            <a:r>
              <a:rPr lang="tr-TR" sz="1600" b="1" dirty="0" smtClean="0">
                <a:solidFill>
                  <a:srgbClr val="000000"/>
                </a:solidFill>
              </a:rPr>
              <a:t>150 </a:t>
            </a:r>
            <a:r>
              <a:rPr lang="tr-TR" sz="1600" b="1" dirty="0">
                <a:solidFill>
                  <a:srgbClr val="000000"/>
                </a:solidFill>
              </a:rPr>
              <a:t>Km </a:t>
            </a:r>
          </a:p>
        </p:txBody>
      </p:sp>
      <p:sp>
        <p:nvSpPr>
          <p:cNvPr id="123" name="Metin kutusu 122"/>
          <p:cNvSpPr txBox="1"/>
          <p:nvPr/>
        </p:nvSpPr>
        <p:spPr>
          <a:xfrm>
            <a:off x="6825208" y="4253026"/>
            <a:ext cx="1273640" cy="400110"/>
          </a:xfrm>
          <a:prstGeom prst="rect">
            <a:avLst/>
          </a:prstGeom>
          <a:solidFill>
            <a:srgbClr val="FF0000"/>
          </a:solidFill>
          <a:effectLst>
            <a:reflection stA="65000" endPos="0" dir="5400000" sy="-100000" algn="bl" rotWithShape="0"/>
            <a:softEdge rad="38100"/>
          </a:effectLst>
        </p:spPr>
        <p:txBody>
          <a:bodyPr wrap="square" rtlCol="0">
            <a:spAutoFit/>
          </a:bodyPr>
          <a:lstStyle/>
          <a:p>
            <a:pPr algn="ctr"/>
            <a:r>
              <a:rPr lang="tr-TR" sz="1000" dirty="0" smtClean="0">
                <a:latin typeface="Comic Sans MS" pitchFamily="66" charset="0"/>
              </a:rPr>
              <a:t>Yalova-İzmit</a:t>
            </a:r>
          </a:p>
          <a:p>
            <a:pPr algn="ctr"/>
            <a:r>
              <a:rPr lang="tr-TR" sz="1000" dirty="0" smtClean="0">
                <a:latin typeface="Comic Sans MS" pitchFamily="66" charset="0"/>
              </a:rPr>
              <a:t>Otoyolu (Asya)</a:t>
            </a:r>
          </a:p>
        </p:txBody>
      </p:sp>
      <p:sp>
        <p:nvSpPr>
          <p:cNvPr id="102" name="Rectangle 2"/>
          <p:cNvSpPr>
            <a:spLocks noChangeArrowheads="1"/>
          </p:cNvSpPr>
          <p:nvPr/>
        </p:nvSpPr>
        <p:spPr bwMode="auto">
          <a:xfrm>
            <a:off x="2768758" y="822102"/>
            <a:ext cx="4626240" cy="34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5746" tIns="47874" rIns="95746" bIns="4787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Aft>
                <a:spcPct val="0"/>
              </a:spcAft>
              <a:buSzPct val="85000"/>
              <a:buFontTx/>
              <a:buNone/>
            </a:pPr>
            <a:r>
              <a:rPr lang="tr-TR" altLang="tr-TR" sz="1600" b="1" i="1" dirty="0" smtClean="0">
                <a:solidFill>
                  <a:srgbClr val="000000"/>
                </a:solidFill>
                <a:latin typeface="Arial" charset="0"/>
                <a:cs typeface="Arial" charset="0"/>
              </a:rPr>
              <a:t>1</a:t>
            </a:r>
            <a:r>
              <a:rPr lang="tr-TR" altLang="tr-TR" sz="1600" b="1" i="1" smtClean="0">
                <a:solidFill>
                  <a:srgbClr val="000000"/>
                </a:solidFill>
                <a:latin typeface="Arial" charset="0"/>
                <a:cs typeface="Arial" charset="0"/>
              </a:rPr>
              <a:t>) </a:t>
            </a:r>
            <a:r>
              <a:rPr lang="tr-TR" altLang="tr-TR" sz="1600" b="1" i="1" smtClean="0">
                <a:solidFill>
                  <a:srgbClr val="000000"/>
                </a:solidFill>
                <a:latin typeface="Arial" charset="0"/>
                <a:cs typeface="Arial" charset="0"/>
              </a:rPr>
              <a:t>Gebze-İzmir </a:t>
            </a:r>
            <a:r>
              <a:rPr lang="tr-TR" altLang="tr-TR" sz="1600" b="1" i="1" dirty="0" smtClean="0">
                <a:solidFill>
                  <a:srgbClr val="000000"/>
                </a:solidFill>
                <a:latin typeface="Arial" charset="0"/>
                <a:cs typeface="Arial" charset="0"/>
              </a:rPr>
              <a:t>Otoyolu</a:t>
            </a:r>
            <a:endParaRPr lang="tr-TR" altLang="tr-TR" sz="1600" b="1" i="1" dirty="0" smtClean="0">
              <a:solidFill>
                <a:srgbClr val="FF0000"/>
              </a:solidFill>
              <a:latin typeface="Arial" charset="0"/>
              <a:cs typeface="Arial" charset="0"/>
            </a:endParaRPr>
          </a:p>
        </p:txBody>
      </p:sp>
      <p:sp>
        <p:nvSpPr>
          <p:cNvPr id="3" name="Dikdörtgen 2"/>
          <p:cNvSpPr/>
          <p:nvPr/>
        </p:nvSpPr>
        <p:spPr>
          <a:xfrm>
            <a:off x="6825208" y="3407569"/>
            <a:ext cx="1092121" cy="200055"/>
          </a:xfrm>
          <a:prstGeom prst="rect">
            <a:avLst/>
          </a:prstGeom>
          <a:solidFill>
            <a:srgbClr val="00B0F0"/>
          </a:solidFill>
        </p:spPr>
        <p:txBody>
          <a:bodyPr wrap="square">
            <a:spAutoFit/>
          </a:bodyPr>
          <a:lstStyle/>
          <a:p>
            <a:r>
              <a:rPr lang="tr-TR" sz="700" dirty="0" smtClean="0">
                <a:latin typeface="Comic Sans MS" pitchFamily="66" charset="0"/>
              </a:rPr>
              <a:t>Ana Gövde:126 Km</a:t>
            </a:r>
            <a:endParaRPr lang="tr-TR" sz="700" dirty="0"/>
          </a:p>
        </p:txBody>
      </p:sp>
      <p:sp>
        <p:nvSpPr>
          <p:cNvPr id="104" name="Dikdörtgen 103"/>
          <p:cNvSpPr/>
          <p:nvPr/>
        </p:nvSpPr>
        <p:spPr>
          <a:xfrm>
            <a:off x="3626853" y="2420889"/>
            <a:ext cx="1026718" cy="200055"/>
          </a:xfrm>
          <a:prstGeom prst="rect">
            <a:avLst/>
          </a:prstGeom>
          <a:solidFill>
            <a:srgbClr val="00B0F0"/>
          </a:solidFill>
        </p:spPr>
        <p:txBody>
          <a:bodyPr wrap="square">
            <a:spAutoFit/>
          </a:bodyPr>
          <a:lstStyle/>
          <a:p>
            <a:r>
              <a:rPr lang="tr-TR" sz="700" dirty="0" smtClean="0">
                <a:latin typeface="Comic Sans MS" pitchFamily="66" charset="0"/>
              </a:rPr>
              <a:t>Ana Gövde:97 Km</a:t>
            </a:r>
            <a:endParaRPr lang="tr-TR" sz="700" dirty="0"/>
          </a:p>
        </p:txBody>
      </p:sp>
      <p:sp>
        <p:nvSpPr>
          <p:cNvPr id="106" name="Metin kutusu 118"/>
          <p:cNvSpPr txBox="1">
            <a:spLocks noChangeArrowheads="1"/>
          </p:cNvSpPr>
          <p:nvPr/>
        </p:nvSpPr>
        <p:spPr bwMode="auto">
          <a:xfrm>
            <a:off x="5445687" y="3686839"/>
            <a:ext cx="833460" cy="24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000" b="1" dirty="0" smtClean="0">
                <a:solidFill>
                  <a:srgbClr val="000000"/>
                </a:solidFill>
                <a:latin typeface="Arial" charset="0"/>
                <a:cs typeface="Arial" charset="0"/>
              </a:rPr>
              <a:t>GEBZE</a:t>
            </a:r>
          </a:p>
        </p:txBody>
      </p:sp>
      <p:sp>
        <p:nvSpPr>
          <p:cNvPr id="108" name="Eşittir 107"/>
          <p:cNvSpPr/>
          <p:nvPr/>
        </p:nvSpPr>
        <p:spPr bwMode="auto">
          <a:xfrm rot="6872525">
            <a:off x="6054350" y="3863385"/>
            <a:ext cx="215568" cy="150634"/>
          </a:xfrm>
          <a:prstGeom prst="mathEqual">
            <a:avLst/>
          </a:prstGeom>
          <a:solidFill>
            <a:srgbClr val="F329D6"/>
          </a:solidFill>
          <a:ln w="9525" cap="flat" cmpd="sng" algn="ctr">
            <a:solidFill>
              <a:srgbClr val="0000FF"/>
            </a:solidFill>
            <a:prstDash val="solid"/>
            <a:round/>
            <a:headEnd type="none" w="med" len="med"/>
            <a:tailEnd type="none" w="med" len="med"/>
          </a:ln>
          <a:effectLst/>
        </p:spPr>
        <p:txBody>
          <a:bodyPr/>
          <a:lstStyle/>
          <a:p>
            <a:pPr defTabSz="914070" eaLnBrk="0" fontAlgn="base" hangingPunct="0">
              <a:spcBef>
                <a:spcPct val="0"/>
              </a:spcBef>
              <a:spcAft>
                <a:spcPct val="0"/>
              </a:spcAft>
              <a:defRPr/>
            </a:pPr>
            <a:endParaRPr lang="tr-TR">
              <a:solidFill>
                <a:srgbClr val="000000"/>
              </a:solidFill>
              <a:latin typeface="Arial" charset="0"/>
              <a:cs typeface="Arial" charset="0"/>
            </a:endParaRPr>
          </a:p>
        </p:txBody>
      </p:sp>
      <p:sp>
        <p:nvSpPr>
          <p:cNvPr id="110" name="Eşittir 109"/>
          <p:cNvSpPr/>
          <p:nvPr/>
        </p:nvSpPr>
        <p:spPr bwMode="auto">
          <a:xfrm rot="11801425">
            <a:off x="5367354" y="2736948"/>
            <a:ext cx="233532" cy="139047"/>
          </a:xfrm>
          <a:prstGeom prst="mathEqual">
            <a:avLst/>
          </a:prstGeom>
          <a:solidFill>
            <a:srgbClr val="F329D6"/>
          </a:solidFill>
          <a:ln w="9525" cap="flat" cmpd="sng" algn="ctr">
            <a:solidFill>
              <a:srgbClr val="0000FF"/>
            </a:solidFill>
            <a:prstDash val="solid"/>
            <a:round/>
            <a:headEnd type="none" w="med" len="med"/>
            <a:tailEnd type="none" w="med" len="med"/>
          </a:ln>
          <a:effectLst/>
        </p:spPr>
        <p:txBody>
          <a:bodyPr/>
          <a:lstStyle/>
          <a:p>
            <a:pPr defTabSz="914070" eaLnBrk="0" fontAlgn="base" hangingPunct="0">
              <a:spcBef>
                <a:spcPct val="0"/>
              </a:spcBef>
              <a:spcAft>
                <a:spcPct val="0"/>
              </a:spcAft>
              <a:defRPr/>
            </a:pPr>
            <a:endParaRPr lang="tr-TR">
              <a:solidFill>
                <a:srgbClr val="000000"/>
              </a:solidFill>
              <a:latin typeface="Arial" charset="0"/>
              <a:cs typeface="Arial" charset="0"/>
            </a:endParaRPr>
          </a:p>
        </p:txBody>
      </p:sp>
    </p:spTree>
    <p:extLst>
      <p:ext uri="{BB962C8B-B14F-4D97-AF65-F5344CB8AC3E}">
        <p14:creationId xmlns:p14="http://schemas.microsoft.com/office/powerpoint/2010/main" val="41034677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0"/>
                                        <p:tgtEl>
                                          <p:spTgt spid="2"/>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80">
                                          <p:stCondLst>
                                            <p:cond delay="0"/>
                                          </p:stCondLst>
                                        </p:cTn>
                                        <p:tgtEl>
                                          <p:spTgt spid="113"/>
                                        </p:tgtEl>
                                      </p:cBhvr>
                                    </p:animEffect>
                                    <p:anim calcmode="lin" valueType="num">
                                      <p:cBhvr>
                                        <p:cTn id="11"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16" dur="26">
                                          <p:stCondLst>
                                            <p:cond delay="650"/>
                                          </p:stCondLst>
                                        </p:cTn>
                                        <p:tgtEl>
                                          <p:spTgt spid="113"/>
                                        </p:tgtEl>
                                      </p:cBhvr>
                                      <p:to x="100000" y="60000"/>
                                    </p:animScale>
                                    <p:animScale>
                                      <p:cBhvr>
                                        <p:cTn id="17" dur="166" decel="50000">
                                          <p:stCondLst>
                                            <p:cond delay="676"/>
                                          </p:stCondLst>
                                        </p:cTn>
                                        <p:tgtEl>
                                          <p:spTgt spid="113"/>
                                        </p:tgtEl>
                                      </p:cBhvr>
                                      <p:to x="100000" y="100000"/>
                                    </p:animScale>
                                    <p:animScale>
                                      <p:cBhvr>
                                        <p:cTn id="18" dur="26">
                                          <p:stCondLst>
                                            <p:cond delay="1312"/>
                                          </p:stCondLst>
                                        </p:cTn>
                                        <p:tgtEl>
                                          <p:spTgt spid="113"/>
                                        </p:tgtEl>
                                      </p:cBhvr>
                                      <p:to x="100000" y="80000"/>
                                    </p:animScale>
                                    <p:animScale>
                                      <p:cBhvr>
                                        <p:cTn id="19" dur="166" decel="50000">
                                          <p:stCondLst>
                                            <p:cond delay="1338"/>
                                          </p:stCondLst>
                                        </p:cTn>
                                        <p:tgtEl>
                                          <p:spTgt spid="113"/>
                                        </p:tgtEl>
                                      </p:cBhvr>
                                      <p:to x="100000" y="100000"/>
                                    </p:animScale>
                                    <p:animScale>
                                      <p:cBhvr>
                                        <p:cTn id="20" dur="26">
                                          <p:stCondLst>
                                            <p:cond delay="1642"/>
                                          </p:stCondLst>
                                        </p:cTn>
                                        <p:tgtEl>
                                          <p:spTgt spid="113"/>
                                        </p:tgtEl>
                                      </p:cBhvr>
                                      <p:to x="100000" y="90000"/>
                                    </p:animScale>
                                    <p:animScale>
                                      <p:cBhvr>
                                        <p:cTn id="21" dur="166" decel="50000">
                                          <p:stCondLst>
                                            <p:cond delay="1668"/>
                                          </p:stCondLst>
                                        </p:cTn>
                                        <p:tgtEl>
                                          <p:spTgt spid="113"/>
                                        </p:tgtEl>
                                      </p:cBhvr>
                                      <p:to x="100000" y="100000"/>
                                    </p:animScale>
                                    <p:animScale>
                                      <p:cBhvr>
                                        <p:cTn id="22" dur="26">
                                          <p:stCondLst>
                                            <p:cond delay="1808"/>
                                          </p:stCondLst>
                                        </p:cTn>
                                        <p:tgtEl>
                                          <p:spTgt spid="113"/>
                                        </p:tgtEl>
                                      </p:cBhvr>
                                      <p:to x="100000" y="95000"/>
                                    </p:animScale>
                                    <p:animScale>
                                      <p:cBhvr>
                                        <p:cTn id="23" dur="166" decel="50000">
                                          <p:stCondLst>
                                            <p:cond delay="1834"/>
                                          </p:stCondLst>
                                        </p:cTn>
                                        <p:tgtEl>
                                          <p:spTgt spid="113"/>
                                        </p:tgtEl>
                                      </p:cBhvr>
                                      <p:to x="100000" y="100000"/>
                                    </p:animScale>
                                  </p:childTnLst>
                                </p:cTn>
                              </p:par>
                              <p:par>
                                <p:cTn id="24" presetID="22" presetClass="entr" presetSubtype="8" fill="hold" nodeType="withEffect">
                                  <p:stCondLst>
                                    <p:cond delay="1000"/>
                                  </p:stCondLst>
                                  <p:childTnLst>
                                    <p:set>
                                      <p:cBhvr>
                                        <p:cTn id="25" dur="1" fill="hold">
                                          <p:stCondLst>
                                            <p:cond delay="0"/>
                                          </p:stCondLst>
                                        </p:cTn>
                                        <p:tgtEl>
                                          <p:spTgt spid="158"/>
                                        </p:tgtEl>
                                        <p:attrNameLst>
                                          <p:attrName>style.visibility</p:attrName>
                                        </p:attrNameLst>
                                      </p:cBhvr>
                                      <p:to>
                                        <p:strVal val="visible"/>
                                      </p:to>
                                    </p:set>
                                    <p:animEffect transition="in" filter="wipe(left)">
                                      <p:cBhvr>
                                        <p:cTn id="26" dur="1000"/>
                                        <p:tgtEl>
                                          <p:spTgt spid="158"/>
                                        </p:tgtEl>
                                      </p:cBhvr>
                                    </p:animEffect>
                                  </p:childTnLst>
                                </p:cTn>
                              </p:par>
                              <p:par>
                                <p:cTn id="27" presetID="22" presetClass="entr" presetSubtype="8" fill="hold" nodeType="withEffect">
                                  <p:stCondLst>
                                    <p:cond delay="1000"/>
                                  </p:stCondLst>
                                  <p:childTnLst>
                                    <p:set>
                                      <p:cBhvr>
                                        <p:cTn id="28" dur="1" fill="hold">
                                          <p:stCondLst>
                                            <p:cond delay="0"/>
                                          </p:stCondLst>
                                        </p:cTn>
                                        <p:tgtEl>
                                          <p:spTgt spid="160"/>
                                        </p:tgtEl>
                                        <p:attrNameLst>
                                          <p:attrName>style.visibility</p:attrName>
                                        </p:attrNameLst>
                                      </p:cBhvr>
                                      <p:to>
                                        <p:strVal val="visible"/>
                                      </p:to>
                                    </p:set>
                                    <p:animEffect transition="in" filter="wipe(left)">
                                      <p:cBhvr>
                                        <p:cTn id="29" dur="1000"/>
                                        <p:tgtEl>
                                          <p:spTgt spid="160"/>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500"/>
                                        <p:tgtEl>
                                          <p:spTgt spid="9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500"/>
                                        <p:tgtEl>
                                          <p:spTgt spid="9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1000"/>
                            </p:stCondLst>
                            <p:childTnLst>
                              <p:par>
                                <p:cTn id="45" presetID="26"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80">
                                          <p:stCondLst>
                                            <p:cond delay="0"/>
                                          </p:stCondLst>
                                        </p:cTn>
                                        <p:tgtEl>
                                          <p:spTgt spid="12"/>
                                        </p:tgtEl>
                                      </p:cBhvr>
                                    </p:animEffect>
                                    <p:anim calcmode="lin" valueType="num">
                                      <p:cBhvr>
                                        <p:cTn id="4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3" dur="26">
                                          <p:stCondLst>
                                            <p:cond delay="650"/>
                                          </p:stCondLst>
                                        </p:cTn>
                                        <p:tgtEl>
                                          <p:spTgt spid="12"/>
                                        </p:tgtEl>
                                      </p:cBhvr>
                                      <p:to x="100000" y="60000"/>
                                    </p:animScale>
                                    <p:animScale>
                                      <p:cBhvr>
                                        <p:cTn id="54" dur="166" decel="50000">
                                          <p:stCondLst>
                                            <p:cond delay="676"/>
                                          </p:stCondLst>
                                        </p:cTn>
                                        <p:tgtEl>
                                          <p:spTgt spid="12"/>
                                        </p:tgtEl>
                                      </p:cBhvr>
                                      <p:to x="100000" y="100000"/>
                                    </p:animScale>
                                    <p:animScale>
                                      <p:cBhvr>
                                        <p:cTn id="55" dur="26">
                                          <p:stCondLst>
                                            <p:cond delay="1312"/>
                                          </p:stCondLst>
                                        </p:cTn>
                                        <p:tgtEl>
                                          <p:spTgt spid="12"/>
                                        </p:tgtEl>
                                      </p:cBhvr>
                                      <p:to x="100000" y="80000"/>
                                    </p:animScale>
                                    <p:animScale>
                                      <p:cBhvr>
                                        <p:cTn id="56" dur="166" decel="50000">
                                          <p:stCondLst>
                                            <p:cond delay="1338"/>
                                          </p:stCondLst>
                                        </p:cTn>
                                        <p:tgtEl>
                                          <p:spTgt spid="12"/>
                                        </p:tgtEl>
                                      </p:cBhvr>
                                      <p:to x="100000" y="100000"/>
                                    </p:animScale>
                                    <p:animScale>
                                      <p:cBhvr>
                                        <p:cTn id="57" dur="26">
                                          <p:stCondLst>
                                            <p:cond delay="1642"/>
                                          </p:stCondLst>
                                        </p:cTn>
                                        <p:tgtEl>
                                          <p:spTgt spid="12"/>
                                        </p:tgtEl>
                                      </p:cBhvr>
                                      <p:to x="100000" y="90000"/>
                                    </p:animScale>
                                    <p:animScale>
                                      <p:cBhvr>
                                        <p:cTn id="58" dur="166" decel="50000">
                                          <p:stCondLst>
                                            <p:cond delay="1668"/>
                                          </p:stCondLst>
                                        </p:cTn>
                                        <p:tgtEl>
                                          <p:spTgt spid="12"/>
                                        </p:tgtEl>
                                      </p:cBhvr>
                                      <p:to x="100000" y="100000"/>
                                    </p:animScale>
                                    <p:animScale>
                                      <p:cBhvr>
                                        <p:cTn id="59" dur="26">
                                          <p:stCondLst>
                                            <p:cond delay="1808"/>
                                          </p:stCondLst>
                                        </p:cTn>
                                        <p:tgtEl>
                                          <p:spTgt spid="12"/>
                                        </p:tgtEl>
                                      </p:cBhvr>
                                      <p:to x="100000" y="95000"/>
                                    </p:animScale>
                                    <p:animScale>
                                      <p:cBhvr>
                                        <p:cTn id="60" dur="166" decel="50000">
                                          <p:stCondLst>
                                            <p:cond delay="1834"/>
                                          </p:stCondLst>
                                        </p:cTn>
                                        <p:tgtEl>
                                          <p:spTgt spid="12"/>
                                        </p:tgtEl>
                                      </p:cBhvr>
                                      <p:to x="100000" y="100000"/>
                                    </p:animScale>
                                  </p:childTnLst>
                                </p:cTn>
                              </p:par>
                            </p:childTnLst>
                          </p:cTn>
                        </p:par>
                        <p:par>
                          <p:cTn id="61" fill="hold">
                            <p:stCondLst>
                              <p:cond delay="3000"/>
                            </p:stCondLst>
                            <p:childTnLst>
                              <p:par>
                                <p:cTn id="62" presetID="10" presetClass="entr" presetSubtype="0" fill="hold" grpId="0" nodeType="after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fade">
                                      <p:cBhvr>
                                        <p:cTn id="64" dur="500"/>
                                        <p:tgtEl>
                                          <p:spTgt spid="10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26" presetClass="entr" presetSubtype="0" fill="hold"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80">
                                          <p:stCondLst>
                                            <p:cond delay="0"/>
                                          </p:stCondLst>
                                        </p:cTn>
                                        <p:tgtEl>
                                          <p:spTgt spid="7"/>
                                        </p:tgtEl>
                                      </p:cBhvr>
                                    </p:animEffect>
                                    <p:anim calcmode="lin" valueType="num">
                                      <p:cBhvr>
                                        <p:cTn id="7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0" dur="26">
                                          <p:stCondLst>
                                            <p:cond delay="650"/>
                                          </p:stCondLst>
                                        </p:cTn>
                                        <p:tgtEl>
                                          <p:spTgt spid="7"/>
                                        </p:tgtEl>
                                      </p:cBhvr>
                                      <p:to x="100000" y="60000"/>
                                    </p:animScale>
                                    <p:animScale>
                                      <p:cBhvr>
                                        <p:cTn id="81" dur="166" decel="50000">
                                          <p:stCondLst>
                                            <p:cond delay="676"/>
                                          </p:stCondLst>
                                        </p:cTn>
                                        <p:tgtEl>
                                          <p:spTgt spid="7"/>
                                        </p:tgtEl>
                                      </p:cBhvr>
                                      <p:to x="100000" y="100000"/>
                                    </p:animScale>
                                    <p:animScale>
                                      <p:cBhvr>
                                        <p:cTn id="82" dur="26">
                                          <p:stCondLst>
                                            <p:cond delay="1312"/>
                                          </p:stCondLst>
                                        </p:cTn>
                                        <p:tgtEl>
                                          <p:spTgt spid="7"/>
                                        </p:tgtEl>
                                      </p:cBhvr>
                                      <p:to x="100000" y="80000"/>
                                    </p:animScale>
                                    <p:animScale>
                                      <p:cBhvr>
                                        <p:cTn id="83" dur="166" decel="50000">
                                          <p:stCondLst>
                                            <p:cond delay="1338"/>
                                          </p:stCondLst>
                                        </p:cTn>
                                        <p:tgtEl>
                                          <p:spTgt spid="7"/>
                                        </p:tgtEl>
                                      </p:cBhvr>
                                      <p:to x="100000" y="100000"/>
                                    </p:animScale>
                                    <p:animScale>
                                      <p:cBhvr>
                                        <p:cTn id="84" dur="26">
                                          <p:stCondLst>
                                            <p:cond delay="1642"/>
                                          </p:stCondLst>
                                        </p:cTn>
                                        <p:tgtEl>
                                          <p:spTgt spid="7"/>
                                        </p:tgtEl>
                                      </p:cBhvr>
                                      <p:to x="100000" y="90000"/>
                                    </p:animScale>
                                    <p:animScale>
                                      <p:cBhvr>
                                        <p:cTn id="85" dur="166" decel="50000">
                                          <p:stCondLst>
                                            <p:cond delay="1668"/>
                                          </p:stCondLst>
                                        </p:cTn>
                                        <p:tgtEl>
                                          <p:spTgt spid="7"/>
                                        </p:tgtEl>
                                      </p:cBhvr>
                                      <p:to x="100000" y="100000"/>
                                    </p:animScale>
                                    <p:animScale>
                                      <p:cBhvr>
                                        <p:cTn id="86" dur="26">
                                          <p:stCondLst>
                                            <p:cond delay="1808"/>
                                          </p:stCondLst>
                                        </p:cTn>
                                        <p:tgtEl>
                                          <p:spTgt spid="7"/>
                                        </p:tgtEl>
                                      </p:cBhvr>
                                      <p:to x="100000" y="95000"/>
                                    </p:animScale>
                                    <p:animScale>
                                      <p:cBhvr>
                                        <p:cTn id="87" dur="166" decel="50000">
                                          <p:stCondLst>
                                            <p:cond delay="1834"/>
                                          </p:stCondLst>
                                        </p:cTn>
                                        <p:tgtEl>
                                          <p:spTgt spid="7"/>
                                        </p:tgtEl>
                                      </p:cBhvr>
                                      <p:to x="100000" y="100000"/>
                                    </p:animScale>
                                  </p:childTnLst>
                                </p:cTn>
                              </p:par>
                              <p:par>
                                <p:cTn id="88" presetID="26" presetClass="entr" presetSubtype="0" fill="hold" grpId="0" nodeType="withEffect">
                                  <p:stCondLst>
                                    <p:cond delay="0"/>
                                  </p:stCondLst>
                                  <p:childTnLst>
                                    <p:set>
                                      <p:cBhvr>
                                        <p:cTn id="89" dur="1" fill="hold">
                                          <p:stCondLst>
                                            <p:cond delay="0"/>
                                          </p:stCondLst>
                                        </p:cTn>
                                        <p:tgtEl>
                                          <p:spTgt spid="152"/>
                                        </p:tgtEl>
                                        <p:attrNameLst>
                                          <p:attrName>style.visibility</p:attrName>
                                        </p:attrNameLst>
                                      </p:cBhvr>
                                      <p:to>
                                        <p:strVal val="visible"/>
                                      </p:to>
                                    </p:set>
                                    <p:animEffect transition="in" filter="wipe(down)">
                                      <p:cBhvr>
                                        <p:cTn id="90" dur="580">
                                          <p:stCondLst>
                                            <p:cond delay="0"/>
                                          </p:stCondLst>
                                        </p:cTn>
                                        <p:tgtEl>
                                          <p:spTgt spid="152"/>
                                        </p:tgtEl>
                                      </p:cBhvr>
                                    </p:animEffect>
                                    <p:anim calcmode="lin" valueType="num">
                                      <p:cBhvr>
                                        <p:cTn id="91" dur="182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52"/>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52"/>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52"/>
                                        </p:tgtEl>
                                        <p:attrNameLst>
                                          <p:attrName>ppt_y</p:attrName>
                                        </p:attrNameLst>
                                      </p:cBhvr>
                                      <p:tavLst>
                                        <p:tav tm="0" fmla="#ppt_y-sin(pi*$)/81">
                                          <p:val>
                                            <p:fltVal val="0"/>
                                          </p:val>
                                        </p:tav>
                                        <p:tav tm="100000">
                                          <p:val>
                                            <p:fltVal val="1"/>
                                          </p:val>
                                        </p:tav>
                                      </p:tavLst>
                                    </p:anim>
                                    <p:animScale>
                                      <p:cBhvr>
                                        <p:cTn id="96" dur="26">
                                          <p:stCondLst>
                                            <p:cond delay="650"/>
                                          </p:stCondLst>
                                        </p:cTn>
                                        <p:tgtEl>
                                          <p:spTgt spid="152"/>
                                        </p:tgtEl>
                                      </p:cBhvr>
                                      <p:to x="100000" y="60000"/>
                                    </p:animScale>
                                    <p:animScale>
                                      <p:cBhvr>
                                        <p:cTn id="97" dur="166" decel="50000">
                                          <p:stCondLst>
                                            <p:cond delay="676"/>
                                          </p:stCondLst>
                                        </p:cTn>
                                        <p:tgtEl>
                                          <p:spTgt spid="152"/>
                                        </p:tgtEl>
                                      </p:cBhvr>
                                      <p:to x="100000" y="100000"/>
                                    </p:animScale>
                                    <p:animScale>
                                      <p:cBhvr>
                                        <p:cTn id="98" dur="26">
                                          <p:stCondLst>
                                            <p:cond delay="1312"/>
                                          </p:stCondLst>
                                        </p:cTn>
                                        <p:tgtEl>
                                          <p:spTgt spid="152"/>
                                        </p:tgtEl>
                                      </p:cBhvr>
                                      <p:to x="100000" y="80000"/>
                                    </p:animScale>
                                    <p:animScale>
                                      <p:cBhvr>
                                        <p:cTn id="99" dur="166" decel="50000">
                                          <p:stCondLst>
                                            <p:cond delay="1338"/>
                                          </p:stCondLst>
                                        </p:cTn>
                                        <p:tgtEl>
                                          <p:spTgt spid="152"/>
                                        </p:tgtEl>
                                      </p:cBhvr>
                                      <p:to x="100000" y="100000"/>
                                    </p:animScale>
                                    <p:animScale>
                                      <p:cBhvr>
                                        <p:cTn id="100" dur="26">
                                          <p:stCondLst>
                                            <p:cond delay="1642"/>
                                          </p:stCondLst>
                                        </p:cTn>
                                        <p:tgtEl>
                                          <p:spTgt spid="152"/>
                                        </p:tgtEl>
                                      </p:cBhvr>
                                      <p:to x="100000" y="90000"/>
                                    </p:animScale>
                                    <p:animScale>
                                      <p:cBhvr>
                                        <p:cTn id="101" dur="166" decel="50000">
                                          <p:stCondLst>
                                            <p:cond delay="1668"/>
                                          </p:stCondLst>
                                        </p:cTn>
                                        <p:tgtEl>
                                          <p:spTgt spid="152"/>
                                        </p:tgtEl>
                                      </p:cBhvr>
                                      <p:to x="100000" y="100000"/>
                                    </p:animScale>
                                    <p:animScale>
                                      <p:cBhvr>
                                        <p:cTn id="102" dur="26">
                                          <p:stCondLst>
                                            <p:cond delay="1808"/>
                                          </p:stCondLst>
                                        </p:cTn>
                                        <p:tgtEl>
                                          <p:spTgt spid="152"/>
                                        </p:tgtEl>
                                      </p:cBhvr>
                                      <p:to x="100000" y="95000"/>
                                    </p:animScale>
                                    <p:animScale>
                                      <p:cBhvr>
                                        <p:cTn id="103" dur="166" decel="50000">
                                          <p:stCondLst>
                                            <p:cond delay="1834"/>
                                          </p:stCondLst>
                                        </p:cTn>
                                        <p:tgtEl>
                                          <p:spTgt spid="152"/>
                                        </p:tgtEl>
                                      </p:cBhvr>
                                      <p:to x="100000" y="100000"/>
                                    </p:animScale>
                                  </p:childTnLst>
                                </p:cTn>
                              </p:par>
                              <p:par>
                                <p:cTn id="104" presetID="26" presetClass="entr" presetSubtype="0" fill="hold" nodeType="with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wipe(down)">
                                      <p:cBhvr>
                                        <p:cTn id="106" dur="580">
                                          <p:stCondLst>
                                            <p:cond delay="0"/>
                                          </p:stCondLst>
                                        </p:cTn>
                                        <p:tgtEl>
                                          <p:spTgt spid="6"/>
                                        </p:tgtEl>
                                      </p:cBhvr>
                                    </p:animEffect>
                                    <p:anim calcmode="lin" valueType="num">
                                      <p:cBhvr>
                                        <p:cTn id="10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12" dur="26">
                                          <p:stCondLst>
                                            <p:cond delay="650"/>
                                          </p:stCondLst>
                                        </p:cTn>
                                        <p:tgtEl>
                                          <p:spTgt spid="6"/>
                                        </p:tgtEl>
                                      </p:cBhvr>
                                      <p:to x="100000" y="60000"/>
                                    </p:animScale>
                                    <p:animScale>
                                      <p:cBhvr>
                                        <p:cTn id="113" dur="166" decel="50000">
                                          <p:stCondLst>
                                            <p:cond delay="676"/>
                                          </p:stCondLst>
                                        </p:cTn>
                                        <p:tgtEl>
                                          <p:spTgt spid="6"/>
                                        </p:tgtEl>
                                      </p:cBhvr>
                                      <p:to x="100000" y="100000"/>
                                    </p:animScale>
                                    <p:animScale>
                                      <p:cBhvr>
                                        <p:cTn id="114" dur="26">
                                          <p:stCondLst>
                                            <p:cond delay="1312"/>
                                          </p:stCondLst>
                                        </p:cTn>
                                        <p:tgtEl>
                                          <p:spTgt spid="6"/>
                                        </p:tgtEl>
                                      </p:cBhvr>
                                      <p:to x="100000" y="80000"/>
                                    </p:animScale>
                                    <p:animScale>
                                      <p:cBhvr>
                                        <p:cTn id="115" dur="166" decel="50000">
                                          <p:stCondLst>
                                            <p:cond delay="1338"/>
                                          </p:stCondLst>
                                        </p:cTn>
                                        <p:tgtEl>
                                          <p:spTgt spid="6"/>
                                        </p:tgtEl>
                                      </p:cBhvr>
                                      <p:to x="100000" y="100000"/>
                                    </p:animScale>
                                    <p:animScale>
                                      <p:cBhvr>
                                        <p:cTn id="116" dur="26">
                                          <p:stCondLst>
                                            <p:cond delay="1642"/>
                                          </p:stCondLst>
                                        </p:cTn>
                                        <p:tgtEl>
                                          <p:spTgt spid="6"/>
                                        </p:tgtEl>
                                      </p:cBhvr>
                                      <p:to x="100000" y="90000"/>
                                    </p:animScale>
                                    <p:animScale>
                                      <p:cBhvr>
                                        <p:cTn id="117" dur="166" decel="50000">
                                          <p:stCondLst>
                                            <p:cond delay="1668"/>
                                          </p:stCondLst>
                                        </p:cTn>
                                        <p:tgtEl>
                                          <p:spTgt spid="6"/>
                                        </p:tgtEl>
                                      </p:cBhvr>
                                      <p:to x="100000" y="100000"/>
                                    </p:animScale>
                                    <p:animScale>
                                      <p:cBhvr>
                                        <p:cTn id="118" dur="26">
                                          <p:stCondLst>
                                            <p:cond delay="1808"/>
                                          </p:stCondLst>
                                        </p:cTn>
                                        <p:tgtEl>
                                          <p:spTgt spid="6"/>
                                        </p:tgtEl>
                                      </p:cBhvr>
                                      <p:to x="100000" y="95000"/>
                                    </p:animScale>
                                    <p:animScale>
                                      <p:cBhvr>
                                        <p:cTn id="119" dur="166" decel="50000">
                                          <p:stCondLst>
                                            <p:cond delay="1834"/>
                                          </p:stCondLst>
                                        </p:cTn>
                                        <p:tgtEl>
                                          <p:spTgt spid="6"/>
                                        </p:tgtEl>
                                      </p:cBhvr>
                                      <p:to x="100000" y="100000"/>
                                    </p:animScale>
                                  </p:childTnLst>
                                </p:cTn>
                              </p:par>
                              <p:par>
                                <p:cTn id="120" presetID="26" presetClass="entr" presetSubtype="0" fill="hold" grpId="0" nodeType="withEffect">
                                  <p:stCondLst>
                                    <p:cond delay="0"/>
                                  </p:stCondLst>
                                  <p:childTnLst>
                                    <p:set>
                                      <p:cBhvr>
                                        <p:cTn id="121" dur="1" fill="hold">
                                          <p:stCondLst>
                                            <p:cond delay="0"/>
                                          </p:stCondLst>
                                        </p:cTn>
                                        <p:tgtEl>
                                          <p:spTgt spid="156"/>
                                        </p:tgtEl>
                                        <p:attrNameLst>
                                          <p:attrName>style.visibility</p:attrName>
                                        </p:attrNameLst>
                                      </p:cBhvr>
                                      <p:to>
                                        <p:strVal val="visible"/>
                                      </p:to>
                                    </p:set>
                                    <p:animEffect transition="in" filter="wipe(down)">
                                      <p:cBhvr>
                                        <p:cTn id="122" dur="580">
                                          <p:stCondLst>
                                            <p:cond delay="0"/>
                                          </p:stCondLst>
                                        </p:cTn>
                                        <p:tgtEl>
                                          <p:spTgt spid="156"/>
                                        </p:tgtEl>
                                      </p:cBhvr>
                                    </p:animEffect>
                                    <p:anim calcmode="lin" valueType="num">
                                      <p:cBhvr>
                                        <p:cTn id="123" dur="182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56"/>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56"/>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56"/>
                                        </p:tgtEl>
                                        <p:attrNameLst>
                                          <p:attrName>ppt_y</p:attrName>
                                        </p:attrNameLst>
                                      </p:cBhvr>
                                      <p:tavLst>
                                        <p:tav tm="0" fmla="#ppt_y-sin(pi*$)/81">
                                          <p:val>
                                            <p:fltVal val="0"/>
                                          </p:val>
                                        </p:tav>
                                        <p:tav tm="100000">
                                          <p:val>
                                            <p:fltVal val="1"/>
                                          </p:val>
                                        </p:tav>
                                      </p:tavLst>
                                    </p:anim>
                                    <p:animScale>
                                      <p:cBhvr>
                                        <p:cTn id="128" dur="26">
                                          <p:stCondLst>
                                            <p:cond delay="650"/>
                                          </p:stCondLst>
                                        </p:cTn>
                                        <p:tgtEl>
                                          <p:spTgt spid="156"/>
                                        </p:tgtEl>
                                      </p:cBhvr>
                                      <p:to x="100000" y="60000"/>
                                    </p:animScale>
                                    <p:animScale>
                                      <p:cBhvr>
                                        <p:cTn id="129" dur="166" decel="50000">
                                          <p:stCondLst>
                                            <p:cond delay="676"/>
                                          </p:stCondLst>
                                        </p:cTn>
                                        <p:tgtEl>
                                          <p:spTgt spid="156"/>
                                        </p:tgtEl>
                                      </p:cBhvr>
                                      <p:to x="100000" y="100000"/>
                                    </p:animScale>
                                    <p:animScale>
                                      <p:cBhvr>
                                        <p:cTn id="130" dur="26">
                                          <p:stCondLst>
                                            <p:cond delay="1312"/>
                                          </p:stCondLst>
                                        </p:cTn>
                                        <p:tgtEl>
                                          <p:spTgt spid="156"/>
                                        </p:tgtEl>
                                      </p:cBhvr>
                                      <p:to x="100000" y="80000"/>
                                    </p:animScale>
                                    <p:animScale>
                                      <p:cBhvr>
                                        <p:cTn id="131" dur="166" decel="50000">
                                          <p:stCondLst>
                                            <p:cond delay="1338"/>
                                          </p:stCondLst>
                                        </p:cTn>
                                        <p:tgtEl>
                                          <p:spTgt spid="156"/>
                                        </p:tgtEl>
                                      </p:cBhvr>
                                      <p:to x="100000" y="100000"/>
                                    </p:animScale>
                                    <p:animScale>
                                      <p:cBhvr>
                                        <p:cTn id="132" dur="26">
                                          <p:stCondLst>
                                            <p:cond delay="1642"/>
                                          </p:stCondLst>
                                        </p:cTn>
                                        <p:tgtEl>
                                          <p:spTgt spid="156"/>
                                        </p:tgtEl>
                                      </p:cBhvr>
                                      <p:to x="100000" y="90000"/>
                                    </p:animScale>
                                    <p:animScale>
                                      <p:cBhvr>
                                        <p:cTn id="133" dur="166" decel="50000">
                                          <p:stCondLst>
                                            <p:cond delay="1668"/>
                                          </p:stCondLst>
                                        </p:cTn>
                                        <p:tgtEl>
                                          <p:spTgt spid="156"/>
                                        </p:tgtEl>
                                      </p:cBhvr>
                                      <p:to x="100000" y="100000"/>
                                    </p:animScale>
                                    <p:animScale>
                                      <p:cBhvr>
                                        <p:cTn id="134" dur="26">
                                          <p:stCondLst>
                                            <p:cond delay="1808"/>
                                          </p:stCondLst>
                                        </p:cTn>
                                        <p:tgtEl>
                                          <p:spTgt spid="156"/>
                                        </p:tgtEl>
                                      </p:cBhvr>
                                      <p:to x="100000" y="95000"/>
                                    </p:animScale>
                                    <p:animScale>
                                      <p:cBhvr>
                                        <p:cTn id="135" dur="166" decel="50000">
                                          <p:stCondLst>
                                            <p:cond delay="1834"/>
                                          </p:stCondLst>
                                        </p:cTn>
                                        <p:tgtEl>
                                          <p:spTgt spid="156"/>
                                        </p:tgtEl>
                                      </p:cBhvr>
                                      <p:to x="100000" y="100000"/>
                                    </p:animScale>
                                  </p:childTnLst>
                                </p:cTn>
                              </p:par>
                            </p:childTnLst>
                          </p:cTn>
                        </p:par>
                        <p:par>
                          <p:cTn id="136" fill="hold" nodeType="withGroup">
                            <p:stCondLst>
                              <p:cond delay="2000"/>
                            </p:stCondLst>
                            <p:childTnLst>
                              <p:par>
                                <p:cTn id="137" presetID="10" presetClass="entr" presetSubtype="0" fill="hold" grpId="0" nodeType="afterEffect">
                                  <p:stCondLst>
                                    <p:cond delay="0"/>
                                  </p:stCondLst>
                                  <p:childTnLst>
                                    <p:set>
                                      <p:cBhvr>
                                        <p:cTn id="138" dur="1" fill="hold">
                                          <p:stCondLst>
                                            <p:cond delay="0"/>
                                          </p:stCondLst>
                                        </p:cTn>
                                        <p:tgtEl>
                                          <p:spTgt spid="97"/>
                                        </p:tgtEl>
                                        <p:attrNameLst>
                                          <p:attrName>style.visibility</p:attrName>
                                        </p:attrNameLst>
                                      </p:cBhvr>
                                      <p:to>
                                        <p:strVal val="visible"/>
                                      </p:to>
                                    </p:set>
                                    <p:animEffect transition="in" filter="fade">
                                      <p:cBhvr>
                                        <p:cTn id="139" dur="500"/>
                                        <p:tgtEl>
                                          <p:spTgt spid="9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98"/>
                                        </p:tgtEl>
                                        <p:attrNameLst>
                                          <p:attrName>style.visibility</p:attrName>
                                        </p:attrNameLst>
                                      </p:cBhvr>
                                      <p:to>
                                        <p:strVal val="visible"/>
                                      </p:to>
                                    </p:set>
                                    <p:animEffect transition="in" filter="fade">
                                      <p:cBhvr>
                                        <p:cTn id="142" dur="500"/>
                                        <p:tgtEl>
                                          <p:spTgt spid="98"/>
                                        </p:tgtEl>
                                      </p:cBhvr>
                                    </p:animEffect>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19"/>
                                        </p:tgtEl>
                                        <p:attrNameLst>
                                          <p:attrName>style.visibility</p:attrName>
                                        </p:attrNameLst>
                                      </p:cBhvr>
                                      <p:to>
                                        <p:strVal val="visible"/>
                                      </p:to>
                                    </p:set>
                                    <p:animEffect transition="in" filter="fade">
                                      <p:cBhvr>
                                        <p:cTn id="147" dur="1000"/>
                                        <p:tgtEl>
                                          <p:spTgt spid="19"/>
                                        </p:tgtEl>
                                      </p:cBhvr>
                                    </p:animEffect>
                                    <p:anim calcmode="lin" valueType="num">
                                      <p:cBhvr>
                                        <p:cTn id="148" dur="1000" fill="hold"/>
                                        <p:tgtEl>
                                          <p:spTgt spid="19"/>
                                        </p:tgtEl>
                                        <p:attrNameLst>
                                          <p:attrName>ppt_x</p:attrName>
                                        </p:attrNameLst>
                                      </p:cBhvr>
                                      <p:tavLst>
                                        <p:tav tm="0">
                                          <p:val>
                                            <p:strVal val="#ppt_x"/>
                                          </p:val>
                                        </p:tav>
                                        <p:tav tm="100000">
                                          <p:val>
                                            <p:strVal val="#ppt_x"/>
                                          </p:val>
                                        </p:tav>
                                      </p:tavLst>
                                    </p:anim>
                                    <p:anim calcmode="lin" valueType="num">
                                      <p:cBhvr>
                                        <p:cTn id="149" dur="1000" fill="hold"/>
                                        <p:tgtEl>
                                          <p:spTgt spid="19"/>
                                        </p:tgtEl>
                                        <p:attrNameLst>
                                          <p:attrName>ppt_y</p:attrName>
                                        </p:attrNameLst>
                                      </p:cBhvr>
                                      <p:tavLst>
                                        <p:tav tm="0">
                                          <p:val>
                                            <p:strVal val="#ppt_y-.1"/>
                                          </p:val>
                                        </p:tav>
                                        <p:tav tm="100000">
                                          <p:val>
                                            <p:strVal val="#ppt_y"/>
                                          </p:val>
                                        </p:tav>
                                      </p:tavLst>
                                    </p:anim>
                                  </p:childTnLst>
                                </p:cTn>
                              </p:par>
                            </p:childTnLst>
                          </p:cTn>
                        </p:par>
                        <p:par>
                          <p:cTn id="150" fill="hold" nodeType="afterGroup">
                            <p:stCondLst>
                              <p:cond delay="1000"/>
                            </p:stCondLst>
                            <p:childTnLst>
                              <p:par>
                                <p:cTn id="151" presetID="26" presetClass="entr" presetSubtype="0" fill="hold" nodeType="afterEffect">
                                  <p:stCondLst>
                                    <p:cond delay="0"/>
                                  </p:stCondLst>
                                  <p:childTnLst>
                                    <p:set>
                                      <p:cBhvr>
                                        <p:cTn id="152" dur="1" fill="hold">
                                          <p:stCondLst>
                                            <p:cond delay="0"/>
                                          </p:stCondLst>
                                        </p:cTn>
                                        <p:tgtEl>
                                          <p:spTgt spid="4"/>
                                        </p:tgtEl>
                                        <p:attrNameLst>
                                          <p:attrName>style.visibility</p:attrName>
                                        </p:attrNameLst>
                                      </p:cBhvr>
                                      <p:to>
                                        <p:strVal val="visible"/>
                                      </p:to>
                                    </p:set>
                                    <p:animEffect transition="in" filter="wipe(down)">
                                      <p:cBhvr>
                                        <p:cTn id="153" dur="580">
                                          <p:stCondLst>
                                            <p:cond delay="0"/>
                                          </p:stCondLst>
                                        </p:cTn>
                                        <p:tgtEl>
                                          <p:spTgt spid="4"/>
                                        </p:tgtEl>
                                      </p:cBhvr>
                                    </p:animEffect>
                                    <p:anim calcmode="lin" valueType="num">
                                      <p:cBhvr>
                                        <p:cTn id="15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59" dur="26">
                                          <p:stCondLst>
                                            <p:cond delay="650"/>
                                          </p:stCondLst>
                                        </p:cTn>
                                        <p:tgtEl>
                                          <p:spTgt spid="4"/>
                                        </p:tgtEl>
                                      </p:cBhvr>
                                      <p:to x="100000" y="60000"/>
                                    </p:animScale>
                                    <p:animScale>
                                      <p:cBhvr>
                                        <p:cTn id="160" dur="166" decel="50000">
                                          <p:stCondLst>
                                            <p:cond delay="676"/>
                                          </p:stCondLst>
                                        </p:cTn>
                                        <p:tgtEl>
                                          <p:spTgt spid="4"/>
                                        </p:tgtEl>
                                      </p:cBhvr>
                                      <p:to x="100000" y="100000"/>
                                    </p:animScale>
                                    <p:animScale>
                                      <p:cBhvr>
                                        <p:cTn id="161" dur="26">
                                          <p:stCondLst>
                                            <p:cond delay="1312"/>
                                          </p:stCondLst>
                                        </p:cTn>
                                        <p:tgtEl>
                                          <p:spTgt spid="4"/>
                                        </p:tgtEl>
                                      </p:cBhvr>
                                      <p:to x="100000" y="80000"/>
                                    </p:animScale>
                                    <p:animScale>
                                      <p:cBhvr>
                                        <p:cTn id="162" dur="166" decel="50000">
                                          <p:stCondLst>
                                            <p:cond delay="1338"/>
                                          </p:stCondLst>
                                        </p:cTn>
                                        <p:tgtEl>
                                          <p:spTgt spid="4"/>
                                        </p:tgtEl>
                                      </p:cBhvr>
                                      <p:to x="100000" y="100000"/>
                                    </p:animScale>
                                    <p:animScale>
                                      <p:cBhvr>
                                        <p:cTn id="163" dur="26">
                                          <p:stCondLst>
                                            <p:cond delay="1642"/>
                                          </p:stCondLst>
                                        </p:cTn>
                                        <p:tgtEl>
                                          <p:spTgt spid="4"/>
                                        </p:tgtEl>
                                      </p:cBhvr>
                                      <p:to x="100000" y="90000"/>
                                    </p:animScale>
                                    <p:animScale>
                                      <p:cBhvr>
                                        <p:cTn id="164" dur="166" decel="50000">
                                          <p:stCondLst>
                                            <p:cond delay="1668"/>
                                          </p:stCondLst>
                                        </p:cTn>
                                        <p:tgtEl>
                                          <p:spTgt spid="4"/>
                                        </p:tgtEl>
                                      </p:cBhvr>
                                      <p:to x="100000" y="100000"/>
                                    </p:animScale>
                                    <p:animScale>
                                      <p:cBhvr>
                                        <p:cTn id="165" dur="26">
                                          <p:stCondLst>
                                            <p:cond delay="1808"/>
                                          </p:stCondLst>
                                        </p:cTn>
                                        <p:tgtEl>
                                          <p:spTgt spid="4"/>
                                        </p:tgtEl>
                                      </p:cBhvr>
                                      <p:to x="100000" y="95000"/>
                                    </p:animScale>
                                    <p:animScale>
                                      <p:cBhvr>
                                        <p:cTn id="166" dur="166" decel="50000">
                                          <p:stCondLst>
                                            <p:cond delay="1834"/>
                                          </p:stCondLst>
                                        </p:cTn>
                                        <p:tgtEl>
                                          <p:spTgt spid="4"/>
                                        </p:tgtEl>
                                      </p:cBhvr>
                                      <p:to x="100000" y="100000"/>
                                    </p:animScale>
                                  </p:childTnLst>
                                </p:cTn>
                              </p:par>
                            </p:childTnLst>
                          </p:cTn>
                        </p:par>
                        <p:par>
                          <p:cTn id="167" fill="hold" nodeType="afterGroup">
                            <p:stCondLst>
                              <p:cond delay="3000"/>
                            </p:stCondLst>
                            <p:childTnLst>
                              <p:par>
                                <p:cTn id="168" presetID="26" presetClass="entr" presetSubtype="0" fill="hold" grpId="0" nodeType="afterEffect">
                                  <p:stCondLst>
                                    <p:cond delay="0"/>
                                  </p:stCondLst>
                                  <p:childTnLst>
                                    <p:set>
                                      <p:cBhvr>
                                        <p:cTn id="169" dur="1" fill="hold">
                                          <p:stCondLst>
                                            <p:cond delay="0"/>
                                          </p:stCondLst>
                                        </p:cTn>
                                        <p:tgtEl>
                                          <p:spTgt spid="138"/>
                                        </p:tgtEl>
                                        <p:attrNameLst>
                                          <p:attrName>style.visibility</p:attrName>
                                        </p:attrNameLst>
                                      </p:cBhvr>
                                      <p:to>
                                        <p:strVal val="visible"/>
                                      </p:to>
                                    </p:set>
                                    <p:animEffect transition="in" filter="wipe(down)">
                                      <p:cBhvr>
                                        <p:cTn id="170" dur="580">
                                          <p:stCondLst>
                                            <p:cond delay="0"/>
                                          </p:stCondLst>
                                        </p:cTn>
                                        <p:tgtEl>
                                          <p:spTgt spid="138"/>
                                        </p:tgtEl>
                                      </p:cBhvr>
                                    </p:animEffect>
                                    <p:anim calcmode="lin" valueType="num">
                                      <p:cBhvr>
                                        <p:cTn id="171" dur="182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172" dur="664"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173" dur="664" tmFilter="0, 0; 0.125,0.2665; 0.25,0.4; 0.375,0.465; 0.5,0.5;  0.625,0.535; 0.75,0.6; 0.875,0.7335; 1,1">
                                          <p:stCondLst>
                                            <p:cond delay="664"/>
                                          </p:stCondLst>
                                        </p:cTn>
                                        <p:tgtEl>
                                          <p:spTgt spid="138"/>
                                        </p:tgtEl>
                                        <p:attrNameLst>
                                          <p:attrName>ppt_y</p:attrName>
                                        </p:attrNameLst>
                                      </p:cBhvr>
                                      <p:tavLst>
                                        <p:tav tm="0" fmla="#ppt_y-sin(pi*$)/9">
                                          <p:val>
                                            <p:fltVal val="0"/>
                                          </p:val>
                                        </p:tav>
                                        <p:tav tm="100000">
                                          <p:val>
                                            <p:fltVal val="1"/>
                                          </p:val>
                                        </p:tav>
                                      </p:tavLst>
                                    </p:anim>
                                    <p:anim calcmode="lin" valueType="num">
                                      <p:cBhvr>
                                        <p:cTn id="174" dur="332" tmFilter="0, 0; 0.125,0.2665; 0.25,0.4; 0.375,0.465; 0.5,0.5;  0.625,0.535; 0.75,0.6; 0.875,0.7335; 1,1">
                                          <p:stCondLst>
                                            <p:cond delay="1324"/>
                                          </p:stCondLst>
                                        </p:cTn>
                                        <p:tgtEl>
                                          <p:spTgt spid="138"/>
                                        </p:tgtEl>
                                        <p:attrNameLst>
                                          <p:attrName>ppt_y</p:attrName>
                                        </p:attrNameLst>
                                      </p:cBhvr>
                                      <p:tavLst>
                                        <p:tav tm="0" fmla="#ppt_y-sin(pi*$)/27">
                                          <p:val>
                                            <p:fltVal val="0"/>
                                          </p:val>
                                        </p:tav>
                                        <p:tav tm="100000">
                                          <p:val>
                                            <p:fltVal val="1"/>
                                          </p:val>
                                        </p:tav>
                                      </p:tavLst>
                                    </p:anim>
                                    <p:anim calcmode="lin" valueType="num">
                                      <p:cBhvr>
                                        <p:cTn id="175" dur="164" tmFilter="0, 0; 0.125,0.2665; 0.25,0.4; 0.375,0.465; 0.5,0.5;  0.625,0.535; 0.75,0.6; 0.875,0.7335; 1,1">
                                          <p:stCondLst>
                                            <p:cond delay="1656"/>
                                          </p:stCondLst>
                                        </p:cTn>
                                        <p:tgtEl>
                                          <p:spTgt spid="138"/>
                                        </p:tgtEl>
                                        <p:attrNameLst>
                                          <p:attrName>ppt_y</p:attrName>
                                        </p:attrNameLst>
                                      </p:cBhvr>
                                      <p:tavLst>
                                        <p:tav tm="0" fmla="#ppt_y-sin(pi*$)/81">
                                          <p:val>
                                            <p:fltVal val="0"/>
                                          </p:val>
                                        </p:tav>
                                        <p:tav tm="100000">
                                          <p:val>
                                            <p:fltVal val="1"/>
                                          </p:val>
                                        </p:tav>
                                      </p:tavLst>
                                    </p:anim>
                                    <p:animScale>
                                      <p:cBhvr>
                                        <p:cTn id="176" dur="26">
                                          <p:stCondLst>
                                            <p:cond delay="650"/>
                                          </p:stCondLst>
                                        </p:cTn>
                                        <p:tgtEl>
                                          <p:spTgt spid="138"/>
                                        </p:tgtEl>
                                      </p:cBhvr>
                                      <p:to x="100000" y="60000"/>
                                    </p:animScale>
                                    <p:animScale>
                                      <p:cBhvr>
                                        <p:cTn id="177" dur="166" decel="50000">
                                          <p:stCondLst>
                                            <p:cond delay="676"/>
                                          </p:stCondLst>
                                        </p:cTn>
                                        <p:tgtEl>
                                          <p:spTgt spid="138"/>
                                        </p:tgtEl>
                                      </p:cBhvr>
                                      <p:to x="100000" y="100000"/>
                                    </p:animScale>
                                    <p:animScale>
                                      <p:cBhvr>
                                        <p:cTn id="178" dur="26">
                                          <p:stCondLst>
                                            <p:cond delay="1312"/>
                                          </p:stCondLst>
                                        </p:cTn>
                                        <p:tgtEl>
                                          <p:spTgt spid="138"/>
                                        </p:tgtEl>
                                      </p:cBhvr>
                                      <p:to x="100000" y="80000"/>
                                    </p:animScale>
                                    <p:animScale>
                                      <p:cBhvr>
                                        <p:cTn id="179" dur="166" decel="50000">
                                          <p:stCondLst>
                                            <p:cond delay="1338"/>
                                          </p:stCondLst>
                                        </p:cTn>
                                        <p:tgtEl>
                                          <p:spTgt spid="138"/>
                                        </p:tgtEl>
                                      </p:cBhvr>
                                      <p:to x="100000" y="100000"/>
                                    </p:animScale>
                                    <p:animScale>
                                      <p:cBhvr>
                                        <p:cTn id="180" dur="26">
                                          <p:stCondLst>
                                            <p:cond delay="1642"/>
                                          </p:stCondLst>
                                        </p:cTn>
                                        <p:tgtEl>
                                          <p:spTgt spid="138"/>
                                        </p:tgtEl>
                                      </p:cBhvr>
                                      <p:to x="100000" y="90000"/>
                                    </p:animScale>
                                    <p:animScale>
                                      <p:cBhvr>
                                        <p:cTn id="181" dur="166" decel="50000">
                                          <p:stCondLst>
                                            <p:cond delay="1668"/>
                                          </p:stCondLst>
                                        </p:cTn>
                                        <p:tgtEl>
                                          <p:spTgt spid="138"/>
                                        </p:tgtEl>
                                      </p:cBhvr>
                                      <p:to x="100000" y="100000"/>
                                    </p:animScale>
                                    <p:animScale>
                                      <p:cBhvr>
                                        <p:cTn id="182" dur="26">
                                          <p:stCondLst>
                                            <p:cond delay="1808"/>
                                          </p:stCondLst>
                                        </p:cTn>
                                        <p:tgtEl>
                                          <p:spTgt spid="138"/>
                                        </p:tgtEl>
                                      </p:cBhvr>
                                      <p:to x="100000" y="95000"/>
                                    </p:animScale>
                                    <p:animScale>
                                      <p:cBhvr>
                                        <p:cTn id="183" dur="166" decel="50000">
                                          <p:stCondLst>
                                            <p:cond delay="1834"/>
                                          </p:stCondLst>
                                        </p:cTn>
                                        <p:tgtEl>
                                          <p:spTgt spid="138"/>
                                        </p:tgtEl>
                                      </p:cBhvr>
                                      <p:to x="100000" y="100000"/>
                                    </p:animScale>
                                  </p:childTnLst>
                                </p:cTn>
                              </p:par>
                              <p:par>
                                <p:cTn id="184" presetID="26" presetClass="entr" presetSubtype="0" fill="hold" nodeType="withEffect">
                                  <p:stCondLst>
                                    <p:cond delay="0"/>
                                  </p:stCondLst>
                                  <p:childTnLst>
                                    <p:set>
                                      <p:cBhvr>
                                        <p:cTn id="185" dur="1" fill="hold">
                                          <p:stCondLst>
                                            <p:cond delay="0"/>
                                          </p:stCondLst>
                                        </p:cTn>
                                        <p:tgtEl>
                                          <p:spTgt spid="115"/>
                                        </p:tgtEl>
                                        <p:attrNameLst>
                                          <p:attrName>style.visibility</p:attrName>
                                        </p:attrNameLst>
                                      </p:cBhvr>
                                      <p:to>
                                        <p:strVal val="visible"/>
                                      </p:to>
                                    </p:set>
                                    <p:animEffect transition="in" filter="wipe(down)">
                                      <p:cBhvr>
                                        <p:cTn id="186" dur="580">
                                          <p:stCondLst>
                                            <p:cond delay="0"/>
                                          </p:stCondLst>
                                        </p:cTn>
                                        <p:tgtEl>
                                          <p:spTgt spid="115"/>
                                        </p:tgtEl>
                                      </p:cBhvr>
                                    </p:animEffect>
                                    <p:anim calcmode="lin" valueType="num">
                                      <p:cBhvr>
                                        <p:cTn id="187"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188"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189"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190"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191"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192" dur="26">
                                          <p:stCondLst>
                                            <p:cond delay="650"/>
                                          </p:stCondLst>
                                        </p:cTn>
                                        <p:tgtEl>
                                          <p:spTgt spid="115"/>
                                        </p:tgtEl>
                                      </p:cBhvr>
                                      <p:to x="100000" y="60000"/>
                                    </p:animScale>
                                    <p:animScale>
                                      <p:cBhvr>
                                        <p:cTn id="193" dur="166" decel="50000">
                                          <p:stCondLst>
                                            <p:cond delay="676"/>
                                          </p:stCondLst>
                                        </p:cTn>
                                        <p:tgtEl>
                                          <p:spTgt spid="115"/>
                                        </p:tgtEl>
                                      </p:cBhvr>
                                      <p:to x="100000" y="100000"/>
                                    </p:animScale>
                                    <p:animScale>
                                      <p:cBhvr>
                                        <p:cTn id="194" dur="26">
                                          <p:stCondLst>
                                            <p:cond delay="1312"/>
                                          </p:stCondLst>
                                        </p:cTn>
                                        <p:tgtEl>
                                          <p:spTgt spid="115"/>
                                        </p:tgtEl>
                                      </p:cBhvr>
                                      <p:to x="100000" y="80000"/>
                                    </p:animScale>
                                    <p:animScale>
                                      <p:cBhvr>
                                        <p:cTn id="195" dur="166" decel="50000">
                                          <p:stCondLst>
                                            <p:cond delay="1338"/>
                                          </p:stCondLst>
                                        </p:cTn>
                                        <p:tgtEl>
                                          <p:spTgt spid="115"/>
                                        </p:tgtEl>
                                      </p:cBhvr>
                                      <p:to x="100000" y="100000"/>
                                    </p:animScale>
                                    <p:animScale>
                                      <p:cBhvr>
                                        <p:cTn id="196" dur="26">
                                          <p:stCondLst>
                                            <p:cond delay="1642"/>
                                          </p:stCondLst>
                                        </p:cTn>
                                        <p:tgtEl>
                                          <p:spTgt spid="115"/>
                                        </p:tgtEl>
                                      </p:cBhvr>
                                      <p:to x="100000" y="90000"/>
                                    </p:animScale>
                                    <p:animScale>
                                      <p:cBhvr>
                                        <p:cTn id="197" dur="166" decel="50000">
                                          <p:stCondLst>
                                            <p:cond delay="1668"/>
                                          </p:stCondLst>
                                        </p:cTn>
                                        <p:tgtEl>
                                          <p:spTgt spid="115"/>
                                        </p:tgtEl>
                                      </p:cBhvr>
                                      <p:to x="100000" y="100000"/>
                                    </p:animScale>
                                    <p:animScale>
                                      <p:cBhvr>
                                        <p:cTn id="198" dur="26">
                                          <p:stCondLst>
                                            <p:cond delay="1808"/>
                                          </p:stCondLst>
                                        </p:cTn>
                                        <p:tgtEl>
                                          <p:spTgt spid="115"/>
                                        </p:tgtEl>
                                      </p:cBhvr>
                                      <p:to x="100000" y="95000"/>
                                    </p:animScale>
                                    <p:animScale>
                                      <p:cBhvr>
                                        <p:cTn id="199" dur="166" decel="50000">
                                          <p:stCondLst>
                                            <p:cond delay="1834"/>
                                          </p:stCondLst>
                                        </p:cTn>
                                        <p:tgtEl>
                                          <p:spTgt spid="115"/>
                                        </p:tgtEl>
                                      </p:cBhvr>
                                      <p:to x="100000" y="100000"/>
                                    </p:animScale>
                                  </p:childTnLst>
                                </p:cTn>
                              </p:par>
                            </p:childTnLst>
                          </p:cTn>
                        </p:par>
                        <p:par>
                          <p:cTn id="200" fill="hold">
                            <p:stCondLst>
                              <p:cond delay="5000"/>
                            </p:stCondLst>
                            <p:childTnLst>
                              <p:par>
                                <p:cTn id="201" presetID="10" presetClass="entr" presetSubtype="0" fill="hold" grpId="0" nodeType="afterEffect">
                                  <p:stCondLst>
                                    <p:cond delay="0"/>
                                  </p:stCondLst>
                                  <p:childTnLst>
                                    <p:set>
                                      <p:cBhvr>
                                        <p:cTn id="202" dur="1" fill="hold">
                                          <p:stCondLst>
                                            <p:cond delay="0"/>
                                          </p:stCondLst>
                                        </p:cTn>
                                        <p:tgtEl>
                                          <p:spTgt spid="119"/>
                                        </p:tgtEl>
                                        <p:attrNameLst>
                                          <p:attrName>style.visibility</p:attrName>
                                        </p:attrNameLst>
                                      </p:cBhvr>
                                      <p:to>
                                        <p:strVal val="visible"/>
                                      </p:to>
                                    </p:set>
                                    <p:animEffect transition="in" filter="fade">
                                      <p:cBhvr>
                                        <p:cTn id="203" dur="500"/>
                                        <p:tgtEl>
                                          <p:spTgt spid="119"/>
                                        </p:tgtEl>
                                      </p:cBhvr>
                                    </p:animEffect>
                                  </p:childTnLst>
                                </p:cTn>
                              </p:par>
                            </p:childTnLst>
                          </p:cTn>
                        </p:par>
                        <p:par>
                          <p:cTn id="204" fill="hold">
                            <p:stCondLst>
                              <p:cond delay="5500"/>
                            </p:stCondLst>
                            <p:childTnLst>
                              <p:par>
                                <p:cTn id="205" presetID="10" presetClass="entr" presetSubtype="0" fill="hold" grpId="0" nodeType="afterEffect">
                                  <p:stCondLst>
                                    <p:cond delay="0"/>
                                  </p:stCondLst>
                                  <p:childTnLst>
                                    <p:set>
                                      <p:cBhvr>
                                        <p:cTn id="206" dur="1" fill="hold">
                                          <p:stCondLst>
                                            <p:cond delay="0"/>
                                          </p:stCondLst>
                                        </p:cTn>
                                        <p:tgtEl>
                                          <p:spTgt spid="120"/>
                                        </p:tgtEl>
                                        <p:attrNameLst>
                                          <p:attrName>style.visibility</p:attrName>
                                        </p:attrNameLst>
                                      </p:cBhvr>
                                      <p:to>
                                        <p:strVal val="visible"/>
                                      </p:to>
                                    </p:set>
                                    <p:animEffect transition="in" filter="fade">
                                      <p:cBhvr>
                                        <p:cTn id="207" dur="500"/>
                                        <p:tgtEl>
                                          <p:spTgt spid="120"/>
                                        </p:tgtEl>
                                      </p:cBhvr>
                                    </p:animEffect>
                                  </p:childTnLst>
                                </p:cTn>
                              </p:par>
                            </p:childTnLst>
                          </p:cTn>
                        </p:par>
                        <p:par>
                          <p:cTn id="208" fill="hold">
                            <p:stCondLst>
                              <p:cond delay="6000"/>
                            </p:stCondLst>
                            <p:childTnLst>
                              <p:par>
                                <p:cTn id="209" presetID="26" presetClass="entr" presetSubtype="0" fill="hold" grpId="0" nodeType="afterEffect">
                                  <p:stCondLst>
                                    <p:cond delay="0"/>
                                  </p:stCondLst>
                                  <p:childTnLst>
                                    <p:set>
                                      <p:cBhvr>
                                        <p:cTn id="210" dur="1" fill="hold">
                                          <p:stCondLst>
                                            <p:cond delay="0"/>
                                          </p:stCondLst>
                                        </p:cTn>
                                        <p:tgtEl>
                                          <p:spTgt spid="121"/>
                                        </p:tgtEl>
                                        <p:attrNameLst>
                                          <p:attrName>style.visibility</p:attrName>
                                        </p:attrNameLst>
                                      </p:cBhvr>
                                      <p:to>
                                        <p:strVal val="visible"/>
                                      </p:to>
                                    </p:set>
                                    <p:animEffect transition="in" filter="wipe(down)">
                                      <p:cBhvr>
                                        <p:cTn id="211" dur="580">
                                          <p:stCondLst>
                                            <p:cond delay="0"/>
                                          </p:stCondLst>
                                        </p:cTn>
                                        <p:tgtEl>
                                          <p:spTgt spid="121"/>
                                        </p:tgtEl>
                                      </p:cBhvr>
                                    </p:animEffect>
                                    <p:anim calcmode="lin" valueType="num">
                                      <p:cBhvr>
                                        <p:cTn id="212" dur="1822" tmFilter="0,0; 0.14,0.36; 0.43,0.73; 0.71,0.91; 1.0,1.0">
                                          <p:stCondLst>
                                            <p:cond delay="0"/>
                                          </p:stCondLst>
                                        </p:cTn>
                                        <p:tgtEl>
                                          <p:spTgt spid="121"/>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121"/>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121"/>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121"/>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121"/>
                                        </p:tgtEl>
                                        <p:attrNameLst>
                                          <p:attrName>ppt_y</p:attrName>
                                        </p:attrNameLst>
                                      </p:cBhvr>
                                      <p:tavLst>
                                        <p:tav tm="0" fmla="#ppt_y-sin(pi*$)/81">
                                          <p:val>
                                            <p:fltVal val="0"/>
                                          </p:val>
                                        </p:tav>
                                        <p:tav tm="100000">
                                          <p:val>
                                            <p:fltVal val="1"/>
                                          </p:val>
                                        </p:tav>
                                      </p:tavLst>
                                    </p:anim>
                                    <p:animScale>
                                      <p:cBhvr>
                                        <p:cTn id="217" dur="26">
                                          <p:stCondLst>
                                            <p:cond delay="650"/>
                                          </p:stCondLst>
                                        </p:cTn>
                                        <p:tgtEl>
                                          <p:spTgt spid="121"/>
                                        </p:tgtEl>
                                      </p:cBhvr>
                                      <p:to x="100000" y="60000"/>
                                    </p:animScale>
                                    <p:animScale>
                                      <p:cBhvr>
                                        <p:cTn id="218" dur="166" decel="50000">
                                          <p:stCondLst>
                                            <p:cond delay="676"/>
                                          </p:stCondLst>
                                        </p:cTn>
                                        <p:tgtEl>
                                          <p:spTgt spid="121"/>
                                        </p:tgtEl>
                                      </p:cBhvr>
                                      <p:to x="100000" y="100000"/>
                                    </p:animScale>
                                    <p:animScale>
                                      <p:cBhvr>
                                        <p:cTn id="219" dur="26">
                                          <p:stCondLst>
                                            <p:cond delay="1312"/>
                                          </p:stCondLst>
                                        </p:cTn>
                                        <p:tgtEl>
                                          <p:spTgt spid="121"/>
                                        </p:tgtEl>
                                      </p:cBhvr>
                                      <p:to x="100000" y="80000"/>
                                    </p:animScale>
                                    <p:animScale>
                                      <p:cBhvr>
                                        <p:cTn id="220" dur="166" decel="50000">
                                          <p:stCondLst>
                                            <p:cond delay="1338"/>
                                          </p:stCondLst>
                                        </p:cTn>
                                        <p:tgtEl>
                                          <p:spTgt spid="121"/>
                                        </p:tgtEl>
                                      </p:cBhvr>
                                      <p:to x="100000" y="100000"/>
                                    </p:animScale>
                                    <p:animScale>
                                      <p:cBhvr>
                                        <p:cTn id="221" dur="26">
                                          <p:stCondLst>
                                            <p:cond delay="1642"/>
                                          </p:stCondLst>
                                        </p:cTn>
                                        <p:tgtEl>
                                          <p:spTgt spid="121"/>
                                        </p:tgtEl>
                                      </p:cBhvr>
                                      <p:to x="100000" y="90000"/>
                                    </p:animScale>
                                    <p:animScale>
                                      <p:cBhvr>
                                        <p:cTn id="222" dur="166" decel="50000">
                                          <p:stCondLst>
                                            <p:cond delay="1668"/>
                                          </p:stCondLst>
                                        </p:cTn>
                                        <p:tgtEl>
                                          <p:spTgt spid="121"/>
                                        </p:tgtEl>
                                      </p:cBhvr>
                                      <p:to x="100000" y="100000"/>
                                    </p:animScale>
                                    <p:animScale>
                                      <p:cBhvr>
                                        <p:cTn id="223" dur="26">
                                          <p:stCondLst>
                                            <p:cond delay="1808"/>
                                          </p:stCondLst>
                                        </p:cTn>
                                        <p:tgtEl>
                                          <p:spTgt spid="121"/>
                                        </p:tgtEl>
                                      </p:cBhvr>
                                      <p:to x="100000" y="95000"/>
                                    </p:animScale>
                                    <p:animScale>
                                      <p:cBhvr>
                                        <p:cTn id="224" dur="166" decel="50000">
                                          <p:stCondLst>
                                            <p:cond delay="1834"/>
                                          </p:stCondLst>
                                        </p:cTn>
                                        <p:tgtEl>
                                          <p:spTgt spid="121"/>
                                        </p:tgtEl>
                                      </p:cBhvr>
                                      <p:to x="100000" y="100000"/>
                                    </p:animScale>
                                  </p:childTnLst>
                                </p:cTn>
                              </p:par>
                            </p:childTnLst>
                          </p:cTn>
                        </p:par>
                        <p:par>
                          <p:cTn id="225" fill="hold">
                            <p:stCondLst>
                              <p:cond delay="8000"/>
                            </p:stCondLst>
                            <p:childTnLst>
                              <p:par>
                                <p:cTn id="226" presetID="26" presetClass="entr" presetSubtype="0" fill="hold" grpId="0" nodeType="afterEffect">
                                  <p:stCondLst>
                                    <p:cond delay="0"/>
                                  </p:stCondLst>
                                  <p:childTnLst>
                                    <p:set>
                                      <p:cBhvr>
                                        <p:cTn id="227" dur="1" fill="hold">
                                          <p:stCondLst>
                                            <p:cond delay="0"/>
                                          </p:stCondLst>
                                        </p:cTn>
                                        <p:tgtEl>
                                          <p:spTgt spid="122"/>
                                        </p:tgtEl>
                                        <p:attrNameLst>
                                          <p:attrName>style.visibility</p:attrName>
                                        </p:attrNameLst>
                                      </p:cBhvr>
                                      <p:to>
                                        <p:strVal val="visible"/>
                                      </p:to>
                                    </p:set>
                                    <p:animEffect transition="in" filter="wipe(down)">
                                      <p:cBhvr>
                                        <p:cTn id="228" dur="580">
                                          <p:stCondLst>
                                            <p:cond delay="0"/>
                                          </p:stCondLst>
                                        </p:cTn>
                                        <p:tgtEl>
                                          <p:spTgt spid="122"/>
                                        </p:tgtEl>
                                      </p:cBhvr>
                                    </p:animEffect>
                                    <p:anim calcmode="lin" valueType="num">
                                      <p:cBhvr>
                                        <p:cTn id="229" dur="1822"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230" dur="664"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231" dur="664" tmFilter="0, 0; 0.125,0.2665; 0.25,0.4; 0.375,0.465; 0.5,0.5;  0.625,0.535; 0.75,0.6; 0.875,0.7335; 1,1">
                                          <p:stCondLst>
                                            <p:cond delay="664"/>
                                          </p:stCondLst>
                                        </p:cTn>
                                        <p:tgtEl>
                                          <p:spTgt spid="122"/>
                                        </p:tgtEl>
                                        <p:attrNameLst>
                                          <p:attrName>ppt_y</p:attrName>
                                        </p:attrNameLst>
                                      </p:cBhvr>
                                      <p:tavLst>
                                        <p:tav tm="0" fmla="#ppt_y-sin(pi*$)/9">
                                          <p:val>
                                            <p:fltVal val="0"/>
                                          </p:val>
                                        </p:tav>
                                        <p:tav tm="100000">
                                          <p:val>
                                            <p:fltVal val="1"/>
                                          </p:val>
                                        </p:tav>
                                      </p:tavLst>
                                    </p:anim>
                                    <p:anim calcmode="lin" valueType="num">
                                      <p:cBhvr>
                                        <p:cTn id="232" dur="332" tmFilter="0, 0; 0.125,0.2665; 0.25,0.4; 0.375,0.465; 0.5,0.5;  0.625,0.535; 0.75,0.6; 0.875,0.7335; 1,1">
                                          <p:stCondLst>
                                            <p:cond delay="1324"/>
                                          </p:stCondLst>
                                        </p:cTn>
                                        <p:tgtEl>
                                          <p:spTgt spid="122"/>
                                        </p:tgtEl>
                                        <p:attrNameLst>
                                          <p:attrName>ppt_y</p:attrName>
                                        </p:attrNameLst>
                                      </p:cBhvr>
                                      <p:tavLst>
                                        <p:tav tm="0" fmla="#ppt_y-sin(pi*$)/27">
                                          <p:val>
                                            <p:fltVal val="0"/>
                                          </p:val>
                                        </p:tav>
                                        <p:tav tm="100000">
                                          <p:val>
                                            <p:fltVal val="1"/>
                                          </p:val>
                                        </p:tav>
                                      </p:tavLst>
                                    </p:anim>
                                    <p:anim calcmode="lin" valueType="num">
                                      <p:cBhvr>
                                        <p:cTn id="233" dur="164" tmFilter="0, 0; 0.125,0.2665; 0.25,0.4; 0.375,0.465; 0.5,0.5;  0.625,0.535; 0.75,0.6; 0.875,0.7335; 1,1">
                                          <p:stCondLst>
                                            <p:cond delay="1656"/>
                                          </p:stCondLst>
                                        </p:cTn>
                                        <p:tgtEl>
                                          <p:spTgt spid="122"/>
                                        </p:tgtEl>
                                        <p:attrNameLst>
                                          <p:attrName>ppt_y</p:attrName>
                                        </p:attrNameLst>
                                      </p:cBhvr>
                                      <p:tavLst>
                                        <p:tav tm="0" fmla="#ppt_y-sin(pi*$)/81">
                                          <p:val>
                                            <p:fltVal val="0"/>
                                          </p:val>
                                        </p:tav>
                                        <p:tav tm="100000">
                                          <p:val>
                                            <p:fltVal val="1"/>
                                          </p:val>
                                        </p:tav>
                                      </p:tavLst>
                                    </p:anim>
                                    <p:animScale>
                                      <p:cBhvr>
                                        <p:cTn id="234" dur="26">
                                          <p:stCondLst>
                                            <p:cond delay="650"/>
                                          </p:stCondLst>
                                        </p:cTn>
                                        <p:tgtEl>
                                          <p:spTgt spid="122"/>
                                        </p:tgtEl>
                                      </p:cBhvr>
                                      <p:to x="100000" y="60000"/>
                                    </p:animScale>
                                    <p:animScale>
                                      <p:cBhvr>
                                        <p:cTn id="235" dur="166" decel="50000">
                                          <p:stCondLst>
                                            <p:cond delay="676"/>
                                          </p:stCondLst>
                                        </p:cTn>
                                        <p:tgtEl>
                                          <p:spTgt spid="122"/>
                                        </p:tgtEl>
                                      </p:cBhvr>
                                      <p:to x="100000" y="100000"/>
                                    </p:animScale>
                                    <p:animScale>
                                      <p:cBhvr>
                                        <p:cTn id="236" dur="26">
                                          <p:stCondLst>
                                            <p:cond delay="1312"/>
                                          </p:stCondLst>
                                        </p:cTn>
                                        <p:tgtEl>
                                          <p:spTgt spid="122"/>
                                        </p:tgtEl>
                                      </p:cBhvr>
                                      <p:to x="100000" y="80000"/>
                                    </p:animScale>
                                    <p:animScale>
                                      <p:cBhvr>
                                        <p:cTn id="237" dur="166" decel="50000">
                                          <p:stCondLst>
                                            <p:cond delay="1338"/>
                                          </p:stCondLst>
                                        </p:cTn>
                                        <p:tgtEl>
                                          <p:spTgt spid="122"/>
                                        </p:tgtEl>
                                      </p:cBhvr>
                                      <p:to x="100000" y="100000"/>
                                    </p:animScale>
                                    <p:animScale>
                                      <p:cBhvr>
                                        <p:cTn id="238" dur="26">
                                          <p:stCondLst>
                                            <p:cond delay="1642"/>
                                          </p:stCondLst>
                                        </p:cTn>
                                        <p:tgtEl>
                                          <p:spTgt spid="122"/>
                                        </p:tgtEl>
                                      </p:cBhvr>
                                      <p:to x="100000" y="90000"/>
                                    </p:animScale>
                                    <p:animScale>
                                      <p:cBhvr>
                                        <p:cTn id="239" dur="166" decel="50000">
                                          <p:stCondLst>
                                            <p:cond delay="1668"/>
                                          </p:stCondLst>
                                        </p:cTn>
                                        <p:tgtEl>
                                          <p:spTgt spid="122"/>
                                        </p:tgtEl>
                                      </p:cBhvr>
                                      <p:to x="100000" y="100000"/>
                                    </p:animScale>
                                    <p:animScale>
                                      <p:cBhvr>
                                        <p:cTn id="240" dur="26">
                                          <p:stCondLst>
                                            <p:cond delay="1808"/>
                                          </p:stCondLst>
                                        </p:cTn>
                                        <p:tgtEl>
                                          <p:spTgt spid="122"/>
                                        </p:tgtEl>
                                      </p:cBhvr>
                                      <p:to x="100000" y="95000"/>
                                    </p:animScale>
                                    <p:animScale>
                                      <p:cBhvr>
                                        <p:cTn id="241" dur="166" decel="50000">
                                          <p:stCondLst>
                                            <p:cond delay="1834"/>
                                          </p:stCondLst>
                                        </p:cTn>
                                        <p:tgtEl>
                                          <p:spTgt spid="122"/>
                                        </p:tgtEl>
                                      </p:cBhvr>
                                      <p:to x="100000" y="100000"/>
                                    </p:animScale>
                                  </p:childTnLst>
                                </p:cTn>
                              </p:par>
                            </p:childTnLst>
                          </p:cTn>
                        </p:par>
                        <p:par>
                          <p:cTn id="242" fill="hold">
                            <p:stCondLst>
                              <p:cond delay="10000"/>
                            </p:stCondLst>
                            <p:childTnLst>
                              <p:par>
                                <p:cTn id="243" presetID="10" presetClass="entr" presetSubtype="0" fill="hold" grpId="0" nodeType="afterEffect">
                                  <p:stCondLst>
                                    <p:cond delay="0"/>
                                  </p:stCondLst>
                                  <p:childTnLst>
                                    <p:set>
                                      <p:cBhvr>
                                        <p:cTn id="244" dur="1" fill="hold">
                                          <p:stCondLst>
                                            <p:cond delay="0"/>
                                          </p:stCondLst>
                                        </p:cTn>
                                        <p:tgtEl>
                                          <p:spTgt spid="123"/>
                                        </p:tgtEl>
                                        <p:attrNameLst>
                                          <p:attrName>style.visibility</p:attrName>
                                        </p:attrNameLst>
                                      </p:cBhvr>
                                      <p:to>
                                        <p:strVal val="visible"/>
                                      </p:to>
                                    </p:set>
                                    <p:animEffect transition="in" filter="fade">
                                      <p:cBhvr>
                                        <p:cTn id="245" dur="500"/>
                                        <p:tgtEl>
                                          <p:spTgt spid="123"/>
                                        </p:tgtEl>
                                      </p:cBhvr>
                                    </p:animEffect>
                                  </p:childTnLst>
                                </p:cTn>
                              </p:par>
                            </p:childTnLst>
                          </p:cTn>
                        </p:par>
                      </p:childTnLst>
                    </p:cTn>
                  </p:par>
                  <p:par>
                    <p:cTn id="246" fill="hold">
                      <p:stCondLst>
                        <p:cond delay="indefinite"/>
                      </p:stCondLst>
                      <p:childTnLst>
                        <p:par>
                          <p:cTn id="247" fill="hold">
                            <p:stCondLst>
                              <p:cond delay="0"/>
                            </p:stCondLst>
                            <p:childTnLst>
                              <p:par>
                                <p:cTn id="248" presetID="47" presetClass="entr" presetSubtype="0" fill="hold" grpId="0" nodeType="clickEffect">
                                  <p:stCondLst>
                                    <p:cond delay="0"/>
                                  </p:stCondLst>
                                  <p:childTnLst>
                                    <p:set>
                                      <p:cBhvr>
                                        <p:cTn id="249" dur="1" fill="hold">
                                          <p:stCondLst>
                                            <p:cond delay="0"/>
                                          </p:stCondLst>
                                        </p:cTn>
                                        <p:tgtEl>
                                          <p:spTgt spid="102"/>
                                        </p:tgtEl>
                                        <p:attrNameLst>
                                          <p:attrName>style.visibility</p:attrName>
                                        </p:attrNameLst>
                                      </p:cBhvr>
                                      <p:to>
                                        <p:strVal val="visible"/>
                                      </p:to>
                                    </p:set>
                                    <p:animEffect transition="in" filter="fade">
                                      <p:cBhvr>
                                        <p:cTn id="250" dur="1000"/>
                                        <p:tgtEl>
                                          <p:spTgt spid="102"/>
                                        </p:tgtEl>
                                      </p:cBhvr>
                                    </p:animEffect>
                                    <p:anim calcmode="lin" valueType="num">
                                      <p:cBhvr>
                                        <p:cTn id="251" dur="1000" fill="hold"/>
                                        <p:tgtEl>
                                          <p:spTgt spid="102"/>
                                        </p:tgtEl>
                                        <p:attrNameLst>
                                          <p:attrName>ppt_x</p:attrName>
                                        </p:attrNameLst>
                                      </p:cBhvr>
                                      <p:tavLst>
                                        <p:tav tm="0">
                                          <p:val>
                                            <p:strVal val="#ppt_x"/>
                                          </p:val>
                                        </p:tav>
                                        <p:tav tm="100000">
                                          <p:val>
                                            <p:strVal val="#ppt_x"/>
                                          </p:val>
                                        </p:tav>
                                      </p:tavLst>
                                    </p:anim>
                                    <p:anim calcmode="lin" valueType="num">
                                      <p:cBhvr>
                                        <p:cTn id="252"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 grpId="0"/>
      <p:bldP spid="18" grpId="0"/>
      <p:bldP spid="19" grpId="0"/>
      <p:bldP spid="12" grpId="0" animBg="1"/>
      <p:bldP spid="138" grpId="0" animBg="1"/>
      <p:bldP spid="152" grpId="0" animBg="1"/>
      <p:bldP spid="156" grpId="0" animBg="1"/>
      <p:bldP spid="113" grpId="0" animBg="1"/>
      <p:bldP spid="96" grpId="0" animBg="1"/>
      <p:bldP spid="97" grpId="0" animBg="1"/>
      <p:bldP spid="98" grpId="0" animBg="1"/>
      <p:bldP spid="99" grpId="0" animBg="1"/>
      <p:bldP spid="119" grpId="0" animBg="1"/>
      <p:bldP spid="120" grpId="0" animBg="1"/>
      <p:bldP spid="121" grpId="0" animBg="1"/>
      <p:bldP spid="122" grpId="0" animBg="1"/>
      <p:bldP spid="123" grpId="0" animBg="1"/>
      <p:bldP spid="10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9" descr="ULAŞTIRMA-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14" y="35"/>
            <a:ext cx="990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5802"/>
            <a:ext cx="9906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Resim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25802"/>
            <a:ext cx="9906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025802"/>
            <a:ext cx="9906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025802"/>
            <a:ext cx="9906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025802"/>
            <a:ext cx="9906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025802"/>
            <a:ext cx="9906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025802"/>
            <a:ext cx="9906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025802"/>
            <a:ext cx="9906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Resim 1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1025802"/>
            <a:ext cx="9906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025802"/>
            <a:ext cx="9906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ikdörtgen 16"/>
          <p:cNvSpPr/>
          <p:nvPr/>
        </p:nvSpPr>
        <p:spPr>
          <a:xfrm>
            <a:off x="1043914" y="5060"/>
            <a:ext cx="8122576" cy="1015630"/>
          </a:xfrm>
          <a:prstGeom prst="rect">
            <a:avLst/>
          </a:prstGeom>
          <a:noFill/>
        </p:spPr>
        <p:txBody>
          <a:bodyPr lIns="91407" tIns="45704" rIns="91407" bIns="457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tr-TR" sz="2000" b="1" spc="50" dirty="0">
                <a:ln w="11430"/>
                <a:solidFill>
                  <a:srgbClr val="FF0000"/>
                </a:solidFill>
                <a:effectLst>
                  <a:outerShdw blurRad="76200" dist="50800" dir="5400000" algn="tl" rotWithShape="0">
                    <a:srgbClr val="000000">
                      <a:alpha val="65000"/>
                    </a:srgbClr>
                  </a:outerShdw>
                </a:effectLst>
                <a:latin typeface="Arial" charset="0"/>
                <a:cs typeface="Arial" charset="0"/>
              </a:rPr>
              <a:t>KOCAELİ İLİ DAHİLİNDEKİ YENİ </a:t>
            </a:r>
            <a:r>
              <a:rPr lang="tr-TR" sz="2000" b="1" spc="50" dirty="0">
                <a:ln w="11430"/>
                <a:solidFill>
                  <a:srgbClr val="00CCFF"/>
                </a:solidFill>
                <a:effectLst>
                  <a:outerShdw blurRad="76200" dist="50800" dir="5400000" algn="tl" rotWithShape="0">
                    <a:srgbClr val="000000">
                      <a:alpha val="65000"/>
                    </a:srgbClr>
                  </a:outerShdw>
                </a:effectLst>
                <a:latin typeface="Arial" charset="0"/>
                <a:cs typeface="Arial" charset="0"/>
              </a:rPr>
              <a:t>OTOYOL</a:t>
            </a:r>
            <a:r>
              <a:rPr lang="tr-TR" sz="2000" b="1" spc="50" dirty="0">
                <a:ln w="11430"/>
                <a:solidFill>
                  <a:srgbClr val="FF0000"/>
                </a:solidFill>
                <a:effectLst>
                  <a:outerShdw blurRad="76200" dist="50800" dir="5400000" algn="tl" rotWithShape="0">
                    <a:srgbClr val="000000">
                      <a:alpha val="65000"/>
                    </a:srgbClr>
                  </a:outerShdw>
                </a:effectLst>
                <a:latin typeface="Arial" charset="0"/>
                <a:cs typeface="Arial" charset="0"/>
              </a:rPr>
              <a:t> PROJELERİ VE BU KAPSAMDA YAPILACAK</a:t>
            </a:r>
          </a:p>
          <a:p>
            <a:pPr algn="ctr" fontAlgn="base">
              <a:spcBef>
                <a:spcPct val="0"/>
              </a:spcBef>
              <a:spcAft>
                <a:spcPct val="0"/>
              </a:spcAft>
              <a:defRPr/>
            </a:pPr>
            <a:r>
              <a:rPr lang="tr-TR" sz="2000" b="1" spc="50" dirty="0">
                <a:ln w="11430"/>
                <a:solidFill>
                  <a:srgbClr val="FF0000"/>
                </a:solidFill>
                <a:effectLst>
                  <a:outerShdw blurRad="76200" dist="50800" dir="5400000" algn="tl" rotWithShape="0">
                    <a:srgbClr val="000000">
                      <a:alpha val="65000"/>
                    </a:srgbClr>
                  </a:outerShdw>
                </a:effectLst>
                <a:latin typeface="Arial" charset="0"/>
                <a:cs typeface="Arial" charset="0"/>
              </a:rPr>
              <a:t>YENİ </a:t>
            </a:r>
            <a:r>
              <a:rPr lang="tr-TR" sz="2000" b="1" spc="50" dirty="0">
                <a:ln w="11430"/>
                <a:solidFill>
                  <a:srgbClr val="00CCFF"/>
                </a:solidFill>
                <a:effectLst>
                  <a:outerShdw blurRad="76200" dist="50800" dir="5400000" algn="tl" rotWithShape="0">
                    <a:srgbClr val="000000">
                      <a:alpha val="65000"/>
                    </a:srgbClr>
                  </a:outerShdw>
                </a:effectLst>
                <a:latin typeface="Arial" charset="0"/>
                <a:cs typeface="Arial" charset="0"/>
              </a:rPr>
              <a:t>DEVLET</a:t>
            </a:r>
            <a:r>
              <a:rPr lang="tr-TR" sz="2000" b="1" spc="50" dirty="0">
                <a:ln w="11430"/>
                <a:solidFill>
                  <a:srgbClr val="FF0000"/>
                </a:solidFill>
                <a:effectLst>
                  <a:outerShdw blurRad="76200" dist="50800" dir="5400000" algn="tl" rotWithShape="0">
                    <a:srgbClr val="000000">
                      <a:alpha val="65000"/>
                    </a:srgbClr>
                  </a:outerShdw>
                </a:effectLst>
                <a:latin typeface="Arial" charset="0"/>
                <a:cs typeface="Arial" charset="0"/>
              </a:rPr>
              <a:t> KARAYOLU PROJELERİ</a:t>
            </a:r>
          </a:p>
        </p:txBody>
      </p:sp>
      <p:sp>
        <p:nvSpPr>
          <p:cNvPr id="3" name="Dikdörtgen 2"/>
          <p:cNvSpPr>
            <a:spLocks noChangeArrowheads="1"/>
          </p:cNvSpPr>
          <p:nvPr/>
        </p:nvSpPr>
        <p:spPr bwMode="auto">
          <a:xfrm>
            <a:off x="-75669" y="5875373"/>
            <a:ext cx="551537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200" b="1" dirty="0" smtClean="0">
                <a:solidFill>
                  <a:srgbClr val="000000"/>
                </a:solidFill>
                <a:latin typeface="Arial" charset="0"/>
                <a:cs typeface="Arial" charset="0"/>
              </a:rPr>
              <a:t>- GEBZE-ORHANGAZİ-İZMİR OTOYOLU (</a:t>
            </a:r>
            <a:r>
              <a:rPr lang="tr-TR" altLang="tr-TR" sz="1200" b="1" dirty="0" smtClean="0">
                <a:solidFill>
                  <a:srgbClr val="FFFF00"/>
                </a:solidFill>
                <a:latin typeface="Arial" charset="0"/>
                <a:cs typeface="Arial" charset="0"/>
              </a:rPr>
              <a:t>433 Km</a:t>
            </a:r>
            <a:r>
              <a:rPr lang="tr-TR" altLang="tr-TR" sz="1200" b="1" dirty="0" smtClean="0">
                <a:solidFill>
                  <a:srgbClr val="000000"/>
                </a:solidFill>
                <a:latin typeface="Arial" charset="0"/>
                <a:cs typeface="Arial" charset="0"/>
              </a:rPr>
              <a:t>)</a:t>
            </a:r>
            <a:endParaRPr lang="tr-TR" altLang="tr-TR" sz="1200" dirty="0" smtClean="0">
              <a:solidFill>
                <a:srgbClr val="000000"/>
              </a:solidFill>
              <a:latin typeface="Arial" charset="0"/>
              <a:cs typeface="Arial" charset="0"/>
            </a:endParaRPr>
          </a:p>
        </p:txBody>
      </p:sp>
      <p:sp>
        <p:nvSpPr>
          <p:cNvPr id="18" name="Dikdörtgen 17"/>
          <p:cNvSpPr>
            <a:spLocks noChangeArrowheads="1"/>
          </p:cNvSpPr>
          <p:nvPr/>
        </p:nvSpPr>
        <p:spPr bwMode="auto">
          <a:xfrm>
            <a:off x="-96308" y="6392898"/>
            <a:ext cx="481025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200" b="1" dirty="0" smtClean="0">
                <a:solidFill>
                  <a:srgbClr val="000000"/>
                </a:solidFill>
                <a:latin typeface="Arial" charset="0"/>
                <a:cs typeface="Arial" charset="0"/>
              </a:rPr>
              <a:t>- KUZEY MARMARA OTOYOLU 2. ETAP PROJESİ (</a:t>
            </a:r>
            <a:r>
              <a:rPr lang="tr-TR" altLang="tr-TR" sz="1200" b="1" dirty="0" smtClean="0">
                <a:solidFill>
                  <a:srgbClr val="FFFF00"/>
                </a:solidFill>
                <a:latin typeface="Arial" charset="0"/>
                <a:cs typeface="Arial" charset="0"/>
              </a:rPr>
              <a:t>335 Km</a:t>
            </a:r>
            <a:r>
              <a:rPr lang="tr-TR" altLang="tr-TR" sz="1200" b="1" dirty="0" smtClean="0">
                <a:solidFill>
                  <a:srgbClr val="000000"/>
                </a:solidFill>
                <a:latin typeface="Arial" charset="0"/>
                <a:cs typeface="Arial" charset="0"/>
              </a:rPr>
              <a:t>)</a:t>
            </a:r>
            <a:endParaRPr lang="tr-TR" altLang="tr-TR" sz="1200" dirty="0" smtClean="0">
              <a:solidFill>
                <a:srgbClr val="000000"/>
              </a:solidFill>
              <a:latin typeface="Arial" charset="0"/>
              <a:cs typeface="Arial" charset="0"/>
            </a:endParaRPr>
          </a:p>
        </p:txBody>
      </p:sp>
      <p:sp>
        <p:nvSpPr>
          <p:cNvPr id="19" name="Dikdörtgen 18"/>
          <p:cNvSpPr>
            <a:spLocks noChangeArrowheads="1"/>
          </p:cNvSpPr>
          <p:nvPr/>
        </p:nvSpPr>
        <p:spPr bwMode="auto">
          <a:xfrm>
            <a:off x="-96308" y="6608798"/>
            <a:ext cx="554804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200" b="1" dirty="0" smtClean="0">
                <a:solidFill>
                  <a:srgbClr val="000000"/>
                </a:solidFill>
                <a:latin typeface="Arial" charset="0"/>
                <a:cs typeface="Arial" charset="0"/>
              </a:rPr>
              <a:t>- YALOVA-İZMİT OTOYOLU PROJESİ (</a:t>
            </a:r>
            <a:r>
              <a:rPr lang="tr-TR" altLang="tr-TR" sz="1200" b="1" dirty="0" smtClean="0">
                <a:solidFill>
                  <a:srgbClr val="FFFF00"/>
                </a:solidFill>
                <a:latin typeface="Arial" charset="0"/>
                <a:cs typeface="Arial" charset="0"/>
              </a:rPr>
              <a:t>100 Km</a:t>
            </a:r>
            <a:r>
              <a:rPr lang="tr-TR" altLang="tr-TR" sz="1200" b="1" dirty="0" smtClean="0">
                <a:solidFill>
                  <a:srgbClr val="000000"/>
                </a:solidFill>
                <a:latin typeface="Arial" charset="0"/>
                <a:cs typeface="Arial" charset="0"/>
              </a:rPr>
              <a:t>)</a:t>
            </a:r>
            <a:endParaRPr lang="tr-TR" altLang="tr-TR" sz="1200" dirty="0" smtClean="0">
              <a:solidFill>
                <a:srgbClr val="000000"/>
              </a:solidFill>
              <a:latin typeface="Arial" charset="0"/>
              <a:cs typeface="Arial" charset="0"/>
            </a:endParaRPr>
          </a:p>
        </p:txBody>
      </p:sp>
      <p:sp>
        <p:nvSpPr>
          <p:cNvPr id="20" name="Dikdörtgen 19"/>
          <p:cNvSpPr>
            <a:spLocks noChangeArrowheads="1"/>
          </p:cNvSpPr>
          <p:nvPr/>
        </p:nvSpPr>
        <p:spPr bwMode="auto">
          <a:xfrm>
            <a:off x="4641737" y="5876960"/>
            <a:ext cx="556868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200" b="1" dirty="0" smtClean="0">
                <a:solidFill>
                  <a:srgbClr val="000000"/>
                </a:solidFill>
                <a:latin typeface="Arial" charset="0"/>
                <a:cs typeface="Arial" charset="0"/>
              </a:rPr>
              <a:t>- HÜSEYİNLİ-KÖMÜRLÜK BAĞLANTI YOLU PROJESİ (</a:t>
            </a:r>
            <a:r>
              <a:rPr lang="tr-TR" altLang="tr-TR" sz="1200" b="1" dirty="0" smtClean="0">
                <a:solidFill>
                  <a:srgbClr val="FFFF00"/>
                </a:solidFill>
                <a:latin typeface="Arial" charset="0"/>
                <a:cs typeface="Arial" charset="0"/>
              </a:rPr>
              <a:t>11 Km</a:t>
            </a:r>
            <a:r>
              <a:rPr lang="tr-TR" altLang="tr-TR" sz="1200" b="1" dirty="0" smtClean="0">
                <a:solidFill>
                  <a:srgbClr val="000000"/>
                </a:solidFill>
                <a:latin typeface="Arial" charset="0"/>
                <a:cs typeface="Arial" charset="0"/>
              </a:rPr>
              <a:t>)</a:t>
            </a:r>
            <a:endParaRPr lang="tr-TR" altLang="tr-TR" sz="1200" dirty="0" smtClean="0">
              <a:solidFill>
                <a:srgbClr val="000000"/>
              </a:solidFill>
              <a:latin typeface="Arial" charset="0"/>
              <a:cs typeface="Arial" charset="0"/>
            </a:endParaRPr>
          </a:p>
        </p:txBody>
      </p:sp>
      <p:sp>
        <p:nvSpPr>
          <p:cNvPr id="21" name="Dikdörtgen 20"/>
          <p:cNvSpPr>
            <a:spLocks noChangeArrowheads="1"/>
          </p:cNvSpPr>
          <p:nvPr/>
        </p:nvSpPr>
        <p:spPr bwMode="auto">
          <a:xfrm>
            <a:off x="4641737" y="6119813"/>
            <a:ext cx="556868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200" b="1" dirty="0" smtClean="0">
                <a:solidFill>
                  <a:srgbClr val="000000"/>
                </a:solidFill>
                <a:latin typeface="Arial" charset="0"/>
                <a:cs typeface="Arial" charset="0"/>
              </a:rPr>
              <a:t>- İSTANBUL-ŞİLE-AĞVA-KANDIRA-KAYNARCA PROJESİ (</a:t>
            </a:r>
            <a:r>
              <a:rPr lang="tr-TR" altLang="tr-TR" sz="1200" b="1" dirty="0" smtClean="0">
                <a:solidFill>
                  <a:srgbClr val="FFFF00"/>
                </a:solidFill>
                <a:latin typeface="Arial" charset="0"/>
                <a:cs typeface="Arial" charset="0"/>
              </a:rPr>
              <a:t>127 Km</a:t>
            </a:r>
            <a:r>
              <a:rPr lang="tr-TR" altLang="tr-TR" sz="1200" b="1" dirty="0" smtClean="0">
                <a:solidFill>
                  <a:srgbClr val="000000"/>
                </a:solidFill>
                <a:latin typeface="Arial" charset="0"/>
                <a:cs typeface="Arial" charset="0"/>
              </a:rPr>
              <a:t>)</a:t>
            </a:r>
            <a:endParaRPr lang="tr-TR" altLang="tr-TR" sz="1200" dirty="0" smtClean="0">
              <a:solidFill>
                <a:srgbClr val="000000"/>
              </a:solidFill>
              <a:latin typeface="Arial" charset="0"/>
              <a:cs typeface="Arial" charset="0"/>
            </a:endParaRPr>
          </a:p>
        </p:txBody>
      </p:sp>
      <p:sp>
        <p:nvSpPr>
          <p:cNvPr id="22" name="Dikdörtgen 21"/>
          <p:cNvSpPr>
            <a:spLocks noChangeArrowheads="1"/>
          </p:cNvSpPr>
          <p:nvPr/>
        </p:nvSpPr>
        <p:spPr bwMode="auto">
          <a:xfrm>
            <a:off x="4641737" y="6392898"/>
            <a:ext cx="556868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200" b="1" dirty="0" smtClean="0">
                <a:solidFill>
                  <a:srgbClr val="000000"/>
                </a:solidFill>
                <a:latin typeface="Arial" charset="0"/>
                <a:cs typeface="Arial" charset="0"/>
              </a:rPr>
              <a:t>- İSTANBUL-İZMİT KARAYOLU PROJESİ (</a:t>
            </a:r>
            <a:r>
              <a:rPr lang="tr-TR" altLang="tr-TR" sz="1200" b="1" dirty="0" smtClean="0">
                <a:solidFill>
                  <a:srgbClr val="FFFF00"/>
                </a:solidFill>
                <a:latin typeface="Arial" charset="0"/>
                <a:cs typeface="Arial" charset="0"/>
              </a:rPr>
              <a:t>64 Km</a:t>
            </a:r>
            <a:r>
              <a:rPr lang="tr-TR" altLang="tr-TR" sz="1200" b="1" dirty="0" smtClean="0">
                <a:solidFill>
                  <a:srgbClr val="000000"/>
                </a:solidFill>
                <a:latin typeface="Arial" charset="0"/>
                <a:cs typeface="Arial" charset="0"/>
              </a:rPr>
              <a:t>)</a:t>
            </a:r>
            <a:endParaRPr lang="tr-TR" altLang="tr-TR" sz="1200" dirty="0" smtClean="0">
              <a:solidFill>
                <a:srgbClr val="000000"/>
              </a:solidFill>
              <a:latin typeface="Arial" charset="0"/>
              <a:cs typeface="Arial" charset="0"/>
            </a:endParaRPr>
          </a:p>
        </p:txBody>
      </p:sp>
      <p:sp>
        <p:nvSpPr>
          <p:cNvPr id="23" name="Dikdörtgen 22"/>
          <p:cNvSpPr>
            <a:spLocks noChangeArrowheads="1"/>
          </p:cNvSpPr>
          <p:nvPr/>
        </p:nvSpPr>
        <p:spPr bwMode="auto">
          <a:xfrm>
            <a:off x="4641737" y="6608798"/>
            <a:ext cx="556868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200" b="1" dirty="0" smtClean="0">
                <a:solidFill>
                  <a:srgbClr val="000000"/>
                </a:solidFill>
                <a:latin typeface="Arial" charset="0"/>
                <a:cs typeface="Arial" charset="0"/>
              </a:rPr>
              <a:t>- İZMİT-KANDIRA KARAYOLU PROJESİ (</a:t>
            </a:r>
            <a:r>
              <a:rPr lang="tr-TR" altLang="tr-TR" sz="1200" b="1" dirty="0" smtClean="0">
                <a:solidFill>
                  <a:srgbClr val="FFFF00"/>
                </a:solidFill>
                <a:latin typeface="Arial" charset="0"/>
                <a:cs typeface="Arial" charset="0"/>
              </a:rPr>
              <a:t>41 Km</a:t>
            </a:r>
            <a:r>
              <a:rPr lang="tr-TR" altLang="tr-TR" sz="1200" b="1" dirty="0" smtClean="0">
                <a:solidFill>
                  <a:srgbClr val="000000"/>
                </a:solidFill>
                <a:latin typeface="Arial" charset="0"/>
                <a:cs typeface="Arial" charset="0"/>
              </a:rPr>
              <a:t>)</a:t>
            </a:r>
            <a:endParaRPr lang="tr-TR" altLang="tr-TR" sz="1200" dirty="0" smtClean="0">
              <a:solidFill>
                <a:srgbClr val="000000"/>
              </a:solidFill>
              <a:latin typeface="Arial" charset="0"/>
              <a:cs typeface="Arial" charset="0"/>
            </a:endParaRPr>
          </a:p>
        </p:txBody>
      </p:sp>
      <p:sp>
        <p:nvSpPr>
          <p:cNvPr id="24" name="Dikdörtgen 23"/>
          <p:cNvSpPr>
            <a:spLocks noChangeArrowheads="1"/>
          </p:cNvSpPr>
          <p:nvPr/>
        </p:nvSpPr>
        <p:spPr bwMode="auto">
          <a:xfrm>
            <a:off x="-96309" y="6119813"/>
            <a:ext cx="551709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tr-TR" altLang="tr-TR" sz="1200" b="1" dirty="0" smtClean="0">
                <a:solidFill>
                  <a:srgbClr val="000000"/>
                </a:solidFill>
                <a:latin typeface="Arial" charset="0"/>
                <a:cs typeface="Arial" charset="0"/>
              </a:rPr>
              <a:t>- KUZEY MARMARA OTOYOLU 1. ETAP PROJESİ (</a:t>
            </a:r>
            <a:r>
              <a:rPr lang="tr-TR" altLang="tr-TR" sz="1200" b="1" dirty="0" smtClean="0">
                <a:solidFill>
                  <a:srgbClr val="FFFF00"/>
                </a:solidFill>
                <a:latin typeface="Arial" charset="0"/>
                <a:cs typeface="Arial" charset="0"/>
              </a:rPr>
              <a:t>95 Km</a:t>
            </a:r>
            <a:r>
              <a:rPr lang="tr-TR" altLang="tr-TR" sz="1200" b="1" dirty="0" smtClean="0">
                <a:solidFill>
                  <a:srgbClr val="000000"/>
                </a:solidFill>
                <a:latin typeface="Arial" charset="0"/>
                <a:cs typeface="Arial" charset="0"/>
              </a:rPr>
              <a:t>)</a:t>
            </a:r>
            <a:endParaRPr lang="tr-TR" altLang="tr-TR" sz="1200" dirty="0" smtClean="0">
              <a:solidFill>
                <a:srgbClr val="000000"/>
              </a:solidFill>
              <a:latin typeface="Arial" charset="0"/>
              <a:cs typeface="Arial" charset="0"/>
            </a:endParaRPr>
          </a:p>
        </p:txBody>
      </p:sp>
      <p:pic>
        <p:nvPicPr>
          <p:cNvPr id="30742" name="Resim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91072" y="44455"/>
            <a:ext cx="914929"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Dikdörtgen 24"/>
          <p:cNvSpPr>
            <a:spLocks noChangeArrowheads="1"/>
          </p:cNvSpPr>
          <p:nvPr/>
        </p:nvSpPr>
        <p:spPr bwMode="auto">
          <a:xfrm>
            <a:off x="4491154" y="1055768"/>
            <a:ext cx="5406224" cy="646331"/>
          </a:xfrm>
          <a:prstGeom prst="rect">
            <a:avLst/>
          </a:prstGeom>
          <a:ln/>
          <a:extLst/>
        </p:spPr>
        <p:style>
          <a:lnRef idx="3">
            <a:schemeClr val="lt1"/>
          </a:lnRef>
          <a:fillRef idx="1">
            <a:schemeClr val="dk1"/>
          </a:fillRef>
          <a:effectRef idx="1">
            <a:schemeClr val="dk1"/>
          </a:effectRef>
          <a:fontRef idx="minor">
            <a:schemeClr val="lt1"/>
          </a:fontRef>
        </p:style>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150000"/>
              </a:lnSpc>
              <a:spcBef>
                <a:spcPct val="0"/>
              </a:spcBef>
              <a:spcAft>
                <a:spcPct val="0"/>
              </a:spcAft>
              <a:buFontTx/>
              <a:buNone/>
            </a:pPr>
            <a:r>
              <a:rPr lang="tr-TR" altLang="tr-TR" sz="1200" b="1" dirty="0" smtClean="0">
                <a:solidFill>
                  <a:srgbClr val="FFFF00"/>
                </a:solidFill>
                <a:latin typeface="Arial" charset="0"/>
                <a:cs typeface="Arial" charset="0"/>
              </a:rPr>
              <a:t>Kuzey Marmara Otoyolunun </a:t>
            </a:r>
            <a:r>
              <a:rPr lang="tr-TR" altLang="tr-TR" sz="1200" b="1" dirty="0" smtClean="0">
                <a:solidFill>
                  <a:schemeClr val="bg1"/>
                </a:solidFill>
                <a:latin typeface="Arial" charset="0"/>
                <a:cs typeface="Arial" charset="0"/>
              </a:rPr>
              <a:t>78 Km </a:t>
            </a:r>
            <a:r>
              <a:rPr lang="tr-TR" altLang="tr-TR" sz="1200" b="1" dirty="0" smtClean="0">
                <a:solidFill>
                  <a:srgbClr val="FFFF00"/>
                </a:solidFill>
                <a:latin typeface="Arial" charset="0"/>
                <a:cs typeface="Arial" charset="0"/>
              </a:rPr>
              <a:t>Ana Gövde ve </a:t>
            </a:r>
            <a:r>
              <a:rPr lang="tr-TR" altLang="tr-TR" sz="1200" b="1" dirty="0" smtClean="0">
                <a:solidFill>
                  <a:schemeClr val="bg1"/>
                </a:solidFill>
                <a:latin typeface="Arial" charset="0"/>
                <a:cs typeface="Arial" charset="0"/>
              </a:rPr>
              <a:t>55 Km </a:t>
            </a:r>
            <a:r>
              <a:rPr lang="tr-TR" altLang="tr-TR" sz="1200" b="1" dirty="0" smtClean="0">
                <a:solidFill>
                  <a:srgbClr val="FFFF00"/>
                </a:solidFill>
                <a:latin typeface="Arial" charset="0"/>
                <a:cs typeface="Arial" charset="0"/>
              </a:rPr>
              <a:t>Bağlantı Yolu Kocaeli Sınırları içerisinde kalmaktadır</a:t>
            </a:r>
            <a:endParaRPr lang="tr-TR" altLang="tr-TR" sz="1200" dirty="0" smtClean="0">
              <a:solidFill>
                <a:srgbClr val="FFFF00"/>
              </a:solidFill>
              <a:latin typeface="Arial" charset="0"/>
              <a:cs typeface="Arial" charset="0"/>
            </a:endParaRPr>
          </a:p>
        </p:txBody>
      </p:sp>
    </p:spTree>
    <p:extLst>
      <p:ext uri="{BB962C8B-B14F-4D97-AF65-F5344CB8AC3E}">
        <p14:creationId xmlns:p14="http://schemas.microsoft.com/office/powerpoint/2010/main" val="3205833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6"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par>
                          <p:cTn id="30" fill="hold" nodeType="afterGroup">
                            <p:stCondLst>
                              <p:cond delay="500"/>
                            </p:stCondLst>
                            <p:childTnLst>
                              <p:par>
                                <p:cTn id="31" presetID="26"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80">
                                          <p:stCondLst>
                                            <p:cond delay="0"/>
                                          </p:stCondLst>
                                        </p:cTn>
                                        <p:tgtEl>
                                          <p:spTgt spid="5"/>
                                        </p:tgtEl>
                                      </p:cBhvr>
                                    </p:animEffect>
                                    <p:anim calcmode="lin" valueType="num">
                                      <p:cBhvr>
                                        <p:cTn id="3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9" dur="26">
                                          <p:stCondLst>
                                            <p:cond delay="650"/>
                                          </p:stCondLst>
                                        </p:cTn>
                                        <p:tgtEl>
                                          <p:spTgt spid="5"/>
                                        </p:tgtEl>
                                      </p:cBhvr>
                                      <p:to x="100000" y="60000"/>
                                    </p:animScale>
                                    <p:animScale>
                                      <p:cBhvr>
                                        <p:cTn id="40" dur="166" decel="50000">
                                          <p:stCondLst>
                                            <p:cond delay="676"/>
                                          </p:stCondLst>
                                        </p:cTn>
                                        <p:tgtEl>
                                          <p:spTgt spid="5"/>
                                        </p:tgtEl>
                                      </p:cBhvr>
                                      <p:to x="100000" y="100000"/>
                                    </p:animScale>
                                    <p:animScale>
                                      <p:cBhvr>
                                        <p:cTn id="41" dur="26">
                                          <p:stCondLst>
                                            <p:cond delay="1312"/>
                                          </p:stCondLst>
                                        </p:cTn>
                                        <p:tgtEl>
                                          <p:spTgt spid="5"/>
                                        </p:tgtEl>
                                      </p:cBhvr>
                                      <p:to x="100000" y="80000"/>
                                    </p:animScale>
                                    <p:animScale>
                                      <p:cBhvr>
                                        <p:cTn id="42" dur="166" decel="50000">
                                          <p:stCondLst>
                                            <p:cond delay="1338"/>
                                          </p:stCondLst>
                                        </p:cTn>
                                        <p:tgtEl>
                                          <p:spTgt spid="5"/>
                                        </p:tgtEl>
                                      </p:cBhvr>
                                      <p:to x="100000" y="100000"/>
                                    </p:animScale>
                                    <p:animScale>
                                      <p:cBhvr>
                                        <p:cTn id="43" dur="26">
                                          <p:stCondLst>
                                            <p:cond delay="1642"/>
                                          </p:stCondLst>
                                        </p:cTn>
                                        <p:tgtEl>
                                          <p:spTgt spid="5"/>
                                        </p:tgtEl>
                                      </p:cBhvr>
                                      <p:to x="100000" y="90000"/>
                                    </p:animScale>
                                    <p:animScale>
                                      <p:cBhvr>
                                        <p:cTn id="44" dur="166" decel="50000">
                                          <p:stCondLst>
                                            <p:cond delay="1668"/>
                                          </p:stCondLst>
                                        </p:cTn>
                                        <p:tgtEl>
                                          <p:spTgt spid="5"/>
                                        </p:tgtEl>
                                      </p:cBhvr>
                                      <p:to x="100000" y="100000"/>
                                    </p:animScale>
                                    <p:animScale>
                                      <p:cBhvr>
                                        <p:cTn id="45" dur="26">
                                          <p:stCondLst>
                                            <p:cond delay="1808"/>
                                          </p:stCondLst>
                                        </p:cTn>
                                        <p:tgtEl>
                                          <p:spTgt spid="5"/>
                                        </p:tgtEl>
                                      </p:cBhvr>
                                      <p:to x="100000" y="95000"/>
                                    </p:animScale>
                                    <p:animScale>
                                      <p:cBhvr>
                                        <p:cTn id="46" dur="166" decel="50000">
                                          <p:stCondLst>
                                            <p:cond delay="1834"/>
                                          </p:stCondLst>
                                        </p:cTn>
                                        <p:tgtEl>
                                          <p:spTgt spid="5"/>
                                        </p:tgtEl>
                                      </p:cBhvr>
                                      <p:to x="100000" y="100000"/>
                                    </p:animScale>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par>
                          <p:cTn id="52" fill="hold" nodeType="afterGroup">
                            <p:stCondLst>
                              <p:cond delay="500"/>
                            </p:stCondLst>
                            <p:childTnLst>
                              <p:par>
                                <p:cTn id="53" presetID="26"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down)">
                                      <p:cBhvr>
                                        <p:cTn id="73" dur="500"/>
                                        <p:tgtEl>
                                          <p:spTgt spid="19"/>
                                        </p:tgtEl>
                                      </p:cBhvr>
                                    </p:animEffect>
                                  </p:childTnLst>
                                </p:cTn>
                              </p:par>
                            </p:childTnLst>
                          </p:cTn>
                        </p:par>
                        <p:par>
                          <p:cTn id="74" fill="hold" nodeType="afterGroup">
                            <p:stCondLst>
                              <p:cond delay="500"/>
                            </p:stCondLst>
                            <p:childTnLst>
                              <p:par>
                                <p:cTn id="75" presetID="26" presetClass="entr" presetSubtype="0"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down)">
                                      <p:cBhvr>
                                        <p:cTn id="95" dur="500"/>
                                        <p:tgtEl>
                                          <p:spTgt spid="20"/>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ipe(down)">
                                      <p:cBhvr>
                                        <p:cTn id="98" dur="500"/>
                                        <p:tgtEl>
                                          <p:spTgt spid="21"/>
                                        </p:tgtEl>
                                      </p:cBhvr>
                                    </p:animEffect>
                                  </p:childTnLst>
                                </p:cTn>
                              </p:par>
                            </p:childTnLst>
                          </p:cTn>
                        </p:par>
                        <p:par>
                          <p:cTn id="99" fill="hold" nodeType="afterGroup">
                            <p:stCondLst>
                              <p:cond delay="500"/>
                            </p:stCondLst>
                            <p:childTnLst>
                              <p:par>
                                <p:cTn id="100" presetID="26" presetClass="entr" presetSubtype="0" fill="hold" nodeType="after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wipe(down)">
                                      <p:cBhvr>
                                        <p:cTn id="102" dur="580">
                                          <p:stCondLst>
                                            <p:cond delay="0"/>
                                          </p:stCondLst>
                                        </p:cTn>
                                        <p:tgtEl>
                                          <p:spTgt spid="9"/>
                                        </p:tgtEl>
                                      </p:cBhvr>
                                    </p:animEffect>
                                    <p:anim calcmode="lin" valueType="num">
                                      <p:cBhvr>
                                        <p:cTn id="10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8" dur="26">
                                          <p:stCondLst>
                                            <p:cond delay="650"/>
                                          </p:stCondLst>
                                        </p:cTn>
                                        <p:tgtEl>
                                          <p:spTgt spid="9"/>
                                        </p:tgtEl>
                                      </p:cBhvr>
                                      <p:to x="100000" y="60000"/>
                                    </p:animScale>
                                    <p:animScale>
                                      <p:cBhvr>
                                        <p:cTn id="109" dur="166" decel="50000">
                                          <p:stCondLst>
                                            <p:cond delay="676"/>
                                          </p:stCondLst>
                                        </p:cTn>
                                        <p:tgtEl>
                                          <p:spTgt spid="9"/>
                                        </p:tgtEl>
                                      </p:cBhvr>
                                      <p:to x="100000" y="100000"/>
                                    </p:animScale>
                                    <p:animScale>
                                      <p:cBhvr>
                                        <p:cTn id="110" dur="26">
                                          <p:stCondLst>
                                            <p:cond delay="1312"/>
                                          </p:stCondLst>
                                        </p:cTn>
                                        <p:tgtEl>
                                          <p:spTgt spid="9"/>
                                        </p:tgtEl>
                                      </p:cBhvr>
                                      <p:to x="100000" y="80000"/>
                                    </p:animScale>
                                    <p:animScale>
                                      <p:cBhvr>
                                        <p:cTn id="111" dur="166" decel="50000">
                                          <p:stCondLst>
                                            <p:cond delay="1338"/>
                                          </p:stCondLst>
                                        </p:cTn>
                                        <p:tgtEl>
                                          <p:spTgt spid="9"/>
                                        </p:tgtEl>
                                      </p:cBhvr>
                                      <p:to x="100000" y="100000"/>
                                    </p:animScale>
                                    <p:animScale>
                                      <p:cBhvr>
                                        <p:cTn id="112" dur="26">
                                          <p:stCondLst>
                                            <p:cond delay="1642"/>
                                          </p:stCondLst>
                                        </p:cTn>
                                        <p:tgtEl>
                                          <p:spTgt spid="9"/>
                                        </p:tgtEl>
                                      </p:cBhvr>
                                      <p:to x="100000" y="90000"/>
                                    </p:animScale>
                                    <p:animScale>
                                      <p:cBhvr>
                                        <p:cTn id="113" dur="166" decel="50000">
                                          <p:stCondLst>
                                            <p:cond delay="1668"/>
                                          </p:stCondLst>
                                        </p:cTn>
                                        <p:tgtEl>
                                          <p:spTgt spid="9"/>
                                        </p:tgtEl>
                                      </p:cBhvr>
                                      <p:to x="100000" y="100000"/>
                                    </p:animScale>
                                    <p:animScale>
                                      <p:cBhvr>
                                        <p:cTn id="114" dur="26">
                                          <p:stCondLst>
                                            <p:cond delay="1808"/>
                                          </p:stCondLst>
                                        </p:cTn>
                                        <p:tgtEl>
                                          <p:spTgt spid="9"/>
                                        </p:tgtEl>
                                      </p:cBhvr>
                                      <p:to x="100000" y="95000"/>
                                    </p:animScale>
                                    <p:animScale>
                                      <p:cBhvr>
                                        <p:cTn id="115" dur="166" decel="50000">
                                          <p:stCondLst>
                                            <p:cond delay="1834"/>
                                          </p:stCondLst>
                                        </p:cTn>
                                        <p:tgtEl>
                                          <p:spTgt spid="9"/>
                                        </p:tgtEl>
                                      </p:cBhvr>
                                      <p:to x="100000" y="100000"/>
                                    </p:animScale>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wipe(down)">
                                      <p:cBhvr>
                                        <p:cTn id="120" dur="500"/>
                                        <p:tgtEl>
                                          <p:spTgt spid="22"/>
                                        </p:tgtEl>
                                      </p:cBhvr>
                                    </p:animEffect>
                                  </p:childTnLst>
                                </p:cTn>
                              </p:par>
                            </p:childTnLst>
                          </p:cTn>
                        </p:par>
                        <p:par>
                          <p:cTn id="121" fill="hold" nodeType="afterGroup">
                            <p:stCondLst>
                              <p:cond delay="500"/>
                            </p:stCondLst>
                            <p:childTnLst>
                              <p:par>
                                <p:cTn id="122" presetID="26" presetClass="entr" presetSubtype="0" fill="hold" nodeType="afterEffect">
                                  <p:stCondLst>
                                    <p:cond delay="0"/>
                                  </p:stCondLst>
                                  <p:childTnLst>
                                    <p:set>
                                      <p:cBhvr>
                                        <p:cTn id="123" dur="1" fill="hold">
                                          <p:stCondLst>
                                            <p:cond delay="0"/>
                                          </p:stCondLst>
                                        </p:cTn>
                                        <p:tgtEl>
                                          <p:spTgt spid="10"/>
                                        </p:tgtEl>
                                        <p:attrNameLst>
                                          <p:attrName>style.visibility</p:attrName>
                                        </p:attrNameLst>
                                      </p:cBhvr>
                                      <p:to>
                                        <p:strVal val="visible"/>
                                      </p:to>
                                    </p:set>
                                    <p:animEffect transition="in" filter="wipe(down)">
                                      <p:cBhvr>
                                        <p:cTn id="124" dur="580">
                                          <p:stCondLst>
                                            <p:cond delay="0"/>
                                          </p:stCondLst>
                                        </p:cTn>
                                        <p:tgtEl>
                                          <p:spTgt spid="10"/>
                                        </p:tgtEl>
                                      </p:cBhvr>
                                    </p:animEffect>
                                    <p:anim calcmode="lin" valueType="num">
                                      <p:cBhvr>
                                        <p:cTn id="1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0" dur="26">
                                          <p:stCondLst>
                                            <p:cond delay="650"/>
                                          </p:stCondLst>
                                        </p:cTn>
                                        <p:tgtEl>
                                          <p:spTgt spid="10"/>
                                        </p:tgtEl>
                                      </p:cBhvr>
                                      <p:to x="100000" y="60000"/>
                                    </p:animScale>
                                    <p:animScale>
                                      <p:cBhvr>
                                        <p:cTn id="131" dur="166" decel="50000">
                                          <p:stCondLst>
                                            <p:cond delay="676"/>
                                          </p:stCondLst>
                                        </p:cTn>
                                        <p:tgtEl>
                                          <p:spTgt spid="10"/>
                                        </p:tgtEl>
                                      </p:cBhvr>
                                      <p:to x="100000" y="100000"/>
                                    </p:animScale>
                                    <p:animScale>
                                      <p:cBhvr>
                                        <p:cTn id="132" dur="26">
                                          <p:stCondLst>
                                            <p:cond delay="1312"/>
                                          </p:stCondLst>
                                        </p:cTn>
                                        <p:tgtEl>
                                          <p:spTgt spid="10"/>
                                        </p:tgtEl>
                                      </p:cBhvr>
                                      <p:to x="100000" y="80000"/>
                                    </p:animScale>
                                    <p:animScale>
                                      <p:cBhvr>
                                        <p:cTn id="133" dur="166" decel="50000">
                                          <p:stCondLst>
                                            <p:cond delay="1338"/>
                                          </p:stCondLst>
                                        </p:cTn>
                                        <p:tgtEl>
                                          <p:spTgt spid="10"/>
                                        </p:tgtEl>
                                      </p:cBhvr>
                                      <p:to x="100000" y="100000"/>
                                    </p:animScale>
                                    <p:animScale>
                                      <p:cBhvr>
                                        <p:cTn id="134" dur="26">
                                          <p:stCondLst>
                                            <p:cond delay="1642"/>
                                          </p:stCondLst>
                                        </p:cTn>
                                        <p:tgtEl>
                                          <p:spTgt spid="10"/>
                                        </p:tgtEl>
                                      </p:cBhvr>
                                      <p:to x="100000" y="90000"/>
                                    </p:animScale>
                                    <p:animScale>
                                      <p:cBhvr>
                                        <p:cTn id="135" dur="166" decel="50000">
                                          <p:stCondLst>
                                            <p:cond delay="1668"/>
                                          </p:stCondLst>
                                        </p:cTn>
                                        <p:tgtEl>
                                          <p:spTgt spid="10"/>
                                        </p:tgtEl>
                                      </p:cBhvr>
                                      <p:to x="100000" y="100000"/>
                                    </p:animScale>
                                    <p:animScale>
                                      <p:cBhvr>
                                        <p:cTn id="136" dur="26">
                                          <p:stCondLst>
                                            <p:cond delay="1808"/>
                                          </p:stCondLst>
                                        </p:cTn>
                                        <p:tgtEl>
                                          <p:spTgt spid="10"/>
                                        </p:tgtEl>
                                      </p:cBhvr>
                                      <p:to x="100000" y="95000"/>
                                    </p:animScale>
                                    <p:animScale>
                                      <p:cBhvr>
                                        <p:cTn id="137" dur="166" decel="50000">
                                          <p:stCondLst>
                                            <p:cond delay="1834"/>
                                          </p:stCondLst>
                                        </p:cTn>
                                        <p:tgtEl>
                                          <p:spTgt spid="10"/>
                                        </p:tgtEl>
                                      </p:cBhvr>
                                      <p:to x="100000" y="100000"/>
                                    </p:animScale>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ipe(down)">
                                      <p:cBhvr>
                                        <p:cTn id="142" dur="500"/>
                                        <p:tgtEl>
                                          <p:spTgt spid="23"/>
                                        </p:tgtEl>
                                      </p:cBhvr>
                                    </p:animEffect>
                                  </p:childTnLst>
                                </p:cTn>
                              </p:par>
                            </p:childTnLst>
                          </p:cTn>
                        </p:par>
                        <p:par>
                          <p:cTn id="143" fill="hold" nodeType="afterGroup">
                            <p:stCondLst>
                              <p:cond delay="500"/>
                            </p:stCondLst>
                            <p:childTnLst>
                              <p:par>
                                <p:cTn id="144" presetID="26" presetClass="entr" presetSubtype="0" fill="hold" nodeType="afterEffect">
                                  <p:stCondLst>
                                    <p:cond delay="0"/>
                                  </p:stCondLst>
                                  <p:childTnLst>
                                    <p:set>
                                      <p:cBhvr>
                                        <p:cTn id="145" dur="1" fill="hold">
                                          <p:stCondLst>
                                            <p:cond delay="0"/>
                                          </p:stCondLst>
                                        </p:cTn>
                                        <p:tgtEl>
                                          <p:spTgt spid="16"/>
                                        </p:tgtEl>
                                        <p:attrNameLst>
                                          <p:attrName>style.visibility</p:attrName>
                                        </p:attrNameLst>
                                      </p:cBhvr>
                                      <p:to>
                                        <p:strVal val="visible"/>
                                      </p:to>
                                    </p:set>
                                    <p:animEffect transition="in" filter="wipe(down)">
                                      <p:cBhvr>
                                        <p:cTn id="146" dur="580">
                                          <p:stCondLst>
                                            <p:cond delay="0"/>
                                          </p:stCondLst>
                                        </p:cTn>
                                        <p:tgtEl>
                                          <p:spTgt spid="16"/>
                                        </p:tgtEl>
                                      </p:cBhvr>
                                    </p:animEffect>
                                    <p:anim calcmode="lin" valueType="num">
                                      <p:cBhvr>
                                        <p:cTn id="14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4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5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5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52" dur="26">
                                          <p:stCondLst>
                                            <p:cond delay="650"/>
                                          </p:stCondLst>
                                        </p:cTn>
                                        <p:tgtEl>
                                          <p:spTgt spid="16"/>
                                        </p:tgtEl>
                                      </p:cBhvr>
                                      <p:to x="100000" y="60000"/>
                                    </p:animScale>
                                    <p:animScale>
                                      <p:cBhvr>
                                        <p:cTn id="153" dur="166" decel="50000">
                                          <p:stCondLst>
                                            <p:cond delay="676"/>
                                          </p:stCondLst>
                                        </p:cTn>
                                        <p:tgtEl>
                                          <p:spTgt spid="16"/>
                                        </p:tgtEl>
                                      </p:cBhvr>
                                      <p:to x="100000" y="100000"/>
                                    </p:animScale>
                                    <p:animScale>
                                      <p:cBhvr>
                                        <p:cTn id="154" dur="26">
                                          <p:stCondLst>
                                            <p:cond delay="1312"/>
                                          </p:stCondLst>
                                        </p:cTn>
                                        <p:tgtEl>
                                          <p:spTgt spid="16"/>
                                        </p:tgtEl>
                                      </p:cBhvr>
                                      <p:to x="100000" y="80000"/>
                                    </p:animScale>
                                    <p:animScale>
                                      <p:cBhvr>
                                        <p:cTn id="155" dur="166" decel="50000">
                                          <p:stCondLst>
                                            <p:cond delay="1338"/>
                                          </p:stCondLst>
                                        </p:cTn>
                                        <p:tgtEl>
                                          <p:spTgt spid="16"/>
                                        </p:tgtEl>
                                      </p:cBhvr>
                                      <p:to x="100000" y="100000"/>
                                    </p:animScale>
                                    <p:animScale>
                                      <p:cBhvr>
                                        <p:cTn id="156" dur="26">
                                          <p:stCondLst>
                                            <p:cond delay="1642"/>
                                          </p:stCondLst>
                                        </p:cTn>
                                        <p:tgtEl>
                                          <p:spTgt spid="16"/>
                                        </p:tgtEl>
                                      </p:cBhvr>
                                      <p:to x="100000" y="90000"/>
                                    </p:animScale>
                                    <p:animScale>
                                      <p:cBhvr>
                                        <p:cTn id="157" dur="166" decel="50000">
                                          <p:stCondLst>
                                            <p:cond delay="1668"/>
                                          </p:stCondLst>
                                        </p:cTn>
                                        <p:tgtEl>
                                          <p:spTgt spid="16"/>
                                        </p:tgtEl>
                                      </p:cBhvr>
                                      <p:to x="100000" y="100000"/>
                                    </p:animScale>
                                    <p:animScale>
                                      <p:cBhvr>
                                        <p:cTn id="158" dur="26">
                                          <p:stCondLst>
                                            <p:cond delay="1808"/>
                                          </p:stCondLst>
                                        </p:cTn>
                                        <p:tgtEl>
                                          <p:spTgt spid="16"/>
                                        </p:tgtEl>
                                      </p:cBhvr>
                                      <p:to x="100000" y="95000"/>
                                    </p:animScale>
                                    <p:animScale>
                                      <p:cBhvr>
                                        <p:cTn id="159" dur="166" decel="50000">
                                          <p:stCondLst>
                                            <p:cond delay="1834"/>
                                          </p:stCondLst>
                                        </p:cTn>
                                        <p:tgtEl>
                                          <p:spTgt spid="16"/>
                                        </p:tgtEl>
                                      </p:cBhvr>
                                      <p:to x="100000" y="100000"/>
                                    </p:animScale>
                                  </p:childTnLst>
                                </p:cTn>
                              </p:par>
                            </p:childTnLst>
                          </p:cTn>
                        </p:par>
                      </p:childTnLst>
                    </p:cTn>
                  </p:par>
                  <p:par>
                    <p:cTn id="160" fill="hold" nodeType="clickPar">
                      <p:stCondLst>
                        <p:cond delay="indefinite"/>
                      </p:stCondLst>
                      <p:childTnLst>
                        <p:par>
                          <p:cTn id="161" fill="hold" nodeType="withGroup">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25"/>
                                        </p:tgtEl>
                                        <p:attrNameLst>
                                          <p:attrName>style.visibility</p:attrName>
                                        </p:attrNameLst>
                                      </p:cBhvr>
                                      <p:to>
                                        <p:strVal val="visible"/>
                                      </p:to>
                                    </p:set>
                                    <p:animEffect transition="in" filter="wipe(down)">
                                      <p:cBhvr>
                                        <p:cTn id="16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2" grpId="0"/>
      <p:bldP spid="23" grpId="0"/>
      <p:bldP spid="24" grpId="0"/>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57"/>
          <p:cNvSpPr>
            <a:spLocks noChangeArrowheads="1"/>
          </p:cNvSpPr>
          <p:nvPr/>
        </p:nvSpPr>
        <p:spPr bwMode="auto">
          <a:xfrm>
            <a:off x="6273823" y="1202539"/>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defRPr/>
            </a:pPr>
            <a:r>
              <a:rPr lang="tr-TR" sz="1200" b="1" kern="0" dirty="0" smtClean="0">
                <a:solidFill>
                  <a:prstClr val="black"/>
                </a:solidFill>
                <a:effectLst>
                  <a:outerShdw blurRad="38100" dist="38100" dir="2700000" algn="tl">
                    <a:srgbClr val="C0C0C0"/>
                  </a:outerShdw>
                </a:effectLst>
                <a:latin typeface="Arial Narrow" pitchFamily="34" charset="0"/>
              </a:rPr>
              <a:t>(1) TOSB </a:t>
            </a:r>
            <a:r>
              <a:rPr lang="tr-TR" sz="1200" b="1" kern="0" dirty="0">
                <a:solidFill>
                  <a:prstClr val="black"/>
                </a:solidFill>
                <a:effectLst>
                  <a:outerShdw blurRad="38100" dist="38100" dir="2700000" algn="tl">
                    <a:srgbClr val="C0C0C0"/>
                  </a:outerShdw>
                </a:effectLst>
                <a:latin typeface="Arial Narrow" pitchFamily="34" charset="0"/>
              </a:rPr>
              <a:t>ve GOSB TALEPLERİ</a:t>
            </a:r>
          </a:p>
        </p:txBody>
      </p:sp>
      <p:sp>
        <p:nvSpPr>
          <p:cNvPr id="38" name="Rectangle 59"/>
          <p:cNvSpPr>
            <a:spLocks noChangeArrowheads="1"/>
          </p:cNvSpPr>
          <p:nvPr/>
        </p:nvSpPr>
        <p:spPr bwMode="auto">
          <a:xfrm>
            <a:off x="6271664" y="3797163"/>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(2) GEBZE </a:t>
            </a:r>
            <a:r>
              <a:rPr lang="tr-TR" sz="1200" b="1" kern="0" dirty="0">
                <a:solidFill>
                  <a:prstClr val="black"/>
                </a:solidFill>
                <a:effectLst>
                  <a:outerShdw blurRad="38100" dist="38100" dir="2700000" algn="tl">
                    <a:srgbClr val="C0C0C0"/>
                  </a:outerShdw>
                </a:effectLst>
                <a:latin typeface="Arial Narrow" pitchFamily="34" charset="0"/>
              </a:rPr>
              <a:t>GEÇİŞİ </a:t>
            </a:r>
            <a:r>
              <a:rPr lang="tr-TR" sz="1200" b="1" kern="0" dirty="0" smtClean="0">
                <a:solidFill>
                  <a:prstClr val="black"/>
                </a:solidFill>
                <a:effectLst>
                  <a:outerShdw blurRad="38100" dist="38100" dir="2700000" algn="tl">
                    <a:srgbClr val="C0C0C0"/>
                  </a:outerShdw>
                </a:effectLst>
                <a:latin typeface="Arial Narrow" pitchFamily="34" charset="0"/>
              </a:rPr>
              <a:t>DÜZENLEMELERİ </a:t>
            </a:r>
            <a:r>
              <a:rPr lang="tr-TR" sz="1100" b="1" kern="0" dirty="0" smtClean="0">
                <a:solidFill>
                  <a:prstClr val="black"/>
                </a:solidFill>
                <a:effectLst>
                  <a:outerShdw blurRad="38100" dist="38100" dir="2700000" algn="tl">
                    <a:srgbClr val="C0C0C0"/>
                  </a:outerShdw>
                </a:effectLst>
                <a:latin typeface="Arial Narrow" pitchFamily="34" charset="0"/>
              </a:rPr>
              <a:t>(HANİBAL KAVŞ DAH.)</a:t>
            </a:r>
            <a:endParaRPr lang="tr-TR" sz="1200" b="1" kern="0" dirty="0">
              <a:solidFill>
                <a:prstClr val="black"/>
              </a:solidFill>
              <a:effectLst>
                <a:outerShdw blurRad="38100" dist="38100" dir="2700000" algn="tl">
                  <a:srgbClr val="C0C0C0"/>
                </a:outerShdw>
              </a:effectLst>
              <a:latin typeface="Arial Narrow" pitchFamily="34" charset="0"/>
            </a:endParaRPr>
          </a:p>
        </p:txBody>
      </p:sp>
      <p:sp>
        <p:nvSpPr>
          <p:cNvPr id="51" name="Rectangle 61"/>
          <p:cNvSpPr>
            <a:spLocks noChangeArrowheads="1"/>
          </p:cNvSpPr>
          <p:nvPr/>
        </p:nvSpPr>
        <p:spPr bwMode="auto">
          <a:xfrm>
            <a:off x="6277879" y="1526539"/>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(2) GEBZE </a:t>
            </a:r>
            <a:r>
              <a:rPr lang="tr-TR" sz="1200" b="1" kern="0" dirty="0">
                <a:solidFill>
                  <a:prstClr val="black"/>
                </a:solidFill>
                <a:effectLst>
                  <a:outerShdw blurRad="38100" dist="38100" dir="2700000" algn="tl">
                    <a:srgbClr val="C0C0C0"/>
                  </a:outerShdw>
                </a:effectLst>
                <a:latin typeface="Arial Narrow" pitchFamily="34" charset="0"/>
              </a:rPr>
              <a:t>ARA BAĞLANTI YOLU TALEBİ</a:t>
            </a:r>
          </a:p>
        </p:txBody>
      </p:sp>
      <p:sp>
        <p:nvSpPr>
          <p:cNvPr id="70" name="Rectangle 62"/>
          <p:cNvSpPr>
            <a:spLocks noChangeArrowheads="1"/>
          </p:cNvSpPr>
          <p:nvPr/>
        </p:nvSpPr>
        <p:spPr bwMode="auto">
          <a:xfrm>
            <a:off x="6271797" y="1850611"/>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(3) DİLOVASI </a:t>
            </a:r>
            <a:r>
              <a:rPr lang="tr-TR" sz="1200" b="1" kern="0" dirty="0">
                <a:solidFill>
                  <a:prstClr val="black"/>
                </a:solidFill>
                <a:effectLst>
                  <a:outerShdw blurRad="38100" dist="38100" dir="2700000" algn="tl">
                    <a:srgbClr val="C0C0C0"/>
                  </a:outerShdw>
                </a:effectLst>
                <a:latin typeface="Arial Narrow" pitchFamily="34" charset="0"/>
              </a:rPr>
              <a:t>LİMAN BAĞLANTI YOLU TALEBİ</a:t>
            </a:r>
          </a:p>
        </p:txBody>
      </p:sp>
      <p:sp>
        <p:nvSpPr>
          <p:cNvPr id="71" name="Rectangle 58"/>
          <p:cNvSpPr>
            <a:spLocks noChangeArrowheads="1"/>
          </p:cNvSpPr>
          <p:nvPr/>
        </p:nvSpPr>
        <p:spPr bwMode="auto">
          <a:xfrm>
            <a:off x="6271797" y="2174611"/>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(4) KMO </a:t>
            </a:r>
            <a:r>
              <a:rPr lang="tr-TR" sz="1200" b="1" kern="0" dirty="0">
                <a:solidFill>
                  <a:prstClr val="black"/>
                </a:solidFill>
                <a:effectLst>
                  <a:outerShdw blurRad="38100" dist="38100" dir="2700000" algn="tl">
                    <a:srgbClr val="C0C0C0"/>
                  </a:outerShdw>
                </a:effectLst>
                <a:latin typeface="Arial Narrow" pitchFamily="34" charset="0"/>
              </a:rPr>
              <a:t>TOYLAR KAV-DERİNCE BAĞLANTISI TALEBİ</a:t>
            </a:r>
          </a:p>
        </p:txBody>
      </p:sp>
      <p:sp>
        <p:nvSpPr>
          <p:cNvPr id="72" name="Rectangle 63"/>
          <p:cNvSpPr>
            <a:spLocks noChangeArrowheads="1"/>
          </p:cNvSpPr>
          <p:nvPr/>
        </p:nvSpPr>
        <p:spPr bwMode="auto">
          <a:xfrm>
            <a:off x="6271664" y="4118487"/>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(3) DİLOVASI </a:t>
            </a:r>
            <a:r>
              <a:rPr lang="tr-TR" sz="1200" b="1" kern="0" dirty="0">
                <a:solidFill>
                  <a:prstClr val="black"/>
                </a:solidFill>
                <a:effectLst>
                  <a:outerShdw blurRad="38100" dist="38100" dir="2700000" algn="tl">
                    <a:srgbClr val="C0C0C0"/>
                  </a:outerShdw>
                </a:effectLst>
                <a:latin typeface="Arial Narrow" pitchFamily="34" charset="0"/>
              </a:rPr>
              <a:t>KAVŞAĞI REVİZYONU</a:t>
            </a:r>
          </a:p>
        </p:txBody>
      </p:sp>
      <p:sp>
        <p:nvSpPr>
          <p:cNvPr id="73" name="Rectangle 63"/>
          <p:cNvSpPr>
            <a:spLocks noChangeArrowheads="1"/>
          </p:cNvSpPr>
          <p:nvPr/>
        </p:nvSpPr>
        <p:spPr bwMode="auto">
          <a:xfrm>
            <a:off x="6286997" y="6142250"/>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(9) GÖLKAY </a:t>
            </a:r>
            <a:r>
              <a:rPr lang="tr-TR" sz="1200" b="1" kern="0" dirty="0">
                <a:solidFill>
                  <a:prstClr val="black"/>
                </a:solidFill>
                <a:effectLst>
                  <a:outerShdw blurRad="38100" dist="38100" dir="2700000" algn="tl">
                    <a:srgbClr val="C0C0C0"/>
                  </a:outerShdw>
                </a:effectLst>
                <a:latin typeface="Arial Narrow" pitchFamily="34" charset="0"/>
              </a:rPr>
              <a:t>KAVŞAĞI PROJESİ</a:t>
            </a:r>
          </a:p>
        </p:txBody>
      </p:sp>
      <p:sp>
        <p:nvSpPr>
          <p:cNvPr id="74" name="Rectangle 62"/>
          <p:cNvSpPr>
            <a:spLocks noChangeArrowheads="1"/>
          </p:cNvSpPr>
          <p:nvPr/>
        </p:nvSpPr>
        <p:spPr bwMode="auto">
          <a:xfrm>
            <a:off x="6268082" y="5478130"/>
            <a:ext cx="3564000" cy="279991"/>
          </a:xfrm>
          <a:prstGeom prst="rect">
            <a:avLst/>
          </a:prstGeom>
          <a:solidFill>
            <a:schemeClr val="bg1"/>
          </a:solidFill>
          <a:ln w="28575" algn="ctr">
            <a:solidFill>
              <a:srgbClr val="FF0000"/>
            </a:solidFill>
            <a:miter lim="800000"/>
            <a:headEnd/>
            <a:tailEnd/>
          </a:ln>
          <a:effectLst/>
          <a:extLst/>
        </p:spPr>
        <p:txBody>
          <a:bodyPr wrap="none" lIns="36000" tIns="45688" rIns="91373" bIns="45688"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(7) GOODYEAR </a:t>
            </a:r>
            <a:r>
              <a:rPr lang="tr-TR" sz="1200" b="1" kern="0" dirty="0">
                <a:solidFill>
                  <a:prstClr val="black"/>
                </a:solidFill>
                <a:effectLst>
                  <a:outerShdw blurRad="38100" dist="38100" dir="2700000" algn="tl">
                    <a:srgbClr val="C0C0C0"/>
                  </a:outerShdw>
                </a:effectLst>
                <a:latin typeface="Arial Narrow" pitchFamily="34" charset="0"/>
              </a:rPr>
              <a:t>KAVŞAĞI PROJESİ</a:t>
            </a:r>
          </a:p>
        </p:txBody>
      </p:sp>
      <p:sp>
        <p:nvSpPr>
          <p:cNvPr id="49" name="Rectangle 59"/>
          <p:cNvSpPr>
            <a:spLocks noChangeArrowheads="1"/>
          </p:cNvSpPr>
          <p:nvPr/>
        </p:nvSpPr>
        <p:spPr bwMode="auto">
          <a:xfrm>
            <a:off x="6268082" y="2492491"/>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(5) DERİNCE LİMANINA BAĞLANTI TALEBİ </a:t>
            </a:r>
            <a:endParaRPr lang="tr-TR" sz="1200" b="1" kern="0" dirty="0">
              <a:solidFill>
                <a:prstClr val="black"/>
              </a:solidFill>
              <a:effectLst>
                <a:outerShdw blurRad="38100" dist="38100" dir="2700000" algn="tl">
                  <a:srgbClr val="C0C0C0"/>
                </a:outerShdw>
              </a:effectLst>
              <a:latin typeface="Arial Narrow" pitchFamily="34" charset="0"/>
            </a:endParaRPr>
          </a:p>
        </p:txBody>
      </p:sp>
      <p:sp>
        <p:nvSpPr>
          <p:cNvPr id="50" name="Rectangle 63"/>
          <p:cNvSpPr>
            <a:spLocks noChangeArrowheads="1"/>
          </p:cNvSpPr>
          <p:nvPr/>
        </p:nvSpPr>
        <p:spPr bwMode="auto">
          <a:xfrm>
            <a:off x="2550103" y="6142250"/>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(11) KANDIRA </a:t>
            </a:r>
            <a:r>
              <a:rPr lang="tr-TR" sz="1200" b="1" kern="0" dirty="0">
                <a:solidFill>
                  <a:prstClr val="black"/>
                </a:solidFill>
                <a:effectLst>
                  <a:outerShdw blurRad="38100" dist="38100" dir="2700000" algn="tl">
                    <a:srgbClr val="C0C0C0"/>
                  </a:outerShdw>
                </a:effectLst>
                <a:latin typeface="Arial Narrow" pitchFamily="34" charset="0"/>
              </a:rPr>
              <a:t>GEÇİŞİ PROJESİ</a:t>
            </a:r>
          </a:p>
        </p:txBody>
      </p:sp>
      <p:sp>
        <p:nvSpPr>
          <p:cNvPr id="52" name="Rectangle 63"/>
          <p:cNvSpPr>
            <a:spLocks noChangeArrowheads="1"/>
          </p:cNvSpPr>
          <p:nvPr/>
        </p:nvSpPr>
        <p:spPr bwMode="auto">
          <a:xfrm>
            <a:off x="6298600" y="6455759"/>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(10) GÖLKENT </a:t>
            </a:r>
            <a:r>
              <a:rPr lang="tr-TR" sz="1200" b="1" kern="0" dirty="0">
                <a:solidFill>
                  <a:prstClr val="black"/>
                </a:solidFill>
                <a:effectLst>
                  <a:outerShdw blurRad="38100" dist="38100" dir="2700000" algn="tl">
                    <a:srgbClr val="C0C0C0"/>
                  </a:outerShdw>
                </a:effectLst>
                <a:latin typeface="Arial Narrow" pitchFamily="34" charset="0"/>
              </a:rPr>
              <a:t>KAVŞAĞI PROJESİ</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222"/>
          <a:stretch/>
        </p:blipFill>
        <p:spPr bwMode="auto">
          <a:xfrm>
            <a:off x="111808" y="906508"/>
            <a:ext cx="6002331" cy="5114780"/>
          </a:xfrm>
          <a:prstGeom prst="rect">
            <a:avLst/>
          </a:prstGeom>
          <a:ln w="47625">
            <a:solidFill>
              <a:srgbClr val="FF6600"/>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grpSp>
        <p:nvGrpSpPr>
          <p:cNvPr id="54" name="Grup 53"/>
          <p:cNvGrpSpPr/>
          <p:nvPr/>
        </p:nvGrpSpPr>
        <p:grpSpPr>
          <a:xfrm>
            <a:off x="80314" y="44690"/>
            <a:ext cx="9728676" cy="664121"/>
            <a:chOff x="79415" y="30352"/>
            <a:chExt cx="9728676" cy="769806"/>
          </a:xfrm>
        </p:grpSpPr>
        <p:sp>
          <p:nvSpPr>
            <p:cNvPr id="55" name="Yuvarlatılmış Dikdörtgen 54"/>
            <p:cNvSpPr/>
            <p:nvPr/>
          </p:nvSpPr>
          <p:spPr>
            <a:xfrm>
              <a:off x="79415" y="116633"/>
              <a:ext cx="9720000" cy="648071"/>
            </a:xfrm>
            <a:prstGeom prst="roundRect">
              <a:avLst>
                <a:gd name="adj" fmla="val 0"/>
              </a:avLst>
            </a:prstGeom>
            <a:ln>
              <a:noFill/>
            </a:ln>
          </p:spPr>
          <p:style>
            <a:lnRef idx="2">
              <a:schemeClr val="dk1"/>
            </a:lnRef>
            <a:fillRef idx="1">
              <a:schemeClr val="lt1"/>
            </a:fillRef>
            <a:effectRef idx="0">
              <a:schemeClr val="dk1"/>
            </a:effectRef>
            <a:fontRef idx="minor">
              <a:schemeClr val="dk1"/>
            </a:fontRef>
          </p:style>
          <p:txBody>
            <a:bodyPr lIns="91357" tIns="45680" rIns="91357" bIns="45680" rtlCol="0" anchor="ctr"/>
            <a:lstStyle/>
            <a:p>
              <a:pPr algn="ctr" fontAlgn="base">
                <a:spcBef>
                  <a:spcPct val="0"/>
                </a:spcBef>
                <a:spcAft>
                  <a:spcPct val="0"/>
                </a:spcAft>
                <a:defRPr/>
              </a:pPr>
              <a:r>
                <a:rPr lang="tr-TR" sz="1600" b="1" spc="50" dirty="0">
                  <a:ln w="11430"/>
                  <a:solidFill>
                    <a:srgbClr val="FF0000"/>
                  </a:solidFill>
                  <a:effectLst>
                    <a:outerShdw blurRad="76200" dist="50800" dir="5400000" algn="tl" rotWithShape="0">
                      <a:srgbClr val="000000">
                        <a:alpha val="65000"/>
                      </a:srgbClr>
                    </a:outerShdw>
                  </a:effectLst>
                  <a:latin typeface="Arial" charset="0"/>
                  <a:cs typeface="Arial" charset="0"/>
                </a:rPr>
                <a:t>KOCAELİ İLİ DAHİLİNDEKİ ULAŞIM TALEPLERİ</a:t>
              </a:r>
            </a:p>
          </p:txBody>
        </p:sp>
        <p:pic>
          <p:nvPicPr>
            <p:cNvPr id="56" name="Resim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1" y="693151"/>
              <a:ext cx="9720000" cy="107007"/>
            </a:xfrm>
            <a:prstGeom prst="rect">
              <a:avLst/>
            </a:prstGeom>
          </p:spPr>
        </p:pic>
        <p:pic>
          <p:nvPicPr>
            <p:cNvPr id="57" name="Resim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6924" y="30352"/>
              <a:ext cx="9720000" cy="110134"/>
            </a:xfrm>
            <a:prstGeom prst="rect">
              <a:avLst/>
            </a:prstGeom>
          </p:spPr>
        </p:pic>
        <p:pic>
          <p:nvPicPr>
            <p:cNvPr id="75" name="Resim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5874" y="200843"/>
              <a:ext cx="440723" cy="459018"/>
            </a:xfrm>
            <a:prstGeom prst="rect">
              <a:avLst/>
            </a:prstGeom>
          </p:spPr>
        </p:pic>
        <p:pic>
          <p:nvPicPr>
            <p:cNvPr id="76" name="Resim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469" y="183563"/>
              <a:ext cx="573155" cy="459018"/>
            </a:xfrm>
            <a:prstGeom prst="rect">
              <a:avLst/>
            </a:prstGeom>
          </p:spPr>
        </p:pic>
      </p:grpSp>
      <p:sp>
        <p:nvSpPr>
          <p:cNvPr id="8" name="Serbest Form 7"/>
          <p:cNvSpPr/>
          <p:nvPr/>
        </p:nvSpPr>
        <p:spPr>
          <a:xfrm>
            <a:off x="1310194" y="3595697"/>
            <a:ext cx="266131" cy="573206"/>
          </a:xfrm>
          <a:custGeom>
            <a:avLst/>
            <a:gdLst>
              <a:gd name="connsiteX0" fmla="*/ 266131 w 266131"/>
              <a:gd name="connsiteY0" fmla="*/ 0 h 573206"/>
              <a:gd name="connsiteX1" fmla="*/ 177421 w 266131"/>
              <a:gd name="connsiteY1" fmla="*/ 122830 h 573206"/>
              <a:gd name="connsiteX2" fmla="*/ 150125 w 266131"/>
              <a:gd name="connsiteY2" fmla="*/ 245660 h 573206"/>
              <a:gd name="connsiteX3" fmla="*/ 61415 w 266131"/>
              <a:gd name="connsiteY3" fmla="*/ 327546 h 573206"/>
              <a:gd name="connsiteX4" fmla="*/ 20472 w 266131"/>
              <a:gd name="connsiteY4" fmla="*/ 491319 h 573206"/>
              <a:gd name="connsiteX5" fmla="*/ 0 w 266131"/>
              <a:gd name="connsiteY5" fmla="*/ 573206 h 57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31" h="573206">
                <a:moveTo>
                  <a:pt x="266131" y="0"/>
                </a:moveTo>
                <a:cubicBezTo>
                  <a:pt x="231443" y="40943"/>
                  <a:pt x="196755" y="81887"/>
                  <a:pt x="177421" y="122830"/>
                </a:cubicBezTo>
                <a:cubicBezTo>
                  <a:pt x="158087" y="163773"/>
                  <a:pt x="169459" y="211541"/>
                  <a:pt x="150125" y="245660"/>
                </a:cubicBezTo>
                <a:cubicBezTo>
                  <a:pt x="130791" y="279779"/>
                  <a:pt x="83024" y="286603"/>
                  <a:pt x="61415" y="327546"/>
                </a:cubicBezTo>
                <a:cubicBezTo>
                  <a:pt x="39806" y="368489"/>
                  <a:pt x="20472" y="491319"/>
                  <a:pt x="20472" y="491319"/>
                </a:cubicBezTo>
                <a:lnTo>
                  <a:pt x="0" y="573206"/>
                </a:lnTo>
              </a:path>
            </a:pathLst>
          </a:cu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81" name="5-Nokta Yıldız 80"/>
          <p:cNvSpPr/>
          <p:nvPr/>
        </p:nvSpPr>
        <p:spPr>
          <a:xfrm>
            <a:off x="540221" y="3379697"/>
            <a:ext cx="216024" cy="216000"/>
          </a:xfrm>
          <a:prstGeom prst="star5">
            <a:avLst>
              <a:gd name="adj" fmla="val 41476"/>
              <a:gd name="hf" fmla="val 105146"/>
              <a:gd name="vf" fmla="val 110557"/>
            </a:avLst>
          </a:prstGeom>
          <a:solidFill>
            <a:srgbClr val="FFFF00"/>
          </a:solidFill>
          <a:ln>
            <a:solidFill>
              <a:srgbClr val="0000CC"/>
            </a:solidFill>
          </a:ln>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smtClean="0">
                <a:solidFill>
                  <a:srgbClr val="FF0000"/>
                </a:solidFill>
              </a:rPr>
              <a:t>1</a:t>
            </a:r>
            <a:endParaRPr lang="tr-TR" sz="1200" b="1" dirty="0">
              <a:solidFill>
                <a:srgbClr val="FF0000"/>
              </a:solidFill>
            </a:endParaRPr>
          </a:p>
        </p:txBody>
      </p:sp>
      <p:sp>
        <p:nvSpPr>
          <p:cNvPr id="10" name="Serbest Form 9"/>
          <p:cNvSpPr/>
          <p:nvPr/>
        </p:nvSpPr>
        <p:spPr>
          <a:xfrm>
            <a:off x="3098042" y="3684408"/>
            <a:ext cx="143301" cy="436728"/>
          </a:xfrm>
          <a:custGeom>
            <a:avLst/>
            <a:gdLst>
              <a:gd name="connsiteX0" fmla="*/ 143301 w 143301"/>
              <a:gd name="connsiteY0" fmla="*/ 0 h 436728"/>
              <a:gd name="connsiteX1" fmla="*/ 47767 w 143301"/>
              <a:gd name="connsiteY1" fmla="*/ 191068 h 436728"/>
              <a:gd name="connsiteX2" fmla="*/ 0 w 143301"/>
              <a:gd name="connsiteY2" fmla="*/ 436728 h 436728"/>
              <a:gd name="connsiteX3" fmla="*/ 0 w 143301"/>
              <a:gd name="connsiteY3" fmla="*/ 436728 h 436728"/>
            </a:gdLst>
            <a:ahLst/>
            <a:cxnLst>
              <a:cxn ang="0">
                <a:pos x="connsiteX0" y="connsiteY0"/>
              </a:cxn>
              <a:cxn ang="0">
                <a:pos x="connsiteX1" y="connsiteY1"/>
              </a:cxn>
              <a:cxn ang="0">
                <a:pos x="connsiteX2" y="connsiteY2"/>
              </a:cxn>
              <a:cxn ang="0">
                <a:pos x="connsiteX3" y="connsiteY3"/>
              </a:cxn>
            </a:cxnLst>
            <a:rect l="l" t="t" r="r" b="b"/>
            <a:pathLst>
              <a:path w="143301" h="436728">
                <a:moveTo>
                  <a:pt x="143301" y="0"/>
                </a:moveTo>
                <a:cubicBezTo>
                  <a:pt x="107475" y="59140"/>
                  <a:pt x="71650" y="118280"/>
                  <a:pt x="47767" y="191068"/>
                </a:cubicBezTo>
                <a:cubicBezTo>
                  <a:pt x="23884" y="263856"/>
                  <a:pt x="0" y="436728"/>
                  <a:pt x="0" y="436728"/>
                </a:cubicBezTo>
                <a:lnTo>
                  <a:pt x="0" y="436728"/>
                </a:lnTo>
              </a:path>
            </a:pathLst>
          </a:cu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1" name="5-Nokta Yıldız 90"/>
          <p:cNvSpPr/>
          <p:nvPr/>
        </p:nvSpPr>
        <p:spPr>
          <a:xfrm>
            <a:off x="645912" y="3940506"/>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prstClr val="white"/>
                </a:solidFill>
              </a:rPr>
              <a:t>2</a:t>
            </a:r>
          </a:p>
        </p:txBody>
      </p:sp>
      <p:sp>
        <p:nvSpPr>
          <p:cNvPr id="92" name="5-Nokta Yıldız 91"/>
          <p:cNvSpPr/>
          <p:nvPr/>
        </p:nvSpPr>
        <p:spPr>
          <a:xfrm>
            <a:off x="716371" y="3603353"/>
            <a:ext cx="216024" cy="216000"/>
          </a:xfrm>
          <a:prstGeom prst="star5">
            <a:avLst>
              <a:gd name="adj" fmla="val 41476"/>
              <a:gd name="hf" fmla="val 105146"/>
              <a:gd name="vf" fmla="val 110557"/>
            </a:avLst>
          </a:prstGeom>
          <a:solidFill>
            <a:srgbClr val="FFFF00"/>
          </a:solidFill>
          <a:ln>
            <a:solidFill>
              <a:srgbClr val="0000CC"/>
            </a:solidFill>
          </a:ln>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smtClean="0">
                <a:solidFill>
                  <a:srgbClr val="FF0000"/>
                </a:solidFill>
              </a:rPr>
              <a:t>2</a:t>
            </a:r>
            <a:endParaRPr lang="tr-TR" sz="1200" b="1" dirty="0">
              <a:solidFill>
                <a:srgbClr val="FF0000"/>
              </a:solidFill>
            </a:endParaRPr>
          </a:p>
        </p:txBody>
      </p:sp>
      <p:sp>
        <p:nvSpPr>
          <p:cNvPr id="93" name="5-Nokta Yıldız 92"/>
          <p:cNvSpPr/>
          <p:nvPr/>
        </p:nvSpPr>
        <p:spPr>
          <a:xfrm>
            <a:off x="1227232" y="3595697"/>
            <a:ext cx="216024" cy="216000"/>
          </a:xfrm>
          <a:prstGeom prst="star5">
            <a:avLst>
              <a:gd name="adj" fmla="val 41476"/>
              <a:gd name="hf" fmla="val 105146"/>
              <a:gd name="vf" fmla="val 110557"/>
            </a:avLst>
          </a:prstGeom>
          <a:solidFill>
            <a:srgbClr val="FFFF00"/>
          </a:solidFill>
          <a:ln>
            <a:solidFill>
              <a:srgbClr val="0000CC"/>
            </a:solidFill>
          </a:ln>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FF0000"/>
                </a:solidFill>
              </a:rPr>
              <a:t>3</a:t>
            </a:r>
          </a:p>
        </p:txBody>
      </p:sp>
      <p:sp>
        <p:nvSpPr>
          <p:cNvPr id="94" name="5-Nokta Yıldız 93"/>
          <p:cNvSpPr/>
          <p:nvPr/>
        </p:nvSpPr>
        <p:spPr>
          <a:xfrm>
            <a:off x="2924954" y="3666300"/>
            <a:ext cx="216024" cy="216000"/>
          </a:xfrm>
          <a:prstGeom prst="star5">
            <a:avLst>
              <a:gd name="adj" fmla="val 41476"/>
              <a:gd name="hf" fmla="val 105146"/>
              <a:gd name="vf" fmla="val 110557"/>
            </a:avLst>
          </a:prstGeom>
          <a:solidFill>
            <a:srgbClr val="FFFF00"/>
          </a:solidFill>
          <a:ln>
            <a:solidFill>
              <a:srgbClr val="0000CC"/>
            </a:solidFill>
          </a:ln>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FF0000"/>
                </a:solidFill>
              </a:rPr>
              <a:t>4</a:t>
            </a:r>
          </a:p>
        </p:txBody>
      </p:sp>
      <p:sp>
        <p:nvSpPr>
          <p:cNvPr id="95" name="5-Nokta Yıldız 94"/>
          <p:cNvSpPr/>
          <p:nvPr/>
        </p:nvSpPr>
        <p:spPr>
          <a:xfrm>
            <a:off x="3980892" y="3926700"/>
            <a:ext cx="216024" cy="216000"/>
          </a:xfrm>
          <a:prstGeom prst="star5">
            <a:avLst>
              <a:gd name="adj" fmla="val 41476"/>
              <a:gd name="hf" fmla="val 105146"/>
              <a:gd name="vf" fmla="val 110557"/>
            </a:avLst>
          </a:prstGeom>
          <a:solidFill>
            <a:srgbClr val="FFFF00"/>
          </a:solidFill>
          <a:ln>
            <a:solidFill>
              <a:srgbClr val="0000CC"/>
            </a:solidFill>
          </a:ln>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smtClean="0">
                <a:solidFill>
                  <a:srgbClr val="FF0000"/>
                </a:solidFill>
              </a:rPr>
              <a:t>5</a:t>
            </a:r>
            <a:endParaRPr lang="tr-TR" sz="1200" b="1" dirty="0">
              <a:solidFill>
                <a:srgbClr val="FF0000"/>
              </a:solidFill>
            </a:endParaRPr>
          </a:p>
        </p:txBody>
      </p:sp>
      <p:sp>
        <p:nvSpPr>
          <p:cNvPr id="96" name="5-Nokta Yıldız 95"/>
          <p:cNvSpPr/>
          <p:nvPr/>
        </p:nvSpPr>
        <p:spPr>
          <a:xfrm>
            <a:off x="1360300" y="3926700"/>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smtClean="0">
                <a:solidFill>
                  <a:prstClr val="white"/>
                </a:solidFill>
              </a:rPr>
              <a:t>3</a:t>
            </a:r>
            <a:endParaRPr lang="tr-TR" sz="1200" b="1" dirty="0">
              <a:solidFill>
                <a:prstClr val="white"/>
              </a:solidFill>
            </a:endParaRPr>
          </a:p>
        </p:txBody>
      </p:sp>
      <p:sp>
        <p:nvSpPr>
          <p:cNvPr id="97" name="5-Nokta Yıldız 96"/>
          <p:cNvSpPr/>
          <p:nvPr/>
        </p:nvSpPr>
        <p:spPr>
          <a:xfrm>
            <a:off x="3980892" y="4206623"/>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prstClr val="white"/>
                </a:solidFill>
              </a:rPr>
              <a:t>7</a:t>
            </a:r>
          </a:p>
        </p:txBody>
      </p:sp>
      <p:sp>
        <p:nvSpPr>
          <p:cNvPr id="98" name="5-Nokta Yıldız 97"/>
          <p:cNvSpPr/>
          <p:nvPr/>
        </p:nvSpPr>
        <p:spPr>
          <a:xfrm>
            <a:off x="3754744" y="3935326"/>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smtClean="0">
                <a:solidFill>
                  <a:prstClr val="white"/>
                </a:solidFill>
              </a:rPr>
              <a:t>9</a:t>
            </a:r>
            <a:endParaRPr lang="tr-TR" sz="1200" b="1" dirty="0">
              <a:solidFill>
                <a:prstClr val="white"/>
              </a:solidFill>
            </a:endParaRPr>
          </a:p>
        </p:txBody>
      </p:sp>
      <p:sp>
        <p:nvSpPr>
          <p:cNvPr id="99" name="5-Nokta Yıldız 98"/>
          <p:cNvSpPr/>
          <p:nvPr/>
        </p:nvSpPr>
        <p:spPr>
          <a:xfrm>
            <a:off x="3854612" y="3649994"/>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200" b="1" dirty="0" smtClean="0">
                <a:solidFill>
                  <a:prstClr val="white"/>
                </a:solidFill>
              </a:rPr>
              <a:t>10</a:t>
            </a:r>
            <a:endParaRPr lang="tr-TR" sz="1200" b="1" dirty="0">
              <a:solidFill>
                <a:prstClr val="white"/>
              </a:solidFill>
            </a:endParaRPr>
          </a:p>
        </p:txBody>
      </p:sp>
      <p:sp>
        <p:nvSpPr>
          <p:cNvPr id="100" name="5-Nokta Yıldız 99"/>
          <p:cNvSpPr/>
          <p:nvPr/>
        </p:nvSpPr>
        <p:spPr>
          <a:xfrm>
            <a:off x="4664968" y="1965699"/>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200" b="1" dirty="0" smtClean="0">
                <a:solidFill>
                  <a:prstClr val="white"/>
                </a:solidFill>
              </a:rPr>
              <a:t>11</a:t>
            </a:r>
            <a:endParaRPr lang="tr-TR" sz="1200" b="1" dirty="0">
              <a:solidFill>
                <a:prstClr val="white"/>
              </a:solidFill>
            </a:endParaRPr>
          </a:p>
        </p:txBody>
      </p:sp>
      <p:sp>
        <p:nvSpPr>
          <p:cNvPr id="33" name="Rectangle 57"/>
          <p:cNvSpPr>
            <a:spLocks noChangeArrowheads="1"/>
          </p:cNvSpPr>
          <p:nvPr/>
        </p:nvSpPr>
        <p:spPr bwMode="auto">
          <a:xfrm>
            <a:off x="6257580" y="854073"/>
            <a:ext cx="3564000" cy="251992"/>
          </a:xfrm>
          <a:prstGeom prst="rect">
            <a:avLst/>
          </a:prstGeom>
          <a:ln>
            <a:headEnd/>
            <a:tailEnd/>
          </a:ln>
          <a:effectLst>
            <a:glow rad="228600">
              <a:schemeClr val="accent3">
                <a:satMod val="175000"/>
                <a:alpha val="40000"/>
              </a:schemeClr>
            </a:glow>
          </a:effectLst>
          <a:extLst/>
        </p:spPr>
        <p:style>
          <a:lnRef idx="2">
            <a:schemeClr val="accent5"/>
          </a:lnRef>
          <a:fillRef idx="1">
            <a:schemeClr val="lt1"/>
          </a:fillRef>
          <a:effectRef idx="0">
            <a:schemeClr val="accent5"/>
          </a:effectRef>
          <a:fontRef idx="minor">
            <a:schemeClr val="dk1"/>
          </a:fontRef>
        </p:style>
        <p:txBody>
          <a:bodyPr wrap="none" lIns="36000" tIns="0" rIns="0" bIns="35976" anchor="ctr"/>
          <a:lstStyle/>
          <a:p>
            <a:pPr algn="ctr" defTabSz="913740">
              <a:tabLst>
                <a:tab pos="2151098" algn="l"/>
              </a:tabLst>
              <a:defRPr/>
            </a:pPr>
            <a:r>
              <a:rPr lang="tr-TR" sz="1200" b="1" kern="0" dirty="0" smtClean="0">
                <a:solidFill>
                  <a:srgbClr val="00B050"/>
                </a:solidFill>
                <a:latin typeface="Arial Narrow" pitchFamily="34" charset="0"/>
              </a:rPr>
              <a:t>OTOYOLDAKİ TALEPLER</a:t>
            </a:r>
            <a:endParaRPr lang="tr-TR" sz="1200" b="1" kern="0" dirty="0">
              <a:solidFill>
                <a:srgbClr val="00B050"/>
              </a:solidFill>
              <a:latin typeface="Arial Narrow" pitchFamily="34" charset="0"/>
            </a:endParaRPr>
          </a:p>
        </p:txBody>
      </p:sp>
      <p:sp>
        <p:nvSpPr>
          <p:cNvPr id="34" name="Rectangle 57"/>
          <p:cNvSpPr>
            <a:spLocks noChangeArrowheads="1"/>
          </p:cNvSpPr>
          <p:nvPr/>
        </p:nvSpPr>
        <p:spPr bwMode="auto">
          <a:xfrm>
            <a:off x="6268213" y="3169374"/>
            <a:ext cx="3564000" cy="251992"/>
          </a:xfrm>
          <a:prstGeom prst="rect">
            <a:avLst/>
          </a:prstGeom>
          <a:ln>
            <a:headEnd/>
            <a:tailEnd/>
          </a:ln>
          <a:effectLst>
            <a:glow rad="228600">
              <a:schemeClr val="accent1">
                <a:satMod val="175000"/>
                <a:alpha val="40000"/>
              </a:schemeClr>
            </a:glow>
          </a:effectLst>
          <a:extLst/>
        </p:spPr>
        <p:style>
          <a:lnRef idx="2">
            <a:schemeClr val="accent5"/>
          </a:lnRef>
          <a:fillRef idx="1">
            <a:schemeClr val="lt1"/>
          </a:fillRef>
          <a:effectRef idx="0">
            <a:schemeClr val="accent5"/>
          </a:effectRef>
          <a:fontRef idx="minor">
            <a:schemeClr val="dk1"/>
          </a:fontRef>
        </p:style>
        <p:txBody>
          <a:bodyPr wrap="none" lIns="36000" tIns="0" rIns="0" bIns="35976" anchor="ctr"/>
          <a:lstStyle/>
          <a:p>
            <a:pPr algn="ctr" defTabSz="913740">
              <a:tabLst>
                <a:tab pos="2151098" algn="l"/>
              </a:tabLst>
              <a:defRPr/>
            </a:pPr>
            <a:r>
              <a:rPr lang="tr-TR" sz="1200" b="1" kern="0" dirty="0" smtClean="0">
                <a:solidFill>
                  <a:srgbClr val="0000CC"/>
                </a:solidFill>
                <a:latin typeface="Arial Narrow" pitchFamily="34" charset="0"/>
              </a:rPr>
              <a:t>DEVLET YOLUNDAKİ TALEPLER</a:t>
            </a:r>
            <a:endParaRPr lang="tr-TR" sz="1200" b="1" kern="0" dirty="0">
              <a:solidFill>
                <a:srgbClr val="0000CC"/>
              </a:solidFill>
              <a:latin typeface="Arial Narrow" pitchFamily="34" charset="0"/>
            </a:endParaRPr>
          </a:p>
        </p:txBody>
      </p:sp>
      <p:sp>
        <p:nvSpPr>
          <p:cNvPr id="35" name="Rectangle 59"/>
          <p:cNvSpPr>
            <a:spLocks noChangeArrowheads="1"/>
          </p:cNvSpPr>
          <p:nvPr/>
        </p:nvSpPr>
        <p:spPr bwMode="auto">
          <a:xfrm>
            <a:off x="6271620" y="2809699"/>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(6) GÜLTEPE PARK ALANI CİVARINDAN BAĞ. TALEBİ </a:t>
            </a:r>
            <a:endParaRPr lang="tr-TR" sz="1200" b="1" kern="0" dirty="0">
              <a:solidFill>
                <a:prstClr val="black"/>
              </a:solidFill>
              <a:effectLst>
                <a:outerShdw blurRad="38100" dist="38100" dir="2700000" algn="tl">
                  <a:srgbClr val="C0C0C0"/>
                </a:outerShdw>
              </a:effectLst>
              <a:latin typeface="Arial Narrow" pitchFamily="34" charset="0"/>
            </a:endParaRPr>
          </a:p>
        </p:txBody>
      </p:sp>
      <p:sp>
        <p:nvSpPr>
          <p:cNvPr id="36" name="5-Nokta Yıldız 35"/>
          <p:cNvSpPr/>
          <p:nvPr/>
        </p:nvSpPr>
        <p:spPr>
          <a:xfrm>
            <a:off x="340606" y="3748314"/>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prstClr val="white"/>
                </a:solidFill>
              </a:rPr>
              <a:t>1</a:t>
            </a:r>
          </a:p>
        </p:txBody>
      </p:sp>
      <p:sp>
        <p:nvSpPr>
          <p:cNvPr id="39" name="Rectangle 59"/>
          <p:cNvSpPr>
            <a:spLocks noChangeArrowheads="1"/>
          </p:cNvSpPr>
          <p:nvPr/>
        </p:nvSpPr>
        <p:spPr bwMode="auto">
          <a:xfrm>
            <a:off x="6275202" y="3484047"/>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(1) ÇAYIROVA KAVŞAĞI</a:t>
            </a:r>
            <a:endParaRPr lang="tr-TR" sz="1200" b="1" kern="0" dirty="0">
              <a:solidFill>
                <a:prstClr val="black"/>
              </a:solidFill>
              <a:effectLst>
                <a:outerShdw blurRad="38100" dist="38100" dir="2700000" algn="tl">
                  <a:srgbClr val="C0C0C0"/>
                </a:outerShdw>
              </a:effectLst>
              <a:latin typeface="Arial Narrow" pitchFamily="34" charset="0"/>
            </a:endParaRPr>
          </a:p>
        </p:txBody>
      </p:sp>
      <p:sp>
        <p:nvSpPr>
          <p:cNvPr id="40" name="5-Nokta Yıldız 39"/>
          <p:cNvSpPr/>
          <p:nvPr/>
        </p:nvSpPr>
        <p:spPr>
          <a:xfrm>
            <a:off x="2144694" y="4048506"/>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prstClr val="white"/>
                </a:solidFill>
              </a:rPr>
              <a:t>4</a:t>
            </a:r>
          </a:p>
        </p:txBody>
      </p:sp>
      <p:sp>
        <p:nvSpPr>
          <p:cNvPr id="41" name="Rectangle 62"/>
          <p:cNvSpPr>
            <a:spLocks noChangeArrowheads="1"/>
          </p:cNvSpPr>
          <p:nvPr/>
        </p:nvSpPr>
        <p:spPr bwMode="auto">
          <a:xfrm>
            <a:off x="6267987" y="4436637"/>
            <a:ext cx="3564000" cy="279991"/>
          </a:xfrm>
          <a:prstGeom prst="rect">
            <a:avLst/>
          </a:prstGeom>
          <a:solidFill>
            <a:schemeClr val="bg1"/>
          </a:solidFill>
          <a:ln w="28575" algn="ctr">
            <a:solidFill>
              <a:srgbClr val="FF0000"/>
            </a:solidFill>
            <a:miter lim="800000"/>
            <a:headEnd/>
            <a:tailEnd/>
          </a:ln>
          <a:effectLst/>
          <a:extLst/>
        </p:spPr>
        <p:txBody>
          <a:bodyPr wrap="none" lIns="36000" tIns="45688" rIns="91373" bIns="45688"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(4) KÖRFEZ KORİDORU</a:t>
            </a:r>
            <a:endParaRPr lang="tr-TR" sz="1200" b="1" kern="0" dirty="0">
              <a:solidFill>
                <a:prstClr val="black"/>
              </a:solidFill>
              <a:effectLst>
                <a:outerShdw blurRad="38100" dist="38100" dir="2700000" algn="tl">
                  <a:srgbClr val="C0C0C0"/>
                </a:outerShdw>
              </a:effectLst>
              <a:latin typeface="Arial Narrow" pitchFamily="34" charset="0"/>
            </a:endParaRPr>
          </a:p>
        </p:txBody>
      </p:sp>
      <p:sp>
        <p:nvSpPr>
          <p:cNvPr id="42" name="5-Nokta Yıldız 41"/>
          <p:cNvSpPr/>
          <p:nvPr/>
        </p:nvSpPr>
        <p:spPr>
          <a:xfrm>
            <a:off x="3728864" y="4315485"/>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smtClean="0">
                <a:solidFill>
                  <a:prstClr val="white"/>
                </a:solidFill>
              </a:rPr>
              <a:t>5</a:t>
            </a:r>
            <a:endParaRPr lang="tr-TR" sz="1200" b="1" dirty="0">
              <a:solidFill>
                <a:prstClr val="white"/>
              </a:solidFill>
            </a:endParaRPr>
          </a:p>
        </p:txBody>
      </p:sp>
      <p:sp>
        <p:nvSpPr>
          <p:cNvPr id="43" name="Rectangle 62"/>
          <p:cNvSpPr>
            <a:spLocks noChangeArrowheads="1"/>
          </p:cNvSpPr>
          <p:nvPr/>
        </p:nvSpPr>
        <p:spPr bwMode="auto">
          <a:xfrm>
            <a:off x="6267987" y="4788298"/>
            <a:ext cx="3564000" cy="279991"/>
          </a:xfrm>
          <a:prstGeom prst="rect">
            <a:avLst/>
          </a:prstGeom>
          <a:solidFill>
            <a:schemeClr val="bg1"/>
          </a:solidFill>
          <a:ln w="28575" algn="ctr">
            <a:solidFill>
              <a:srgbClr val="FF0000"/>
            </a:solidFill>
            <a:miter lim="800000"/>
            <a:headEnd/>
            <a:tailEnd/>
          </a:ln>
          <a:effectLst/>
          <a:extLst/>
        </p:spPr>
        <p:txBody>
          <a:bodyPr wrap="none" lIns="36000" tIns="45688" rIns="91373" bIns="45688"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(5) MİA KORİDORU (BAŞİSKELE –KULLAR)</a:t>
            </a:r>
            <a:endParaRPr lang="tr-TR" sz="1200" b="1" kern="0" dirty="0">
              <a:solidFill>
                <a:prstClr val="black"/>
              </a:solidFill>
              <a:effectLst>
                <a:outerShdw blurRad="38100" dist="38100" dir="2700000" algn="tl">
                  <a:srgbClr val="C0C0C0"/>
                </a:outerShdw>
              </a:effectLst>
              <a:latin typeface="Arial Narrow" pitchFamily="34" charset="0"/>
            </a:endParaRPr>
          </a:p>
        </p:txBody>
      </p:sp>
      <p:sp>
        <p:nvSpPr>
          <p:cNvPr id="44" name="Rectangle 62"/>
          <p:cNvSpPr>
            <a:spLocks noChangeArrowheads="1"/>
          </p:cNvSpPr>
          <p:nvPr/>
        </p:nvSpPr>
        <p:spPr bwMode="auto">
          <a:xfrm>
            <a:off x="6270410" y="5137705"/>
            <a:ext cx="3564000" cy="279991"/>
          </a:xfrm>
          <a:prstGeom prst="rect">
            <a:avLst/>
          </a:prstGeom>
          <a:solidFill>
            <a:schemeClr val="bg1"/>
          </a:solidFill>
          <a:ln w="28575" algn="ctr">
            <a:solidFill>
              <a:srgbClr val="FF0000"/>
            </a:solidFill>
            <a:miter lim="800000"/>
            <a:headEnd/>
            <a:tailEnd/>
          </a:ln>
          <a:effectLst/>
          <a:extLst/>
        </p:spPr>
        <p:txBody>
          <a:bodyPr wrap="none" lIns="36000" tIns="45688" rIns="91373" bIns="45688"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(6) GÖLCÜK DALÇIK PROJESİ</a:t>
            </a:r>
            <a:endParaRPr lang="tr-TR" sz="1200" b="1" kern="0" dirty="0">
              <a:solidFill>
                <a:prstClr val="black"/>
              </a:solidFill>
              <a:effectLst>
                <a:outerShdw blurRad="38100" dist="38100" dir="2700000" algn="tl">
                  <a:srgbClr val="C0C0C0"/>
                </a:outerShdw>
              </a:effectLst>
              <a:latin typeface="Arial Narrow" pitchFamily="34" charset="0"/>
            </a:endParaRPr>
          </a:p>
        </p:txBody>
      </p:sp>
      <p:sp>
        <p:nvSpPr>
          <p:cNvPr id="45" name="5-Nokta Yıldız 44"/>
          <p:cNvSpPr/>
          <p:nvPr/>
        </p:nvSpPr>
        <p:spPr>
          <a:xfrm>
            <a:off x="2864768" y="4467885"/>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prstClr val="white"/>
                </a:solidFill>
              </a:rPr>
              <a:t>6</a:t>
            </a:r>
          </a:p>
        </p:txBody>
      </p:sp>
      <p:sp>
        <p:nvSpPr>
          <p:cNvPr id="46" name="5-Nokta Yıldız 45"/>
          <p:cNvSpPr/>
          <p:nvPr/>
        </p:nvSpPr>
        <p:spPr>
          <a:xfrm>
            <a:off x="3571379" y="4135374"/>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smtClean="0">
                <a:solidFill>
                  <a:prstClr val="white"/>
                </a:solidFill>
              </a:rPr>
              <a:t>8</a:t>
            </a:r>
            <a:endParaRPr lang="tr-TR" sz="1200" b="1" dirty="0">
              <a:solidFill>
                <a:prstClr val="white"/>
              </a:solidFill>
            </a:endParaRPr>
          </a:p>
        </p:txBody>
      </p:sp>
      <p:sp>
        <p:nvSpPr>
          <p:cNvPr id="47" name="Rectangle 63"/>
          <p:cNvSpPr>
            <a:spLocks noChangeArrowheads="1"/>
          </p:cNvSpPr>
          <p:nvPr/>
        </p:nvSpPr>
        <p:spPr bwMode="auto">
          <a:xfrm>
            <a:off x="6270410" y="5816838"/>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(8) OTOGAR KAVŞAĞI</a:t>
            </a:r>
            <a:endParaRPr lang="tr-TR" sz="1200" b="1" kern="0" dirty="0">
              <a:solidFill>
                <a:prstClr val="black"/>
              </a:solidFill>
              <a:effectLst>
                <a:outerShdw blurRad="38100" dist="38100" dir="2700000" algn="tl">
                  <a:srgbClr val="C0C0C0"/>
                </a:outerShdw>
              </a:effectLst>
              <a:latin typeface="Arial Narrow" pitchFamily="34" charset="0"/>
            </a:endParaRPr>
          </a:p>
        </p:txBody>
      </p:sp>
      <p:sp>
        <p:nvSpPr>
          <p:cNvPr id="48" name="Rectangle 63"/>
          <p:cNvSpPr>
            <a:spLocks noChangeArrowheads="1"/>
          </p:cNvSpPr>
          <p:nvPr/>
        </p:nvSpPr>
        <p:spPr bwMode="auto">
          <a:xfrm>
            <a:off x="2544837" y="6470533"/>
            <a:ext cx="3564000" cy="251992"/>
          </a:xfrm>
          <a:prstGeom prst="rect">
            <a:avLst/>
          </a:prstGeom>
          <a:solidFill>
            <a:srgbClr val="FFFFFF"/>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0" rIns="0" bIns="35976" anchor="ctr"/>
          <a:lstStyle/>
          <a:p>
            <a:pPr defTabSz="913740">
              <a:tabLst>
                <a:tab pos="2151098" algn="l"/>
              </a:tabLst>
            </a:pPr>
            <a:r>
              <a:rPr lang="tr-TR" sz="1200" b="1" kern="0" dirty="0" smtClean="0">
                <a:solidFill>
                  <a:prstClr val="black"/>
                </a:solidFill>
                <a:effectLst>
                  <a:outerShdw blurRad="38100" dist="38100" dir="2700000" algn="tl">
                    <a:srgbClr val="C0C0C0"/>
                  </a:outerShdw>
                </a:effectLst>
                <a:latin typeface="Arial Narrow" pitchFamily="34" charset="0"/>
              </a:rPr>
              <a:t>(12) KERPE KAVŞAĞI</a:t>
            </a:r>
            <a:endParaRPr lang="tr-TR" sz="1200" b="1" kern="0" dirty="0">
              <a:solidFill>
                <a:prstClr val="black"/>
              </a:solidFill>
              <a:effectLst>
                <a:outerShdw blurRad="38100" dist="38100" dir="2700000" algn="tl">
                  <a:srgbClr val="C0C0C0"/>
                </a:outerShdw>
              </a:effectLst>
              <a:latin typeface="Arial Narrow" pitchFamily="34" charset="0"/>
            </a:endParaRPr>
          </a:p>
        </p:txBody>
      </p:sp>
      <p:sp>
        <p:nvSpPr>
          <p:cNvPr id="53" name="5-Nokta Yıldız 52"/>
          <p:cNvSpPr/>
          <p:nvPr/>
        </p:nvSpPr>
        <p:spPr>
          <a:xfrm>
            <a:off x="4937838" y="1526539"/>
            <a:ext cx="216024" cy="216000"/>
          </a:xfrm>
          <a:prstGeom prst="star5">
            <a:avLst>
              <a:gd name="adj" fmla="val 40115"/>
              <a:gd name="hf" fmla="val 105146"/>
              <a:gd name="vf" fmla="val 110557"/>
            </a:avLst>
          </a:prstGeom>
          <a:solidFill>
            <a:srgbClr val="0000CC"/>
          </a:solidFill>
          <a:ln>
            <a:solidFill>
              <a:srgbClr val="FFFF00"/>
            </a:solid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200" b="1" dirty="0" smtClean="0">
                <a:solidFill>
                  <a:prstClr val="white"/>
                </a:solidFill>
              </a:rPr>
              <a:t>12</a:t>
            </a:r>
            <a:endParaRPr lang="tr-TR" sz="1200" b="1" dirty="0">
              <a:solidFill>
                <a:prstClr val="white"/>
              </a:solidFill>
            </a:endParaRPr>
          </a:p>
        </p:txBody>
      </p:sp>
      <p:sp>
        <p:nvSpPr>
          <p:cNvPr id="58" name="5-Nokta Yıldız 57"/>
          <p:cNvSpPr/>
          <p:nvPr/>
        </p:nvSpPr>
        <p:spPr>
          <a:xfrm>
            <a:off x="3550345" y="3933056"/>
            <a:ext cx="216024" cy="216000"/>
          </a:xfrm>
          <a:prstGeom prst="star5">
            <a:avLst>
              <a:gd name="adj" fmla="val 41476"/>
              <a:gd name="hf" fmla="val 105146"/>
              <a:gd name="vf" fmla="val 110557"/>
            </a:avLst>
          </a:prstGeom>
          <a:solidFill>
            <a:srgbClr val="FFFF00"/>
          </a:solidFill>
          <a:ln>
            <a:solidFill>
              <a:srgbClr val="0000CC"/>
            </a:solidFill>
          </a:ln>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FF0000"/>
                </a:solidFill>
              </a:rPr>
              <a:t>6</a:t>
            </a:r>
          </a:p>
        </p:txBody>
      </p:sp>
    </p:spTree>
    <p:extLst>
      <p:ext uri="{BB962C8B-B14F-4D97-AF65-F5344CB8AC3E}">
        <p14:creationId xmlns:p14="http://schemas.microsoft.com/office/powerpoint/2010/main" val="34440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wipe(down)">
                                      <p:cBhvr>
                                        <p:cTn id="10" dur="580">
                                          <p:stCondLst>
                                            <p:cond delay="0"/>
                                          </p:stCondLst>
                                        </p:cTn>
                                        <p:tgtEl>
                                          <p:spTgt spid="81"/>
                                        </p:tgtEl>
                                      </p:cBhvr>
                                    </p:animEffect>
                                    <p:anim calcmode="lin" valueType="num">
                                      <p:cBhvr>
                                        <p:cTn id="11"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16" dur="26">
                                          <p:stCondLst>
                                            <p:cond delay="650"/>
                                          </p:stCondLst>
                                        </p:cTn>
                                        <p:tgtEl>
                                          <p:spTgt spid="81"/>
                                        </p:tgtEl>
                                      </p:cBhvr>
                                      <p:to x="100000" y="60000"/>
                                    </p:animScale>
                                    <p:animScale>
                                      <p:cBhvr>
                                        <p:cTn id="17" dur="166" decel="50000">
                                          <p:stCondLst>
                                            <p:cond delay="676"/>
                                          </p:stCondLst>
                                        </p:cTn>
                                        <p:tgtEl>
                                          <p:spTgt spid="81"/>
                                        </p:tgtEl>
                                      </p:cBhvr>
                                      <p:to x="100000" y="100000"/>
                                    </p:animScale>
                                    <p:animScale>
                                      <p:cBhvr>
                                        <p:cTn id="18" dur="26">
                                          <p:stCondLst>
                                            <p:cond delay="1312"/>
                                          </p:stCondLst>
                                        </p:cTn>
                                        <p:tgtEl>
                                          <p:spTgt spid="81"/>
                                        </p:tgtEl>
                                      </p:cBhvr>
                                      <p:to x="100000" y="80000"/>
                                    </p:animScale>
                                    <p:animScale>
                                      <p:cBhvr>
                                        <p:cTn id="19" dur="166" decel="50000">
                                          <p:stCondLst>
                                            <p:cond delay="1338"/>
                                          </p:stCondLst>
                                        </p:cTn>
                                        <p:tgtEl>
                                          <p:spTgt spid="81"/>
                                        </p:tgtEl>
                                      </p:cBhvr>
                                      <p:to x="100000" y="100000"/>
                                    </p:animScale>
                                    <p:animScale>
                                      <p:cBhvr>
                                        <p:cTn id="20" dur="26">
                                          <p:stCondLst>
                                            <p:cond delay="1642"/>
                                          </p:stCondLst>
                                        </p:cTn>
                                        <p:tgtEl>
                                          <p:spTgt spid="81"/>
                                        </p:tgtEl>
                                      </p:cBhvr>
                                      <p:to x="100000" y="90000"/>
                                    </p:animScale>
                                    <p:animScale>
                                      <p:cBhvr>
                                        <p:cTn id="21" dur="166" decel="50000">
                                          <p:stCondLst>
                                            <p:cond delay="1668"/>
                                          </p:stCondLst>
                                        </p:cTn>
                                        <p:tgtEl>
                                          <p:spTgt spid="81"/>
                                        </p:tgtEl>
                                      </p:cBhvr>
                                      <p:to x="100000" y="100000"/>
                                    </p:animScale>
                                    <p:animScale>
                                      <p:cBhvr>
                                        <p:cTn id="22" dur="26">
                                          <p:stCondLst>
                                            <p:cond delay="1808"/>
                                          </p:stCondLst>
                                        </p:cTn>
                                        <p:tgtEl>
                                          <p:spTgt spid="81"/>
                                        </p:tgtEl>
                                      </p:cBhvr>
                                      <p:to x="100000" y="95000"/>
                                    </p:animScale>
                                    <p:animScale>
                                      <p:cBhvr>
                                        <p:cTn id="23" dur="166" decel="50000">
                                          <p:stCondLst>
                                            <p:cond delay="1834"/>
                                          </p:stCondLst>
                                        </p:cTn>
                                        <p:tgtEl>
                                          <p:spTgt spid="81"/>
                                        </p:tgtEl>
                                      </p:cBhvr>
                                      <p:to x="100000" y="100000"/>
                                    </p:animScale>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par>
                                <p:cTn id="28" presetID="35" presetClass="emph" presetSubtype="0" fill="hold" grpId="1" nodeType="withEffect">
                                  <p:stCondLst>
                                    <p:cond delay="0"/>
                                  </p:stCondLst>
                                  <p:childTnLst>
                                    <p:anim calcmode="discrete" valueType="str">
                                      <p:cBhvr>
                                        <p:cTn id="29" dur="1000" fill="hold"/>
                                        <p:tgtEl>
                                          <p:spTgt spid="81"/>
                                        </p:tgtEl>
                                        <p:attrNameLst>
                                          <p:attrName>style.visibility</p:attrName>
                                        </p:attrNameLst>
                                      </p:cBhvr>
                                      <p:tavLst>
                                        <p:tav tm="0">
                                          <p:val>
                                            <p:strVal val="hidden"/>
                                          </p:val>
                                        </p:tav>
                                        <p:tav tm="50000">
                                          <p:val>
                                            <p:strVal val="visible"/>
                                          </p:val>
                                        </p:tav>
                                      </p:tavLst>
                                    </p:anim>
                                  </p:childTnLst>
                                </p:cTn>
                              </p:par>
                            </p:childTnLst>
                          </p:cTn>
                        </p:par>
                        <p:par>
                          <p:cTn id="30" fill="hold">
                            <p:stCondLst>
                              <p:cond delay="3000"/>
                            </p:stCondLst>
                            <p:childTnLst>
                              <p:par>
                                <p:cTn id="31" presetID="26" presetClass="entr" presetSubtype="0" fill="hold" grpId="0" nodeType="after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wipe(down)">
                                      <p:cBhvr>
                                        <p:cTn id="33" dur="580">
                                          <p:stCondLst>
                                            <p:cond delay="0"/>
                                          </p:stCondLst>
                                        </p:cTn>
                                        <p:tgtEl>
                                          <p:spTgt spid="92"/>
                                        </p:tgtEl>
                                      </p:cBhvr>
                                    </p:animEffect>
                                    <p:anim calcmode="lin" valueType="num">
                                      <p:cBhvr>
                                        <p:cTn id="34"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39" dur="26">
                                          <p:stCondLst>
                                            <p:cond delay="650"/>
                                          </p:stCondLst>
                                        </p:cTn>
                                        <p:tgtEl>
                                          <p:spTgt spid="92"/>
                                        </p:tgtEl>
                                      </p:cBhvr>
                                      <p:to x="100000" y="60000"/>
                                    </p:animScale>
                                    <p:animScale>
                                      <p:cBhvr>
                                        <p:cTn id="40" dur="166" decel="50000">
                                          <p:stCondLst>
                                            <p:cond delay="676"/>
                                          </p:stCondLst>
                                        </p:cTn>
                                        <p:tgtEl>
                                          <p:spTgt spid="92"/>
                                        </p:tgtEl>
                                      </p:cBhvr>
                                      <p:to x="100000" y="100000"/>
                                    </p:animScale>
                                    <p:animScale>
                                      <p:cBhvr>
                                        <p:cTn id="41" dur="26">
                                          <p:stCondLst>
                                            <p:cond delay="1312"/>
                                          </p:stCondLst>
                                        </p:cTn>
                                        <p:tgtEl>
                                          <p:spTgt spid="92"/>
                                        </p:tgtEl>
                                      </p:cBhvr>
                                      <p:to x="100000" y="80000"/>
                                    </p:animScale>
                                    <p:animScale>
                                      <p:cBhvr>
                                        <p:cTn id="42" dur="166" decel="50000">
                                          <p:stCondLst>
                                            <p:cond delay="1338"/>
                                          </p:stCondLst>
                                        </p:cTn>
                                        <p:tgtEl>
                                          <p:spTgt spid="92"/>
                                        </p:tgtEl>
                                      </p:cBhvr>
                                      <p:to x="100000" y="100000"/>
                                    </p:animScale>
                                    <p:animScale>
                                      <p:cBhvr>
                                        <p:cTn id="43" dur="26">
                                          <p:stCondLst>
                                            <p:cond delay="1642"/>
                                          </p:stCondLst>
                                        </p:cTn>
                                        <p:tgtEl>
                                          <p:spTgt spid="92"/>
                                        </p:tgtEl>
                                      </p:cBhvr>
                                      <p:to x="100000" y="90000"/>
                                    </p:animScale>
                                    <p:animScale>
                                      <p:cBhvr>
                                        <p:cTn id="44" dur="166" decel="50000">
                                          <p:stCondLst>
                                            <p:cond delay="1668"/>
                                          </p:stCondLst>
                                        </p:cTn>
                                        <p:tgtEl>
                                          <p:spTgt spid="92"/>
                                        </p:tgtEl>
                                      </p:cBhvr>
                                      <p:to x="100000" y="100000"/>
                                    </p:animScale>
                                    <p:animScale>
                                      <p:cBhvr>
                                        <p:cTn id="45" dur="26">
                                          <p:stCondLst>
                                            <p:cond delay="1808"/>
                                          </p:stCondLst>
                                        </p:cTn>
                                        <p:tgtEl>
                                          <p:spTgt spid="92"/>
                                        </p:tgtEl>
                                      </p:cBhvr>
                                      <p:to x="100000" y="95000"/>
                                    </p:animScale>
                                    <p:animScale>
                                      <p:cBhvr>
                                        <p:cTn id="46" dur="166" decel="50000">
                                          <p:stCondLst>
                                            <p:cond delay="1834"/>
                                          </p:stCondLst>
                                        </p:cTn>
                                        <p:tgtEl>
                                          <p:spTgt spid="92"/>
                                        </p:tgtEl>
                                      </p:cBhvr>
                                      <p:to x="100000" y="100000"/>
                                    </p:animScale>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left)">
                                      <p:cBhvr>
                                        <p:cTn id="50" dur="500"/>
                                        <p:tgtEl>
                                          <p:spTgt spid="51"/>
                                        </p:tgtEl>
                                      </p:cBhvr>
                                    </p:animEffect>
                                  </p:childTnLst>
                                </p:cTn>
                              </p:par>
                              <p:par>
                                <p:cTn id="51" presetID="35" presetClass="emph" presetSubtype="0" fill="hold" grpId="1" nodeType="withEffect">
                                  <p:stCondLst>
                                    <p:cond delay="0"/>
                                  </p:stCondLst>
                                  <p:childTnLst>
                                    <p:anim calcmode="discrete" valueType="str">
                                      <p:cBhvr>
                                        <p:cTn id="52" dur="1000" fill="hold"/>
                                        <p:tgtEl>
                                          <p:spTgt spid="92"/>
                                        </p:tgtEl>
                                        <p:attrNameLst>
                                          <p:attrName>style.visibility</p:attrName>
                                        </p:attrNameLst>
                                      </p:cBhvr>
                                      <p:tavLst>
                                        <p:tav tm="0">
                                          <p:val>
                                            <p:strVal val="hidden"/>
                                          </p:val>
                                        </p:tav>
                                        <p:tav tm="50000">
                                          <p:val>
                                            <p:strVal val="visible"/>
                                          </p:val>
                                        </p:tav>
                                      </p:tavLst>
                                    </p:anim>
                                  </p:childTnLst>
                                </p:cTn>
                              </p:par>
                            </p:childTnLst>
                          </p:cTn>
                        </p:par>
                        <p:par>
                          <p:cTn id="53" fill="hold">
                            <p:stCondLst>
                              <p:cond delay="6000"/>
                            </p:stCondLst>
                            <p:childTnLst>
                              <p:par>
                                <p:cTn id="54" presetID="26" presetClass="entr" presetSubtype="0" fill="hold" grpId="0" nodeType="afterEffect">
                                  <p:stCondLst>
                                    <p:cond delay="0"/>
                                  </p:stCondLst>
                                  <p:childTnLst>
                                    <p:set>
                                      <p:cBhvr>
                                        <p:cTn id="55" dur="1" fill="hold">
                                          <p:stCondLst>
                                            <p:cond delay="0"/>
                                          </p:stCondLst>
                                        </p:cTn>
                                        <p:tgtEl>
                                          <p:spTgt spid="93"/>
                                        </p:tgtEl>
                                        <p:attrNameLst>
                                          <p:attrName>style.visibility</p:attrName>
                                        </p:attrNameLst>
                                      </p:cBhvr>
                                      <p:to>
                                        <p:strVal val="visible"/>
                                      </p:to>
                                    </p:set>
                                    <p:animEffect transition="in" filter="wipe(down)">
                                      <p:cBhvr>
                                        <p:cTn id="56" dur="580">
                                          <p:stCondLst>
                                            <p:cond delay="0"/>
                                          </p:stCondLst>
                                        </p:cTn>
                                        <p:tgtEl>
                                          <p:spTgt spid="93"/>
                                        </p:tgtEl>
                                      </p:cBhvr>
                                    </p:animEffect>
                                    <p:anim calcmode="lin" valueType="num">
                                      <p:cBhvr>
                                        <p:cTn id="57"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62" dur="26">
                                          <p:stCondLst>
                                            <p:cond delay="650"/>
                                          </p:stCondLst>
                                        </p:cTn>
                                        <p:tgtEl>
                                          <p:spTgt spid="93"/>
                                        </p:tgtEl>
                                      </p:cBhvr>
                                      <p:to x="100000" y="60000"/>
                                    </p:animScale>
                                    <p:animScale>
                                      <p:cBhvr>
                                        <p:cTn id="63" dur="166" decel="50000">
                                          <p:stCondLst>
                                            <p:cond delay="676"/>
                                          </p:stCondLst>
                                        </p:cTn>
                                        <p:tgtEl>
                                          <p:spTgt spid="93"/>
                                        </p:tgtEl>
                                      </p:cBhvr>
                                      <p:to x="100000" y="100000"/>
                                    </p:animScale>
                                    <p:animScale>
                                      <p:cBhvr>
                                        <p:cTn id="64" dur="26">
                                          <p:stCondLst>
                                            <p:cond delay="1312"/>
                                          </p:stCondLst>
                                        </p:cTn>
                                        <p:tgtEl>
                                          <p:spTgt spid="93"/>
                                        </p:tgtEl>
                                      </p:cBhvr>
                                      <p:to x="100000" y="80000"/>
                                    </p:animScale>
                                    <p:animScale>
                                      <p:cBhvr>
                                        <p:cTn id="65" dur="166" decel="50000">
                                          <p:stCondLst>
                                            <p:cond delay="1338"/>
                                          </p:stCondLst>
                                        </p:cTn>
                                        <p:tgtEl>
                                          <p:spTgt spid="93"/>
                                        </p:tgtEl>
                                      </p:cBhvr>
                                      <p:to x="100000" y="100000"/>
                                    </p:animScale>
                                    <p:animScale>
                                      <p:cBhvr>
                                        <p:cTn id="66" dur="26">
                                          <p:stCondLst>
                                            <p:cond delay="1642"/>
                                          </p:stCondLst>
                                        </p:cTn>
                                        <p:tgtEl>
                                          <p:spTgt spid="93"/>
                                        </p:tgtEl>
                                      </p:cBhvr>
                                      <p:to x="100000" y="90000"/>
                                    </p:animScale>
                                    <p:animScale>
                                      <p:cBhvr>
                                        <p:cTn id="67" dur="166" decel="50000">
                                          <p:stCondLst>
                                            <p:cond delay="1668"/>
                                          </p:stCondLst>
                                        </p:cTn>
                                        <p:tgtEl>
                                          <p:spTgt spid="93"/>
                                        </p:tgtEl>
                                      </p:cBhvr>
                                      <p:to x="100000" y="100000"/>
                                    </p:animScale>
                                    <p:animScale>
                                      <p:cBhvr>
                                        <p:cTn id="68" dur="26">
                                          <p:stCondLst>
                                            <p:cond delay="1808"/>
                                          </p:stCondLst>
                                        </p:cTn>
                                        <p:tgtEl>
                                          <p:spTgt spid="93"/>
                                        </p:tgtEl>
                                      </p:cBhvr>
                                      <p:to x="100000" y="95000"/>
                                    </p:animScale>
                                    <p:animScale>
                                      <p:cBhvr>
                                        <p:cTn id="69" dur="166" decel="50000">
                                          <p:stCondLst>
                                            <p:cond delay="1834"/>
                                          </p:stCondLst>
                                        </p:cTn>
                                        <p:tgtEl>
                                          <p:spTgt spid="93"/>
                                        </p:tgtEl>
                                      </p:cBhvr>
                                      <p:to x="100000" y="100000"/>
                                    </p:animScale>
                                  </p:childTnLst>
                                </p:cTn>
                              </p:par>
                              <p:par>
                                <p:cTn id="70" presetID="22" presetClass="entr" presetSubtype="1"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up)">
                                      <p:cBhvr>
                                        <p:cTn id="72" dur="500"/>
                                        <p:tgtEl>
                                          <p:spTgt spid="8"/>
                                        </p:tgtEl>
                                      </p:cBhvr>
                                    </p:animEffect>
                                  </p:childTnLst>
                                </p:cTn>
                              </p:par>
                            </p:childTnLst>
                          </p:cTn>
                        </p:par>
                        <p:par>
                          <p:cTn id="73" fill="hold">
                            <p:stCondLst>
                              <p:cond delay="8000"/>
                            </p:stCondLst>
                            <p:childTnLst>
                              <p:par>
                                <p:cTn id="74" presetID="22" presetClass="entr" presetSubtype="8" fill="hold" grpId="0" nodeType="after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wipe(left)">
                                      <p:cBhvr>
                                        <p:cTn id="76" dur="500"/>
                                        <p:tgtEl>
                                          <p:spTgt spid="70"/>
                                        </p:tgtEl>
                                      </p:cBhvr>
                                    </p:animEffect>
                                  </p:childTnLst>
                                </p:cTn>
                              </p:par>
                              <p:par>
                                <p:cTn id="77" presetID="35" presetClass="emph" presetSubtype="0" fill="hold" grpId="1" nodeType="withEffect">
                                  <p:stCondLst>
                                    <p:cond delay="0"/>
                                  </p:stCondLst>
                                  <p:childTnLst>
                                    <p:anim calcmode="discrete" valueType="str">
                                      <p:cBhvr>
                                        <p:cTn id="78" dur="1000" fill="hold"/>
                                        <p:tgtEl>
                                          <p:spTgt spid="93"/>
                                        </p:tgtEl>
                                        <p:attrNameLst>
                                          <p:attrName>style.visibility</p:attrName>
                                        </p:attrNameLst>
                                      </p:cBhvr>
                                      <p:tavLst>
                                        <p:tav tm="0">
                                          <p:val>
                                            <p:strVal val="hidden"/>
                                          </p:val>
                                        </p:tav>
                                        <p:tav tm="50000">
                                          <p:val>
                                            <p:strVal val="visible"/>
                                          </p:val>
                                        </p:tav>
                                      </p:tavLst>
                                    </p:anim>
                                  </p:childTnLst>
                                </p:cTn>
                              </p:par>
                            </p:childTnLst>
                          </p:cTn>
                        </p:par>
                        <p:par>
                          <p:cTn id="79" fill="hold">
                            <p:stCondLst>
                              <p:cond delay="9000"/>
                            </p:stCondLst>
                            <p:childTnLst>
                              <p:par>
                                <p:cTn id="80" presetID="26" presetClass="entr" presetSubtype="0" fill="hold" grpId="0" nodeType="afterEffect">
                                  <p:stCondLst>
                                    <p:cond delay="0"/>
                                  </p:stCondLst>
                                  <p:childTnLst>
                                    <p:set>
                                      <p:cBhvr>
                                        <p:cTn id="81" dur="1" fill="hold">
                                          <p:stCondLst>
                                            <p:cond delay="0"/>
                                          </p:stCondLst>
                                        </p:cTn>
                                        <p:tgtEl>
                                          <p:spTgt spid="94"/>
                                        </p:tgtEl>
                                        <p:attrNameLst>
                                          <p:attrName>style.visibility</p:attrName>
                                        </p:attrNameLst>
                                      </p:cBhvr>
                                      <p:to>
                                        <p:strVal val="visible"/>
                                      </p:to>
                                    </p:set>
                                    <p:animEffect transition="in" filter="wipe(down)">
                                      <p:cBhvr>
                                        <p:cTn id="82" dur="580">
                                          <p:stCondLst>
                                            <p:cond delay="0"/>
                                          </p:stCondLst>
                                        </p:cTn>
                                        <p:tgtEl>
                                          <p:spTgt spid="94"/>
                                        </p:tgtEl>
                                      </p:cBhvr>
                                    </p:animEffect>
                                    <p:anim calcmode="lin" valueType="num">
                                      <p:cBhvr>
                                        <p:cTn id="83"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88" dur="26">
                                          <p:stCondLst>
                                            <p:cond delay="650"/>
                                          </p:stCondLst>
                                        </p:cTn>
                                        <p:tgtEl>
                                          <p:spTgt spid="94"/>
                                        </p:tgtEl>
                                      </p:cBhvr>
                                      <p:to x="100000" y="60000"/>
                                    </p:animScale>
                                    <p:animScale>
                                      <p:cBhvr>
                                        <p:cTn id="89" dur="166" decel="50000">
                                          <p:stCondLst>
                                            <p:cond delay="676"/>
                                          </p:stCondLst>
                                        </p:cTn>
                                        <p:tgtEl>
                                          <p:spTgt spid="94"/>
                                        </p:tgtEl>
                                      </p:cBhvr>
                                      <p:to x="100000" y="100000"/>
                                    </p:animScale>
                                    <p:animScale>
                                      <p:cBhvr>
                                        <p:cTn id="90" dur="26">
                                          <p:stCondLst>
                                            <p:cond delay="1312"/>
                                          </p:stCondLst>
                                        </p:cTn>
                                        <p:tgtEl>
                                          <p:spTgt spid="94"/>
                                        </p:tgtEl>
                                      </p:cBhvr>
                                      <p:to x="100000" y="80000"/>
                                    </p:animScale>
                                    <p:animScale>
                                      <p:cBhvr>
                                        <p:cTn id="91" dur="166" decel="50000">
                                          <p:stCondLst>
                                            <p:cond delay="1338"/>
                                          </p:stCondLst>
                                        </p:cTn>
                                        <p:tgtEl>
                                          <p:spTgt spid="94"/>
                                        </p:tgtEl>
                                      </p:cBhvr>
                                      <p:to x="100000" y="100000"/>
                                    </p:animScale>
                                    <p:animScale>
                                      <p:cBhvr>
                                        <p:cTn id="92" dur="26">
                                          <p:stCondLst>
                                            <p:cond delay="1642"/>
                                          </p:stCondLst>
                                        </p:cTn>
                                        <p:tgtEl>
                                          <p:spTgt spid="94"/>
                                        </p:tgtEl>
                                      </p:cBhvr>
                                      <p:to x="100000" y="90000"/>
                                    </p:animScale>
                                    <p:animScale>
                                      <p:cBhvr>
                                        <p:cTn id="93" dur="166" decel="50000">
                                          <p:stCondLst>
                                            <p:cond delay="1668"/>
                                          </p:stCondLst>
                                        </p:cTn>
                                        <p:tgtEl>
                                          <p:spTgt spid="94"/>
                                        </p:tgtEl>
                                      </p:cBhvr>
                                      <p:to x="100000" y="100000"/>
                                    </p:animScale>
                                    <p:animScale>
                                      <p:cBhvr>
                                        <p:cTn id="94" dur="26">
                                          <p:stCondLst>
                                            <p:cond delay="1808"/>
                                          </p:stCondLst>
                                        </p:cTn>
                                        <p:tgtEl>
                                          <p:spTgt spid="94"/>
                                        </p:tgtEl>
                                      </p:cBhvr>
                                      <p:to x="100000" y="95000"/>
                                    </p:animScale>
                                    <p:animScale>
                                      <p:cBhvr>
                                        <p:cTn id="95" dur="166" decel="50000">
                                          <p:stCondLst>
                                            <p:cond delay="1834"/>
                                          </p:stCondLst>
                                        </p:cTn>
                                        <p:tgtEl>
                                          <p:spTgt spid="94"/>
                                        </p:tgtEl>
                                      </p:cBhvr>
                                      <p:to x="100000" y="100000"/>
                                    </p:animScale>
                                  </p:childTnLst>
                                </p:cTn>
                              </p:par>
                              <p:par>
                                <p:cTn id="96" presetID="22" presetClass="entr" presetSubtype="1" fill="hold" grpId="0"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up)">
                                      <p:cBhvr>
                                        <p:cTn id="98" dur="500"/>
                                        <p:tgtEl>
                                          <p:spTgt spid="10"/>
                                        </p:tgtEl>
                                      </p:cBhvr>
                                    </p:animEffect>
                                  </p:childTnLst>
                                </p:cTn>
                              </p:par>
                            </p:childTnLst>
                          </p:cTn>
                        </p:par>
                        <p:par>
                          <p:cTn id="99" fill="hold">
                            <p:stCondLst>
                              <p:cond delay="11000"/>
                            </p:stCondLst>
                            <p:childTnLst>
                              <p:par>
                                <p:cTn id="100" presetID="22" presetClass="entr" presetSubtype="8" fill="hold" grpId="0" nodeType="after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wipe(left)">
                                      <p:cBhvr>
                                        <p:cTn id="102" dur="500"/>
                                        <p:tgtEl>
                                          <p:spTgt spid="71"/>
                                        </p:tgtEl>
                                      </p:cBhvr>
                                    </p:animEffect>
                                  </p:childTnLst>
                                </p:cTn>
                              </p:par>
                              <p:par>
                                <p:cTn id="103" presetID="35" presetClass="emph" presetSubtype="0" fill="hold" grpId="1" nodeType="withEffect">
                                  <p:stCondLst>
                                    <p:cond delay="0"/>
                                  </p:stCondLst>
                                  <p:childTnLst>
                                    <p:anim calcmode="discrete" valueType="str">
                                      <p:cBhvr>
                                        <p:cTn id="104" dur="1000" fill="hold"/>
                                        <p:tgtEl>
                                          <p:spTgt spid="94"/>
                                        </p:tgtEl>
                                        <p:attrNameLst>
                                          <p:attrName>style.visibility</p:attrName>
                                        </p:attrNameLst>
                                      </p:cBhvr>
                                      <p:tavLst>
                                        <p:tav tm="0">
                                          <p:val>
                                            <p:strVal val="hidden"/>
                                          </p:val>
                                        </p:tav>
                                        <p:tav tm="50000">
                                          <p:val>
                                            <p:strVal val="visible"/>
                                          </p:val>
                                        </p:tav>
                                      </p:tavLst>
                                    </p:anim>
                                  </p:childTnLst>
                                </p:cTn>
                              </p:par>
                            </p:childTnLst>
                          </p:cTn>
                        </p:par>
                        <p:par>
                          <p:cTn id="105" fill="hold">
                            <p:stCondLst>
                              <p:cond delay="12000"/>
                            </p:stCondLst>
                            <p:childTnLst>
                              <p:par>
                                <p:cTn id="106" presetID="26" presetClass="entr" presetSubtype="0" fill="hold" grpId="0" nodeType="afterEffect">
                                  <p:stCondLst>
                                    <p:cond delay="0"/>
                                  </p:stCondLst>
                                  <p:childTnLst>
                                    <p:set>
                                      <p:cBhvr>
                                        <p:cTn id="107" dur="1" fill="hold">
                                          <p:stCondLst>
                                            <p:cond delay="0"/>
                                          </p:stCondLst>
                                        </p:cTn>
                                        <p:tgtEl>
                                          <p:spTgt spid="95"/>
                                        </p:tgtEl>
                                        <p:attrNameLst>
                                          <p:attrName>style.visibility</p:attrName>
                                        </p:attrNameLst>
                                      </p:cBhvr>
                                      <p:to>
                                        <p:strVal val="visible"/>
                                      </p:to>
                                    </p:set>
                                    <p:animEffect transition="in" filter="wipe(down)">
                                      <p:cBhvr>
                                        <p:cTn id="108" dur="580">
                                          <p:stCondLst>
                                            <p:cond delay="0"/>
                                          </p:stCondLst>
                                        </p:cTn>
                                        <p:tgtEl>
                                          <p:spTgt spid="95"/>
                                        </p:tgtEl>
                                      </p:cBhvr>
                                    </p:animEffect>
                                    <p:anim calcmode="lin" valueType="num">
                                      <p:cBhvr>
                                        <p:cTn id="109"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114" dur="26">
                                          <p:stCondLst>
                                            <p:cond delay="650"/>
                                          </p:stCondLst>
                                        </p:cTn>
                                        <p:tgtEl>
                                          <p:spTgt spid="95"/>
                                        </p:tgtEl>
                                      </p:cBhvr>
                                      <p:to x="100000" y="60000"/>
                                    </p:animScale>
                                    <p:animScale>
                                      <p:cBhvr>
                                        <p:cTn id="115" dur="166" decel="50000">
                                          <p:stCondLst>
                                            <p:cond delay="676"/>
                                          </p:stCondLst>
                                        </p:cTn>
                                        <p:tgtEl>
                                          <p:spTgt spid="95"/>
                                        </p:tgtEl>
                                      </p:cBhvr>
                                      <p:to x="100000" y="100000"/>
                                    </p:animScale>
                                    <p:animScale>
                                      <p:cBhvr>
                                        <p:cTn id="116" dur="26">
                                          <p:stCondLst>
                                            <p:cond delay="1312"/>
                                          </p:stCondLst>
                                        </p:cTn>
                                        <p:tgtEl>
                                          <p:spTgt spid="95"/>
                                        </p:tgtEl>
                                      </p:cBhvr>
                                      <p:to x="100000" y="80000"/>
                                    </p:animScale>
                                    <p:animScale>
                                      <p:cBhvr>
                                        <p:cTn id="117" dur="166" decel="50000">
                                          <p:stCondLst>
                                            <p:cond delay="1338"/>
                                          </p:stCondLst>
                                        </p:cTn>
                                        <p:tgtEl>
                                          <p:spTgt spid="95"/>
                                        </p:tgtEl>
                                      </p:cBhvr>
                                      <p:to x="100000" y="100000"/>
                                    </p:animScale>
                                    <p:animScale>
                                      <p:cBhvr>
                                        <p:cTn id="118" dur="26">
                                          <p:stCondLst>
                                            <p:cond delay="1642"/>
                                          </p:stCondLst>
                                        </p:cTn>
                                        <p:tgtEl>
                                          <p:spTgt spid="95"/>
                                        </p:tgtEl>
                                      </p:cBhvr>
                                      <p:to x="100000" y="90000"/>
                                    </p:animScale>
                                    <p:animScale>
                                      <p:cBhvr>
                                        <p:cTn id="119" dur="166" decel="50000">
                                          <p:stCondLst>
                                            <p:cond delay="1668"/>
                                          </p:stCondLst>
                                        </p:cTn>
                                        <p:tgtEl>
                                          <p:spTgt spid="95"/>
                                        </p:tgtEl>
                                      </p:cBhvr>
                                      <p:to x="100000" y="100000"/>
                                    </p:animScale>
                                    <p:animScale>
                                      <p:cBhvr>
                                        <p:cTn id="120" dur="26">
                                          <p:stCondLst>
                                            <p:cond delay="1808"/>
                                          </p:stCondLst>
                                        </p:cTn>
                                        <p:tgtEl>
                                          <p:spTgt spid="95"/>
                                        </p:tgtEl>
                                      </p:cBhvr>
                                      <p:to x="100000" y="95000"/>
                                    </p:animScale>
                                    <p:animScale>
                                      <p:cBhvr>
                                        <p:cTn id="121" dur="166" decel="50000">
                                          <p:stCondLst>
                                            <p:cond delay="1834"/>
                                          </p:stCondLst>
                                        </p:cTn>
                                        <p:tgtEl>
                                          <p:spTgt spid="95"/>
                                        </p:tgtEl>
                                      </p:cBhvr>
                                      <p:to x="100000" y="100000"/>
                                    </p:animScale>
                                  </p:childTnLst>
                                </p:cTn>
                              </p:par>
                            </p:childTnLst>
                          </p:cTn>
                        </p:par>
                        <p:par>
                          <p:cTn id="122" fill="hold">
                            <p:stCondLst>
                              <p:cond delay="14000"/>
                            </p:stCondLst>
                            <p:childTnLst>
                              <p:par>
                                <p:cTn id="123" presetID="22" presetClass="entr" presetSubtype="8"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wipe(left)">
                                      <p:cBhvr>
                                        <p:cTn id="125" dur="500"/>
                                        <p:tgtEl>
                                          <p:spTgt spid="49"/>
                                        </p:tgtEl>
                                      </p:cBhvr>
                                    </p:animEffect>
                                  </p:childTnLst>
                                </p:cTn>
                              </p:par>
                              <p:par>
                                <p:cTn id="126" presetID="35" presetClass="emph" presetSubtype="0" fill="hold" grpId="1" nodeType="withEffect">
                                  <p:stCondLst>
                                    <p:cond delay="0"/>
                                  </p:stCondLst>
                                  <p:childTnLst>
                                    <p:anim calcmode="discrete" valueType="str">
                                      <p:cBhvr>
                                        <p:cTn id="127" dur="1000" fill="hold"/>
                                        <p:tgtEl>
                                          <p:spTgt spid="95"/>
                                        </p:tgtEl>
                                        <p:attrNameLst>
                                          <p:attrName>style.visibility</p:attrName>
                                        </p:attrNameLst>
                                      </p:cBhvr>
                                      <p:tavLst>
                                        <p:tav tm="0">
                                          <p:val>
                                            <p:strVal val="hidden"/>
                                          </p:val>
                                        </p:tav>
                                        <p:tav tm="50000">
                                          <p:val>
                                            <p:strVal val="visible"/>
                                          </p:val>
                                        </p:tav>
                                      </p:tavLst>
                                    </p:anim>
                                  </p:childTnLst>
                                </p:cTn>
                              </p:par>
                            </p:childTnLst>
                          </p:cTn>
                        </p:par>
                        <p:par>
                          <p:cTn id="128" fill="hold">
                            <p:stCondLst>
                              <p:cond delay="15000"/>
                            </p:stCondLst>
                            <p:childTnLst>
                              <p:par>
                                <p:cTn id="129" presetID="26" presetClass="entr" presetSubtype="0" fill="hold" grpId="0" nodeType="afterEffect">
                                  <p:stCondLst>
                                    <p:cond delay="0"/>
                                  </p:stCondLst>
                                  <p:childTnLst>
                                    <p:set>
                                      <p:cBhvr>
                                        <p:cTn id="130" dur="1" fill="hold">
                                          <p:stCondLst>
                                            <p:cond delay="0"/>
                                          </p:stCondLst>
                                        </p:cTn>
                                        <p:tgtEl>
                                          <p:spTgt spid="58"/>
                                        </p:tgtEl>
                                        <p:attrNameLst>
                                          <p:attrName>style.visibility</p:attrName>
                                        </p:attrNameLst>
                                      </p:cBhvr>
                                      <p:to>
                                        <p:strVal val="visible"/>
                                      </p:to>
                                    </p:set>
                                    <p:animEffect transition="in" filter="wipe(down)">
                                      <p:cBhvr>
                                        <p:cTn id="131" dur="580">
                                          <p:stCondLst>
                                            <p:cond delay="0"/>
                                          </p:stCondLst>
                                        </p:cTn>
                                        <p:tgtEl>
                                          <p:spTgt spid="58"/>
                                        </p:tgtEl>
                                      </p:cBhvr>
                                    </p:animEffect>
                                    <p:anim calcmode="lin" valueType="num">
                                      <p:cBhvr>
                                        <p:cTn id="13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137" dur="26">
                                          <p:stCondLst>
                                            <p:cond delay="650"/>
                                          </p:stCondLst>
                                        </p:cTn>
                                        <p:tgtEl>
                                          <p:spTgt spid="58"/>
                                        </p:tgtEl>
                                      </p:cBhvr>
                                      <p:to x="100000" y="60000"/>
                                    </p:animScale>
                                    <p:animScale>
                                      <p:cBhvr>
                                        <p:cTn id="138" dur="166" decel="50000">
                                          <p:stCondLst>
                                            <p:cond delay="676"/>
                                          </p:stCondLst>
                                        </p:cTn>
                                        <p:tgtEl>
                                          <p:spTgt spid="58"/>
                                        </p:tgtEl>
                                      </p:cBhvr>
                                      <p:to x="100000" y="100000"/>
                                    </p:animScale>
                                    <p:animScale>
                                      <p:cBhvr>
                                        <p:cTn id="139" dur="26">
                                          <p:stCondLst>
                                            <p:cond delay="1312"/>
                                          </p:stCondLst>
                                        </p:cTn>
                                        <p:tgtEl>
                                          <p:spTgt spid="58"/>
                                        </p:tgtEl>
                                      </p:cBhvr>
                                      <p:to x="100000" y="80000"/>
                                    </p:animScale>
                                    <p:animScale>
                                      <p:cBhvr>
                                        <p:cTn id="140" dur="166" decel="50000">
                                          <p:stCondLst>
                                            <p:cond delay="1338"/>
                                          </p:stCondLst>
                                        </p:cTn>
                                        <p:tgtEl>
                                          <p:spTgt spid="58"/>
                                        </p:tgtEl>
                                      </p:cBhvr>
                                      <p:to x="100000" y="100000"/>
                                    </p:animScale>
                                    <p:animScale>
                                      <p:cBhvr>
                                        <p:cTn id="141" dur="26">
                                          <p:stCondLst>
                                            <p:cond delay="1642"/>
                                          </p:stCondLst>
                                        </p:cTn>
                                        <p:tgtEl>
                                          <p:spTgt spid="58"/>
                                        </p:tgtEl>
                                      </p:cBhvr>
                                      <p:to x="100000" y="90000"/>
                                    </p:animScale>
                                    <p:animScale>
                                      <p:cBhvr>
                                        <p:cTn id="142" dur="166" decel="50000">
                                          <p:stCondLst>
                                            <p:cond delay="1668"/>
                                          </p:stCondLst>
                                        </p:cTn>
                                        <p:tgtEl>
                                          <p:spTgt spid="58"/>
                                        </p:tgtEl>
                                      </p:cBhvr>
                                      <p:to x="100000" y="100000"/>
                                    </p:animScale>
                                    <p:animScale>
                                      <p:cBhvr>
                                        <p:cTn id="143" dur="26">
                                          <p:stCondLst>
                                            <p:cond delay="1808"/>
                                          </p:stCondLst>
                                        </p:cTn>
                                        <p:tgtEl>
                                          <p:spTgt spid="58"/>
                                        </p:tgtEl>
                                      </p:cBhvr>
                                      <p:to x="100000" y="95000"/>
                                    </p:animScale>
                                    <p:animScale>
                                      <p:cBhvr>
                                        <p:cTn id="144" dur="166" decel="50000">
                                          <p:stCondLst>
                                            <p:cond delay="1834"/>
                                          </p:stCondLst>
                                        </p:cTn>
                                        <p:tgtEl>
                                          <p:spTgt spid="58"/>
                                        </p:tgtEl>
                                      </p:cBhvr>
                                      <p:to x="100000" y="100000"/>
                                    </p:animScale>
                                  </p:childTnLst>
                                </p:cTn>
                              </p:par>
                            </p:childTnLst>
                          </p:cTn>
                        </p:par>
                        <p:par>
                          <p:cTn id="145" fill="hold">
                            <p:stCondLst>
                              <p:cond delay="17000"/>
                            </p:stCondLst>
                            <p:childTnLst>
                              <p:par>
                                <p:cTn id="146" presetID="22" presetClass="entr" presetSubtype="8" fill="hold" grpId="0" nodeType="after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wipe(left)">
                                      <p:cBhvr>
                                        <p:cTn id="148" dur="500"/>
                                        <p:tgtEl>
                                          <p:spTgt spid="35"/>
                                        </p:tgtEl>
                                      </p:cBhvr>
                                    </p:animEffect>
                                  </p:childTnLst>
                                </p:cTn>
                              </p:par>
                              <p:par>
                                <p:cTn id="149" presetID="35" presetClass="emph" presetSubtype="0" fill="hold" grpId="1" nodeType="withEffect">
                                  <p:stCondLst>
                                    <p:cond delay="0"/>
                                  </p:stCondLst>
                                  <p:childTnLst>
                                    <p:anim calcmode="discrete" valueType="str">
                                      <p:cBhvr>
                                        <p:cTn id="150" dur="1000" fill="hold"/>
                                        <p:tgtEl>
                                          <p:spTgt spid="58"/>
                                        </p:tgtEl>
                                        <p:attrNameLst>
                                          <p:attrName>style.visibility</p:attrName>
                                        </p:attrNameLst>
                                      </p:cBhvr>
                                      <p:tavLst>
                                        <p:tav tm="0">
                                          <p:val>
                                            <p:strVal val="hidden"/>
                                          </p:val>
                                        </p:tav>
                                        <p:tav tm="50000">
                                          <p:val>
                                            <p:strVal val="visible"/>
                                          </p:val>
                                        </p:tav>
                                      </p:tavLst>
                                    </p:anim>
                                  </p:childTnLst>
                                </p:cTn>
                              </p:par>
                            </p:childTnLst>
                          </p:cTn>
                        </p:par>
                        <p:par>
                          <p:cTn id="151" fill="hold">
                            <p:stCondLst>
                              <p:cond delay="18000"/>
                            </p:stCondLst>
                            <p:childTnLst>
                              <p:par>
                                <p:cTn id="152" presetID="22" presetClass="entr" presetSubtype="8" fill="hold" grpId="0" nodeType="afterEffect">
                                  <p:stCondLst>
                                    <p:cond delay="0"/>
                                  </p:stCondLst>
                                  <p:childTnLst>
                                    <p:set>
                                      <p:cBhvr>
                                        <p:cTn id="153" dur="1" fill="hold">
                                          <p:stCondLst>
                                            <p:cond delay="0"/>
                                          </p:stCondLst>
                                        </p:cTn>
                                        <p:tgtEl>
                                          <p:spTgt spid="34"/>
                                        </p:tgtEl>
                                        <p:attrNameLst>
                                          <p:attrName>style.visibility</p:attrName>
                                        </p:attrNameLst>
                                      </p:cBhvr>
                                      <p:to>
                                        <p:strVal val="visible"/>
                                      </p:to>
                                    </p:set>
                                    <p:animEffect transition="in" filter="wipe(left)">
                                      <p:cBhvr>
                                        <p:cTn id="154" dur="500"/>
                                        <p:tgtEl>
                                          <p:spTgt spid="34"/>
                                        </p:tgtEl>
                                      </p:cBhvr>
                                    </p:animEffect>
                                  </p:childTnLst>
                                </p:cTn>
                              </p:par>
                              <p:par>
                                <p:cTn id="155" presetID="26" presetClass="entr" presetSubtype="0" fill="hold" grpId="0" nodeType="with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wipe(down)">
                                      <p:cBhvr>
                                        <p:cTn id="157" dur="580">
                                          <p:stCondLst>
                                            <p:cond delay="0"/>
                                          </p:stCondLst>
                                        </p:cTn>
                                        <p:tgtEl>
                                          <p:spTgt spid="36"/>
                                        </p:tgtEl>
                                      </p:cBhvr>
                                    </p:animEffect>
                                    <p:anim calcmode="lin" valueType="num">
                                      <p:cBhvr>
                                        <p:cTn id="15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63" dur="26">
                                          <p:stCondLst>
                                            <p:cond delay="650"/>
                                          </p:stCondLst>
                                        </p:cTn>
                                        <p:tgtEl>
                                          <p:spTgt spid="36"/>
                                        </p:tgtEl>
                                      </p:cBhvr>
                                      <p:to x="100000" y="60000"/>
                                    </p:animScale>
                                    <p:animScale>
                                      <p:cBhvr>
                                        <p:cTn id="164" dur="166" decel="50000">
                                          <p:stCondLst>
                                            <p:cond delay="676"/>
                                          </p:stCondLst>
                                        </p:cTn>
                                        <p:tgtEl>
                                          <p:spTgt spid="36"/>
                                        </p:tgtEl>
                                      </p:cBhvr>
                                      <p:to x="100000" y="100000"/>
                                    </p:animScale>
                                    <p:animScale>
                                      <p:cBhvr>
                                        <p:cTn id="165" dur="26">
                                          <p:stCondLst>
                                            <p:cond delay="1312"/>
                                          </p:stCondLst>
                                        </p:cTn>
                                        <p:tgtEl>
                                          <p:spTgt spid="36"/>
                                        </p:tgtEl>
                                      </p:cBhvr>
                                      <p:to x="100000" y="80000"/>
                                    </p:animScale>
                                    <p:animScale>
                                      <p:cBhvr>
                                        <p:cTn id="166" dur="166" decel="50000">
                                          <p:stCondLst>
                                            <p:cond delay="1338"/>
                                          </p:stCondLst>
                                        </p:cTn>
                                        <p:tgtEl>
                                          <p:spTgt spid="36"/>
                                        </p:tgtEl>
                                      </p:cBhvr>
                                      <p:to x="100000" y="100000"/>
                                    </p:animScale>
                                    <p:animScale>
                                      <p:cBhvr>
                                        <p:cTn id="167" dur="26">
                                          <p:stCondLst>
                                            <p:cond delay="1642"/>
                                          </p:stCondLst>
                                        </p:cTn>
                                        <p:tgtEl>
                                          <p:spTgt spid="36"/>
                                        </p:tgtEl>
                                      </p:cBhvr>
                                      <p:to x="100000" y="90000"/>
                                    </p:animScale>
                                    <p:animScale>
                                      <p:cBhvr>
                                        <p:cTn id="168" dur="166" decel="50000">
                                          <p:stCondLst>
                                            <p:cond delay="1668"/>
                                          </p:stCondLst>
                                        </p:cTn>
                                        <p:tgtEl>
                                          <p:spTgt spid="36"/>
                                        </p:tgtEl>
                                      </p:cBhvr>
                                      <p:to x="100000" y="100000"/>
                                    </p:animScale>
                                    <p:animScale>
                                      <p:cBhvr>
                                        <p:cTn id="169" dur="26">
                                          <p:stCondLst>
                                            <p:cond delay="1808"/>
                                          </p:stCondLst>
                                        </p:cTn>
                                        <p:tgtEl>
                                          <p:spTgt spid="36"/>
                                        </p:tgtEl>
                                      </p:cBhvr>
                                      <p:to x="100000" y="95000"/>
                                    </p:animScale>
                                    <p:animScale>
                                      <p:cBhvr>
                                        <p:cTn id="170" dur="166" decel="50000">
                                          <p:stCondLst>
                                            <p:cond delay="1834"/>
                                          </p:stCondLst>
                                        </p:cTn>
                                        <p:tgtEl>
                                          <p:spTgt spid="36"/>
                                        </p:tgtEl>
                                      </p:cBhvr>
                                      <p:to x="100000" y="100000"/>
                                    </p:animScale>
                                  </p:childTnLst>
                                </p:cTn>
                              </p:par>
                            </p:childTnLst>
                          </p:cTn>
                        </p:par>
                        <p:par>
                          <p:cTn id="171" fill="hold">
                            <p:stCondLst>
                              <p:cond delay="20000"/>
                            </p:stCondLst>
                            <p:childTnLst>
                              <p:par>
                                <p:cTn id="172" presetID="22" presetClass="entr" presetSubtype="8" fill="hold" grpId="0" nodeType="afterEffect">
                                  <p:stCondLst>
                                    <p:cond delay="0"/>
                                  </p:stCondLst>
                                  <p:childTnLst>
                                    <p:set>
                                      <p:cBhvr>
                                        <p:cTn id="173" dur="1" fill="hold">
                                          <p:stCondLst>
                                            <p:cond delay="0"/>
                                          </p:stCondLst>
                                        </p:cTn>
                                        <p:tgtEl>
                                          <p:spTgt spid="39"/>
                                        </p:tgtEl>
                                        <p:attrNameLst>
                                          <p:attrName>style.visibility</p:attrName>
                                        </p:attrNameLst>
                                      </p:cBhvr>
                                      <p:to>
                                        <p:strVal val="visible"/>
                                      </p:to>
                                    </p:set>
                                    <p:animEffect transition="in" filter="wipe(left)">
                                      <p:cBhvr>
                                        <p:cTn id="174" dur="500"/>
                                        <p:tgtEl>
                                          <p:spTgt spid="39"/>
                                        </p:tgtEl>
                                      </p:cBhvr>
                                    </p:animEffect>
                                  </p:childTnLst>
                                </p:cTn>
                              </p:par>
                              <p:par>
                                <p:cTn id="175" presetID="35" presetClass="emph" presetSubtype="0" fill="hold" grpId="1" nodeType="withEffect">
                                  <p:stCondLst>
                                    <p:cond delay="0"/>
                                  </p:stCondLst>
                                  <p:childTnLst>
                                    <p:anim calcmode="discrete" valueType="str">
                                      <p:cBhvr>
                                        <p:cTn id="176" dur="1000" fill="hold"/>
                                        <p:tgtEl>
                                          <p:spTgt spid="36"/>
                                        </p:tgtEl>
                                        <p:attrNameLst>
                                          <p:attrName>style.visibility</p:attrName>
                                        </p:attrNameLst>
                                      </p:cBhvr>
                                      <p:tavLst>
                                        <p:tav tm="0">
                                          <p:val>
                                            <p:strVal val="hidden"/>
                                          </p:val>
                                        </p:tav>
                                        <p:tav tm="50000">
                                          <p:val>
                                            <p:strVal val="visible"/>
                                          </p:val>
                                        </p:tav>
                                      </p:tavLst>
                                    </p:anim>
                                  </p:childTnLst>
                                </p:cTn>
                              </p:par>
                            </p:childTnLst>
                          </p:cTn>
                        </p:par>
                        <p:par>
                          <p:cTn id="177" fill="hold">
                            <p:stCondLst>
                              <p:cond delay="21000"/>
                            </p:stCondLst>
                            <p:childTnLst>
                              <p:par>
                                <p:cTn id="178" presetID="26" presetClass="entr" presetSubtype="0" fill="hold" grpId="0" nodeType="afterEffect">
                                  <p:stCondLst>
                                    <p:cond delay="0"/>
                                  </p:stCondLst>
                                  <p:childTnLst>
                                    <p:set>
                                      <p:cBhvr>
                                        <p:cTn id="179" dur="1" fill="hold">
                                          <p:stCondLst>
                                            <p:cond delay="0"/>
                                          </p:stCondLst>
                                        </p:cTn>
                                        <p:tgtEl>
                                          <p:spTgt spid="91"/>
                                        </p:tgtEl>
                                        <p:attrNameLst>
                                          <p:attrName>style.visibility</p:attrName>
                                        </p:attrNameLst>
                                      </p:cBhvr>
                                      <p:to>
                                        <p:strVal val="visible"/>
                                      </p:to>
                                    </p:set>
                                    <p:animEffect transition="in" filter="wipe(down)">
                                      <p:cBhvr>
                                        <p:cTn id="180" dur="580">
                                          <p:stCondLst>
                                            <p:cond delay="0"/>
                                          </p:stCondLst>
                                        </p:cTn>
                                        <p:tgtEl>
                                          <p:spTgt spid="91"/>
                                        </p:tgtEl>
                                      </p:cBhvr>
                                    </p:animEffect>
                                    <p:anim calcmode="lin" valueType="num">
                                      <p:cBhvr>
                                        <p:cTn id="181"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186" dur="26">
                                          <p:stCondLst>
                                            <p:cond delay="650"/>
                                          </p:stCondLst>
                                        </p:cTn>
                                        <p:tgtEl>
                                          <p:spTgt spid="91"/>
                                        </p:tgtEl>
                                      </p:cBhvr>
                                      <p:to x="100000" y="60000"/>
                                    </p:animScale>
                                    <p:animScale>
                                      <p:cBhvr>
                                        <p:cTn id="187" dur="166" decel="50000">
                                          <p:stCondLst>
                                            <p:cond delay="676"/>
                                          </p:stCondLst>
                                        </p:cTn>
                                        <p:tgtEl>
                                          <p:spTgt spid="91"/>
                                        </p:tgtEl>
                                      </p:cBhvr>
                                      <p:to x="100000" y="100000"/>
                                    </p:animScale>
                                    <p:animScale>
                                      <p:cBhvr>
                                        <p:cTn id="188" dur="26">
                                          <p:stCondLst>
                                            <p:cond delay="1312"/>
                                          </p:stCondLst>
                                        </p:cTn>
                                        <p:tgtEl>
                                          <p:spTgt spid="91"/>
                                        </p:tgtEl>
                                      </p:cBhvr>
                                      <p:to x="100000" y="80000"/>
                                    </p:animScale>
                                    <p:animScale>
                                      <p:cBhvr>
                                        <p:cTn id="189" dur="166" decel="50000">
                                          <p:stCondLst>
                                            <p:cond delay="1338"/>
                                          </p:stCondLst>
                                        </p:cTn>
                                        <p:tgtEl>
                                          <p:spTgt spid="91"/>
                                        </p:tgtEl>
                                      </p:cBhvr>
                                      <p:to x="100000" y="100000"/>
                                    </p:animScale>
                                    <p:animScale>
                                      <p:cBhvr>
                                        <p:cTn id="190" dur="26">
                                          <p:stCondLst>
                                            <p:cond delay="1642"/>
                                          </p:stCondLst>
                                        </p:cTn>
                                        <p:tgtEl>
                                          <p:spTgt spid="91"/>
                                        </p:tgtEl>
                                      </p:cBhvr>
                                      <p:to x="100000" y="90000"/>
                                    </p:animScale>
                                    <p:animScale>
                                      <p:cBhvr>
                                        <p:cTn id="191" dur="166" decel="50000">
                                          <p:stCondLst>
                                            <p:cond delay="1668"/>
                                          </p:stCondLst>
                                        </p:cTn>
                                        <p:tgtEl>
                                          <p:spTgt spid="91"/>
                                        </p:tgtEl>
                                      </p:cBhvr>
                                      <p:to x="100000" y="100000"/>
                                    </p:animScale>
                                    <p:animScale>
                                      <p:cBhvr>
                                        <p:cTn id="192" dur="26">
                                          <p:stCondLst>
                                            <p:cond delay="1808"/>
                                          </p:stCondLst>
                                        </p:cTn>
                                        <p:tgtEl>
                                          <p:spTgt spid="91"/>
                                        </p:tgtEl>
                                      </p:cBhvr>
                                      <p:to x="100000" y="95000"/>
                                    </p:animScale>
                                    <p:animScale>
                                      <p:cBhvr>
                                        <p:cTn id="193" dur="166" decel="50000">
                                          <p:stCondLst>
                                            <p:cond delay="1834"/>
                                          </p:stCondLst>
                                        </p:cTn>
                                        <p:tgtEl>
                                          <p:spTgt spid="91"/>
                                        </p:tgtEl>
                                      </p:cBhvr>
                                      <p:to x="100000" y="100000"/>
                                    </p:animScale>
                                  </p:childTnLst>
                                </p:cTn>
                              </p:par>
                            </p:childTnLst>
                          </p:cTn>
                        </p:par>
                        <p:par>
                          <p:cTn id="194" fill="hold">
                            <p:stCondLst>
                              <p:cond delay="23000"/>
                            </p:stCondLst>
                            <p:childTnLst>
                              <p:par>
                                <p:cTn id="195" presetID="22" presetClass="entr" presetSubtype="8" fill="hold" grpId="0" nodeType="afterEffect">
                                  <p:stCondLst>
                                    <p:cond delay="0"/>
                                  </p:stCondLst>
                                  <p:childTnLst>
                                    <p:set>
                                      <p:cBhvr>
                                        <p:cTn id="196" dur="1" fill="hold">
                                          <p:stCondLst>
                                            <p:cond delay="0"/>
                                          </p:stCondLst>
                                        </p:cTn>
                                        <p:tgtEl>
                                          <p:spTgt spid="38"/>
                                        </p:tgtEl>
                                        <p:attrNameLst>
                                          <p:attrName>style.visibility</p:attrName>
                                        </p:attrNameLst>
                                      </p:cBhvr>
                                      <p:to>
                                        <p:strVal val="visible"/>
                                      </p:to>
                                    </p:set>
                                    <p:animEffect transition="in" filter="wipe(left)">
                                      <p:cBhvr>
                                        <p:cTn id="197" dur="500"/>
                                        <p:tgtEl>
                                          <p:spTgt spid="38"/>
                                        </p:tgtEl>
                                      </p:cBhvr>
                                    </p:animEffect>
                                  </p:childTnLst>
                                </p:cTn>
                              </p:par>
                              <p:par>
                                <p:cTn id="198" presetID="35" presetClass="emph" presetSubtype="0" fill="hold" grpId="1" nodeType="withEffect">
                                  <p:stCondLst>
                                    <p:cond delay="0"/>
                                  </p:stCondLst>
                                  <p:childTnLst>
                                    <p:anim calcmode="discrete" valueType="str">
                                      <p:cBhvr>
                                        <p:cTn id="199" dur="1000" fill="hold"/>
                                        <p:tgtEl>
                                          <p:spTgt spid="91"/>
                                        </p:tgtEl>
                                        <p:attrNameLst>
                                          <p:attrName>style.visibility</p:attrName>
                                        </p:attrNameLst>
                                      </p:cBhvr>
                                      <p:tavLst>
                                        <p:tav tm="0">
                                          <p:val>
                                            <p:strVal val="hidden"/>
                                          </p:val>
                                        </p:tav>
                                        <p:tav tm="50000">
                                          <p:val>
                                            <p:strVal val="visible"/>
                                          </p:val>
                                        </p:tav>
                                      </p:tavLst>
                                    </p:anim>
                                  </p:childTnLst>
                                </p:cTn>
                              </p:par>
                            </p:childTnLst>
                          </p:cTn>
                        </p:par>
                        <p:par>
                          <p:cTn id="200" fill="hold">
                            <p:stCondLst>
                              <p:cond delay="24000"/>
                            </p:stCondLst>
                            <p:childTnLst>
                              <p:par>
                                <p:cTn id="201" presetID="26" presetClass="entr" presetSubtype="0" fill="hold" grpId="0" nodeType="afterEffect">
                                  <p:stCondLst>
                                    <p:cond delay="0"/>
                                  </p:stCondLst>
                                  <p:childTnLst>
                                    <p:set>
                                      <p:cBhvr>
                                        <p:cTn id="202" dur="1" fill="hold">
                                          <p:stCondLst>
                                            <p:cond delay="0"/>
                                          </p:stCondLst>
                                        </p:cTn>
                                        <p:tgtEl>
                                          <p:spTgt spid="96"/>
                                        </p:tgtEl>
                                        <p:attrNameLst>
                                          <p:attrName>style.visibility</p:attrName>
                                        </p:attrNameLst>
                                      </p:cBhvr>
                                      <p:to>
                                        <p:strVal val="visible"/>
                                      </p:to>
                                    </p:set>
                                    <p:animEffect transition="in" filter="wipe(down)">
                                      <p:cBhvr>
                                        <p:cTn id="203" dur="580">
                                          <p:stCondLst>
                                            <p:cond delay="0"/>
                                          </p:stCondLst>
                                        </p:cTn>
                                        <p:tgtEl>
                                          <p:spTgt spid="96"/>
                                        </p:tgtEl>
                                      </p:cBhvr>
                                    </p:animEffect>
                                    <p:anim calcmode="lin" valueType="num">
                                      <p:cBhvr>
                                        <p:cTn id="204"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209" dur="26">
                                          <p:stCondLst>
                                            <p:cond delay="650"/>
                                          </p:stCondLst>
                                        </p:cTn>
                                        <p:tgtEl>
                                          <p:spTgt spid="96"/>
                                        </p:tgtEl>
                                      </p:cBhvr>
                                      <p:to x="100000" y="60000"/>
                                    </p:animScale>
                                    <p:animScale>
                                      <p:cBhvr>
                                        <p:cTn id="210" dur="166" decel="50000">
                                          <p:stCondLst>
                                            <p:cond delay="676"/>
                                          </p:stCondLst>
                                        </p:cTn>
                                        <p:tgtEl>
                                          <p:spTgt spid="96"/>
                                        </p:tgtEl>
                                      </p:cBhvr>
                                      <p:to x="100000" y="100000"/>
                                    </p:animScale>
                                    <p:animScale>
                                      <p:cBhvr>
                                        <p:cTn id="211" dur="26">
                                          <p:stCondLst>
                                            <p:cond delay="1312"/>
                                          </p:stCondLst>
                                        </p:cTn>
                                        <p:tgtEl>
                                          <p:spTgt spid="96"/>
                                        </p:tgtEl>
                                      </p:cBhvr>
                                      <p:to x="100000" y="80000"/>
                                    </p:animScale>
                                    <p:animScale>
                                      <p:cBhvr>
                                        <p:cTn id="212" dur="166" decel="50000">
                                          <p:stCondLst>
                                            <p:cond delay="1338"/>
                                          </p:stCondLst>
                                        </p:cTn>
                                        <p:tgtEl>
                                          <p:spTgt spid="96"/>
                                        </p:tgtEl>
                                      </p:cBhvr>
                                      <p:to x="100000" y="100000"/>
                                    </p:animScale>
                                    <p:animScale>
                                      <p:cBhvr>
                                        <p:cTn id="213" dur="26">
                                          <p:stCondLst>
                                            <p:cond delay="1642"/>
                                          </p:stCondLst>
                                        </p:cTn>
                                        <p:tgtEl>
                                          <p:spTgt spid="96"/>
                                        </p:tgtEl>
                                      </p:cBhvr>
                                      <p:to x="100000" y="90000"/>
                                    </p:animScale>
                                    <p:animScale>
                                      <p:cBhvr>
                                        <p:cTn id="214" dur="166" decel="50000">
                                          <p:stCondLst>
                                            <p:cond delay="1668"/>
                                          </p:stCondLst>
                                        </p:cTn>
                                        <p:tgtEl>
                                          <p:spTgt spid="96"/>
                                        </p:tgtEl>
                                      </p:cBhvr>
                                      <p:to x="100000" y="100000"/>
                                    </p:animScale>
                                    <p:animScale>
                                      <p:cBhvr>
                                        <p:cTn id="215" dur="26">
                                          <p:stCondLst>
                                            <p:cond delay="1808"/>
                                          </p:stCondLst>
                                        </p:cTn>
                                        <p:tgtEl>
                                          <p:spTgt spid="96"/>
                                        </p:tgtEl>
                                      </p:cBhvr>
                                      <p:to x="100000" y="95000"/>
                                    </p:animScale>
                                    <p:animScale>
                                      <p:cBhvr>
                                        <p:cTn id="216" dur="166" decel="50000">
                                          <p:stCondLst>
                                            <p:cond delay="1834"/>
                                          </p:stCondLst>
                                        </p:cTn>
                                        <p:tgtEl>
                                          <p:spTgt spid="96"/>
                                        </p:tgtEl>
                                      </p:cBhvr>
                                      <p:to x="100000" y="100000"/>
                                    </p:animScale>
                                  </p:childTnLst>
                                </p:cTn>
                              </p:par>
                            </p:childTnLst>
                          </p:cTn>
                        </p:par>
                        <p:par>
                          <p:cTn id="217" fill="hold">
                            <p:stCondLst>
                              <p:cond delay="26000"/>
                            </p:stCondLst>
                            <p:childTnLst>
                              <p:par>
                                <p:cTn id="218" presetID="22" presetClass="entr" presetSubtype="8" fill="hold" grpId="0" nodeType="afterEffect">
                                  <p:stCondLst>
                                    <p:cond delay="0"/>
                                  </p:stCondLst>
                                  <p:childTnLst>
                                    <p:set>
                                      <p:cBhvr>
                                        <p:cTn id="219" dur="1" fill="hold">
                                          <p:stCondLst>
                                            <p:cond delay="0"/>
                                          </p:stCondLst>
                                        </p:cTn>
                                        <p:tgtEl>
                                          <p:spTgt spid="72"/>
                                        </p:tgtEl>
                                        <p:attrNameLst>
                                          <p:attrName>style.visibility</p:attrName>
                                        </p:attrNameLst>
                                      </p:cBhvr>
                                      <p:to>
                                        <p:strVal val="visible"/>
                                      </p:to>
                                    </p:set>
                                    <p:animEffect transition="in" filter="wipe(left)">
                                      <p:cBhvr>
                                        <p:cTn id="220" dur="500"/>
                                        <p:tgtEl>
                                          <p:spTgt spid="72"/>
                                        </p:tgtEl>
                                      </p:cBhvr>
                                    </p:animEffect>
                                  </p:childTnLst>
                                </p:cTn>
                              </p:par>
                              <p:par>
                                <p:cTn id="221" presetID="35" presetClass="emph" presetSubtype="0" fill="hold" grpId="1" nodeType="withEffect">
                                  <p:stCondLst>
                                    <p:cond delay="0"/>
                                  </p:stCondLst>
                                  <p:childTnLst>
                                    <p:anim calcmode="discrete" valueType="str">
                                      <p:cBhvr>
                                        <p:cTn id="222" dur="1000" fill="hold"/>
                                        <p:tgtEl>
                                          <p:spTgt spid="96"/>
                                        </p:tgtEl>
                                        <p:attrNameLst>
                                          <p:attrName>style.visibility</p:attrName>
                                        </p:attrNameLst>
                                      </p:cBhvr>
                                      <p:tavLst>
                                        <p:tav tm="0">
                                          <p:val>
                                            <p:strVal val="hidden"/>
                                          </p:val>
                                        </p:tav>
                                        <p:tav tm="50000">
                                          <p:val>
                                            <p:strVal val="visible"/>
                                          </p:val>
                                        </p:tav>
                                      </p:tavLst>
                                    </p:anim>
                                  </p:childTnLst>
                                </p:cTn>
                              </p:par>
                            </p:childTnLst>
                          </p:cTn>
                        </p:par>
                        <p:par>
                          <p:cTn id="223" fill="hold">
                            <p:stCondLst>
                              <p:cond delay="27000"/>
                            </p:stCondLst>
                            <p:childTnLst>
                              <p:par>
                                <p:cTn id="224" presetID="26" presetClass="entr" presetSubtype="0" fill="hold" grpId="0" nodeType="afterEffect">
                                  <p:stCondLst>
                                    <p:cond delay="0"/>
                                  </p:stCondLst>
                                  <p:childTnLst>
                                    <p:set>
                                      <p:cBhvr>
                                        <p:cTn id="225" dur="1" fill="hold">
                                          <p:stCondLst>
                                            <p:cond delay="0"/>
                                          </p:stCondLst>
                                        </p:cTn>
                                        <p:tgtEl>
                                          <p:spTgt spid="40"/>
                                        </p:tgtEl>
                                        <p:attrNameLst>
                                          <p:attrName>style.visibility</p:attrName>
                                        </p:attrNameLst>
                                      </p:cBhvr>
                                      <p:to>
                                        <p:strVal val="visible"/>
                                      </p:to>
                                    </p:set>
                                    <p:animEffect transition="in" filter="wipe(down)">
                                      <p:cBhvr>
                                        <p:cTn id="226" dur="580">
                                          <p:stCondLst>
                                            <p:cond delay="0"/>
                                          </p:stCondLst>
                                        </p:cTn>
                                        <p:tgtEl>
                                          <p:spTgt spid="40"/>
                                        </p:tgtEl>
                                      </p:cBhvr>
                                    </p:animEffect>
                                    <p:anim calcmode="lin" valueType="num">
                                      <p:cBhvr>
                                        <p:cTn id="227"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28"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29"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30"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31"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32" dur="26">
                                          <p:stCondLst>
                                            <p:cond delay="650"/>
                                          </p:stCondLst>
                                        </p:cTn>
                                        <p:tgtEl>
                                          <p:spTgt spid="40"/>
                                        </p:tgtEl>
                                      </p:cBhvr>
                                      <p:to x="100000" y="60000"/>
                                    </p:animScale>
                                    <p:animScale>
                                      <p:cBhvr>
                                        <p:cTn id="233" dur="166" decel="50000">
                                          <p:stCondLst>
                                            <p:cond delay="676"/>
                                          </p:stCondLst>
                                        </p:cTn>
                                        <p:tgtEl>
                                          <p:spTgt spid="40"/>
                                        </p:tgtEl>
                                      </p:cBhvr>
                                      <p:to x="100000" y="100000"/>
                                    </p:animScale>
                                    <p:animScale>
                                      <p:cBhvr>
                                        <p:cTn id="234" dur="26">
                                          <p:stCondLst>
                                            <p:cond delay="1312"/>
                                          </p:stCondLst>
                                        </p:cTn>
                                        <p:tgtEl>
                                          <p:spTgt spid="40"/>
                                        </p:tgtEl>
                                      </p:cBhvr>
                                      <p:to x="100000" y="80000"/>
                                    </p:animScale>
                                    <p:animScale>
                                      <p:cBhvr>
                                        <p:cTn id="235" dur="166" decel="50000">
                                          <p:stCondLst>
                                            <p:cond delay="1338"/>
                                          </p:stCondLst>
                                        </p:cTn>
                                        <p:tgtEl>
                                          <p:spTgt spid="40"/>
                                        </p:tgtEl>
                                      </p:cBhvr>
                                      <p:to x="100000" y="100000"/>
                                    </p:animScale>
                                    <p:animScale>
                                      <p:cBhvr>
                                        <p:cTn id="236" dur="26">
                                          <p:stCondLst>
                                            <p:cond delay="1642"/>
                                          </p:stCondLst>
                                        </p:cTn>
                                        <p:tgtEl>
                                          <p:spTgt spid="40"/>
                                        </p:tgtEl>
                                      </p:cBhvr>
                                      <p:to x="100000" y="90000"/>
                                    </p:animScale>
                                    <p:animScale>
                                      <p:cBhvr>
                                        <p:cTn id="237" dur="166" decel="50000">
                                          <p:stCondLst>
                                            <p:cond delay="1668"/>
                                          </p:stCondLst>
                                        </p:cTn>
                                        <p:tgtEl>
                                          <p:spTgt spid="40"/>
                                        </p:tgtEl>
                                      </p:cBhvr>
                                      <p:to x="100000" y="100000"/>
                                    </p:animScale>
                                    <p:animScale>
                                      <p:cBhvr>
                                        <p:cTn id="238" dur="26">
                                          <p:stCondLst>
                                            <p:cond delay="1808"/>
                                          </p:stCondLst>
                                        </p:cTn>
                                        <p:tgtEl>
                                          <p:spTgt spid="40"/>
                                        </p:tgtEl>
                                      </p:cBhvr>
                                      <p:to x="100000" y="95000"/>
                                    </p:animScale>
                                    <p:animScale>
                                      <p:cBhvr>
                                        <p:cTn id="239" dur="166" decel="50000">
                                          <p:stCondLst>
                                            <p:cond delay="1834"/>
                                          </p:stCondLst>
                                        </p:cTn>
                                        <p:tgtEl>
                                          <p:spTgt spid="40"/>
                                        </p:tgtEl>
                                      </p:cBhvr>
                                      <p:to x="100000" y="100000"/>
                                    </p:animScale>
                                  </p:childTnLst>
                                </p:cTn>
                              </p:par>
                            </p:childTnLst>
                          </p:cTn>
                        </p:par>
                        <p:par>
                          <p:cTn id="240" fill="hold">
                            <p:stCondLst>
                              <p:cond delay="29000"/>
                            </p:stCondLst>
                            <p:childTnLst>
                              <p:par>
                                <p:cTn id="241" presetID="22" presetClass="entr" presetSubtype="8" fill="hold" grpId="0" nodeType="afterEffect">
                                  <p:stCondLst>
                                    <p:cond delay="0"/>
                                  </p:stCondLst>
                                  <p:childTnLst>
                                    <p:set>
                                      <p:cBhvr>
                                        <p:cTn id="242" dur="1" fill="hold">
                                          <p:stCondLst>
                                            <p:cond delay="0"/>
                                          </p:stCondLst>
                                        </p:cTn>
                                        <p:tgtEl>
                                          <p:spTgt spid="41"/>
                                        </p:tgtEl>
                                        <p:attrNameLst>
                                          <p:attrName>style.visibility</p:attrName>
                                        </p:attrNameLst>
                                      </p:cBhvr>
                                      <p:to>
                                        <p:strVal val="visible"/>
                                      </p:to>
                                    </p:set>
                                    <p:animEffect transition="in" filter="wipe(left)">
                                      <p:cBhvr>
                                        <p:cTn id="243" dur="500"/>
                                        <p:tgtEl>
                                          <p:spTgt spid="41"/>
                                        </p:tgtEl>
                                      </p:cBhvr>
                                    </p:animEffect>
                                  </p:childTnLst>
                                </p:cTn>
                              </p:par>
                              <p:par>
                                <p:cTn id="244" presetID="35" presetClass="emph" presetSubtype="0" fill="hold" grpId="1" nodeType="withEffect">
                                  <p:stCondLst>
                                    <p:cond delay="0"/>
                                  </p:stCondLst>
                                  <p:childTnLst>
                                    <p:anim calcmode="discrete" valueType="str">
                                      <p:cBhvr>
                                        <p:cTn id="245" dur="1000" fill="hold"/>
                                        <p:tgtEl>
                                          <p:spTgt spid="40"/>
                                        </p:tgtEl>
                                        <p:attrNameLst>
                                          <p:attrName>style.visibility</p:attrName>
                                        </p:attrNameLst>
                                      </p:cBhvr>
                                      <p:tavLst>
                                        <p:tav tm="0">
                                          <p:val>
                                            <p:strVal val="hidden"/>
                                          </p:val>
                                        </p:tav>
                                        <p:tav tm="50000">
                                          <p:val>
                                            <p:strVal val="visible"/>
                                          </p:val>
                                        </p:tav>
                                      </p:tavLst>
                                    </p:anim>
                                  </p:childTnLst>
                                </p:cTn>
                              </p:par>
                            </p:childTnLst>
                          </p:cTn>
                        </p:par>
                        <p:par>
                          <p:cTn id="246" fill="hold">
                            <p:stCondLst>
                              <p:cond delay="30000"/>
                            </p:stCondLst>
                            <p:childTnLst>
                              <p:par>
                                <p:cTn id="247" presetID="26" presetClass="entr" presetSubtype="0" fill="hold" grpId="0" nodeType="afterEffect">
                                  <p:stCondLst>
                                    <p:cond delay="0"/>
                                  </p:stCondLst>
                                  <p:childTnLst>
                                    <p:set>
                                      <p:cBhvr>
                                        <p:cTn id="248" dur="1" fill="hold">
                                          <p:stCondLst>
                                            <p:cond delay="0"/>
                                          </p:stCondLst>
                                        </p:cTn>
                                        <p:tgtEl>
                                          <p:spTgt spid="42"/>
                                        </p:tgtEl>
                                        <p:attrNameLst>
                                          <p:attrName>style.visibility</p:attrName>
                                        </p:attrNameLst>
                                      </p:cBhvr>
                                      <p:to>
                                        <p:strVal val="visible"/>
                                      </p:to>
                                    </p:set>
                                    <p:animEffect transition="in" filter="wipe(down)">
                                      <p:cBhvr>
                                        <p:cTn id="249" dur="580">
                                          <p:stCondLst>
                                            <p:cond delay="0"/>
                                          </p:stCondLst>
                                        </p:cTn>
                                        <p:tgtEl>
                                          <p:spTgt spid="42"/>
                                        </p:tgtEl>
                                      </p:cBhvr>
                                    </p:animEffect>
                                    <p:anim calcmode="lin" valueType="num">
                                      <p:cBhvr>
                                        <p:cTn id="250"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55" dur="26">
                                          <p:stCondLst>
                                            <p:cond delay="650"/>
                                          </p:stCondLst>
                                        </p:cTn>
                                        <p:tgtEl>
                                          <p:spTgt spid="42"/>
                                        </p:tgtEl>
                                      </p:cBhvr>
                                      <p:to x="100000" y="60000"/>
                                    </p:animScale>
                                    <p:animScale>
                                      <p:cBhvr>
                                        <p:cTn id="256" dur="166" decel="50000">
                                          <p:stCondLst>
                                            <p:cond delay="676"/>
                                          </p:stCondLst>
                                        </p:cTn>
                                        <p:tgtEl>
                                          <p:spTgt spid="42"/>
                                        </p:tgtEl>
                                      </p:cBhvr>
                                      <p:to x="100000" y="100000"/>
                                    </p:animScale>
                                    <p:animScale>
                                      <p:cBhvr>
                                        <p:cTn id="257" dur="26">
                                          <p:stCondLst>
                                            <p:cond delay="1312"/>
                                          </p:stCondLst>
                                        </p:cTn>
                                        <p:tgtEl>
                                          <p:spTgt spid="42"/>
                                        </p:tgtEl>
                                      </p:cBhvr>
                                      <p:to x="100000" y="80000"/>
                                    </p:animScale>
                                    <p:animScale>
                                      <p:cBhvr>
                                        <p:cTn id="258" dur="166" decel="50000">
                                          <p:stCondLst>
                                            <p:cond delay="1338"/>
                                          </p:stCondLst>
                                        </p:cTn>
                                        <p:tgtEl>
                                          <p:spTgt spid="42"/>
                                        </p:tgtEl>
                                      </p:cBhvr>
                                      <p:to x="100000" y="100000"/>
                                    </p:animScale>
                                    <p:animScale>
                                      <p:cBhvr>
                                        <p:cTn id="259" dur="26">
                                          <p:stCondLst>
                                            <p:cond delay="1642"/>
                                          </p:stCondLst>
                                        </p:cTn>
                                        <p:tgtEl>
                                          <p:spTgt spid="42"/>
                                        </p:tgtEl>
                                      </p:cBhvr>
                                      <p:to x="100000" y="90000"/>
                                    </p:animScale>
                                    <p:animScale>
                                      <p:cBhvr>
                                        <p:cTn id="260" dur="166" decel="50000">
                                          <p:stCondLst>
                                            <p:cond delay="1668"/>
                                          </p:stCondLst>
                                        </p:cTn>
                                        <p:tgtEl>
                                          <p:spTgt spid="42"/>
                                        </p:tgtEl>
                                      </p:cBhvr>
                                      <p:to x="100000" y="100000"/>
                                    </p:animScale>
                                    <p:animScale>
                                      <p:cBhvr>
                                        <p:cTn id="261" dur="26">
                                          <p:stCondLst>
                                            <p:cond delay="1808"/>
                                          </p:stCondLst>
                                        </p:cTn>
                                        <p:tgtEl>
                                          <p:spTgt spid="42"/>
                                        </p:tgtEl>
                                      </p:cBhvr>
                                      <p:to x="100000" y="95000"/>
                                    </p:animScale>
                                    <p:animScale>
                                      <p:cBhvr>
                                        <p:cTn id="262" dur="166" decel="50000">
                                          <p:stCondLst>
                                            <p:cond delay="1834"/>
                                          </p:stCondLst>
                                        </p:cTn>
                                        <p:tgtEl>
                                          <p:spTgt spid="42"/>
                                        </p:tgtEl>
                                      </p:cBhvr>
                                      <p:to x="100000" y="100000"/>
                                    </p:animScale>
                                  </p:childTnLst>
                                </p:cTn>
                              </p:par>
                            </p:childTnLst>
                          </p:cTn>
                        </p:par>
                        <p:par>
                          <p:cTn id="263" fill="hold">
                            <p:stCondLst>
                              <p:cond delay="32000"/>
                            </p:stCondLst>
                            <p:childTnLst>
                              <p:par>
                                <p:cTn id="264" presetID="22" presetClass="entr" presetSubtype="8" fill="hold" grpId="0" nodeType="afterEffect">
                                  <p:stCondLst>
                                    <p:cond delay="0"/>
                                  </p:stCondLst>
                                  <p:childTnLst>
                                    <p:set>
                                      <p:cBhvr>
                                        <p:cTn id="265" dur="1" fill="hold">
                                          <p:stCondLst>
                                            <p:cond delay="0"/>
                                          </p:stCondLst>
                                        </p:cTn>
                                        <p:tgtEl>
                                          <p:spTgt spid="43"/>
                                        </p:tgtEl>
                                        <p:attrNameLst>
                                          <p:attrName>style.visibility</p:attrName>
                                        </p:attrNameLst>
                                      </p:cBhvr>
                                      <p:to>
                                        <p:strVal val="visible"/>
                                      </p:to>
                                    </p:set>
                                    <p:animEffect transition="in" filter="wipe(left)">
                                      <p:cBhvr>
                                        <p:cTn id="266" dur="500"/>
                                        <p:tgtEl>
                                          <p:spTgt spid="43"/>
                                        </p:tgtEl>
                                      </p:cBhvr>
                                    </p:animEffect>
                                  </p:childTnLst>
                                </p:cTn>
                              </p:par>
                              <p:par>
                                <p:cTn id="267" presetID="35" presetClass="emph" presetSubtype="0" fill="hold" grpId="1" nodeType="withEffect">
                                  <p:stCondLst>
                                    <p:cond delay="0"/>
                                  </p:stCondLst>
                                  <p:childTnLst>
                                    <p:anim calcmode="discrete" valueType="str">
                                      <p:cBhvr>
                                        <p:cTn id="268" dur="1000" fill="hold"/>
                                        <p:tgtEl>
                                          <p:spTgt spid="42"/>
                                        </p:tgtEl>
                                        <p:attrNameLst>
                                          <p:attrName>style.visibility</p:attrName>
                                        </p:attrNameLst>
                                      </p:cBhvr>
                                      <p:tavLst>
                                        <p:tav tm="0">
                                          <p:val>
                                            <p:strVal val="hidden"/>
                                          </p:val>
                                        </p:tav>
                                        <p:tav tm="50000">
                                          <p:val>
                                            <p:strVal val="visible"/>
                                          </p:val>
                                        </p:tav>
                                      </p:tavLst>
                                    </p:anim>
                                  </p:childTnLst>
                                </p:cTn>
                              </p:par>
                            </p:childTnLst>
                          </p:cTn>
                        </p:par>
                        <p:par>
                          <p:cTn id="269" fill="hold">
                            <p:stCondLst>
                              <p:cond delay="33000"/>
                            </p:stCondLst>
                            <p:childTnLst>
                              <p:par>
                                <p:cTn id="270" presetID="26" presetClass="entr" presetSubtype="0" fill="hold" grpId="0" nodeType="afterEffect">
                                  <p:stCondLst>
                                    <p:cond delay="0"/>
                                  </p:stCondLst>
                                  <p:childTnLst>
                                    <p:set>
                                      <p:cBhvr>
                                        <p:cTn id="271" dur="1" fill="hold">
                                          <p:stCondLst>
                                            <p:cond delay="0"/>
                                          </p:stCondLst>
                                        </p:cTn>
                                        <p:tgtEl>
                                          <p:spTgt spid="45"/>
                                        </p:tgtEl>
                                        <p:attrNameLst>
                                          <p:attrName>style.visibility</p:attrName>
                                        </p:attrNameLst>
                                      </p:cBhvr>
                                      <p:to>
                                        <p:strVal val="visible"/>
                                      </p:to>
                                    </p:set>
                                    <p:animEffect transition="in" filter="wipe(down)">
                                      <p:cBhvr>
                                        <p:cTn id="272" dur="580">
                                          <p:stCondLst>
                                            <p:cond delay="0"/>
                                          </p:stCondLst>
                                        </p:cTn>
                                        <p:tgtEl>
                                          <p:spTgt spid="45"/>
                                        </p:tgtEl>
                                      </p:cBhvr>
                                    </p:animEffect>
                                    <p:anim calcmode="lin" valueType="num">
                                      <p:cBhvr>
                                        <p:cTn id="273"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74"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5"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76"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77"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78" dur="26">
                                          <p:stCondLst>
                                            <p:cond delay="650"/>
                                          </p:stCondLst>
                                        </p:cTn>
                                        <p:tgtEl>
                                          <p:spTgt spid="45"/>
                                        </p:tgtEl>
                                      </p:cBhvr>
                                      <p:to x="100000" y="60000"/>
                                    </p:animScale>
                                    <p:animScale>
                                      <p:cBhvr>
                                        <p:cTn id="279" dur="166" decel="50000">
                                          <p:stCondLst>
                                            <p:cond delay="676"/>
                                          </p:stCondLst>
                                        </p:cTn>
                                        <p:tgtEl>
                                          <p:spTgt spid="45"/>
                                        </p:tgtEl>
                                      </p:cBhvr>
                                      <p:to x="100000" y="100000"/>
                                    </p:animScale>
                                    <p:animScale>
                                      <p:cBhvr>
                                        <p:cTn id="280" dur="26">
                                          <p:stCondLst>
                                            <p:cond delay="1312"/>
                                          </p:stCondLst>
                                        </p:cTn>
                                        <p:tgtEl>
                                          <p:spTgt spid="45"/>
                                        </p:tgtEl>
                                      </p:cBhvr>
                                      <p:to x="100000" y="80000"/>
                                    </p:animScale>
                                    <p:animScale>
                                      <p:cBhvr>
                                        <p:cTn id="281" dur="166" decel="50000">
                                          <p:stCondLst>
                                            <p:cond delay="1338"/>
                                          </p:stCondLst>
                                        </p:cTn>
                                        <p:tgtEl>
                                          <p:spTgt spid="45"/>
                                        </p:tgtEl>
                                      </p:cBhvr>
                                      <p:to x="100000" y="100000"/>
                                    </p:animScale>
                                    <p:animScale>
                                      <p:cBhvr>
                                        <p:cTn id="282" dur="26">
                                          <p:stCondLst>
                                            <p:cond delay="1642"/>
                                          </p:stCondLst>
                                        </p:cTn>
                                        <p:tgtEl>
                                          <p:spTgt spid="45"/>
                                        </p:tgtEl>
                                      </p:cBhvr>
                                      <p:to x="100000" y="90000"/>
                                    </p:animScale>
                                    <p:animScale>
                                      <p:cBhvr>
                                        <p:cTn id="283" dur="166" decel="50000">
                                          <p:stCondLst>
                                            <p:cond delay="1668"/>
                                          </p:stCondLst>
                                        </p:cTn>
                                        <p:tgtEl>
                                          <p:spTgt spid="45"/>
                                        </p:tgtEl>
                                      </p:cBhvr>
                                      <p:to x="100000" y="100000"/>
                                    </p:animScale>
                                    <p:animScale>
                                      <p:cBhvr>
                                        <p:cTn id="284" dur="26">
                                          <p:stCondLst>
                                            <p:cond delay="1808"/>
                                          </p:stCondLst>
                                        </p:cTn>
                                        <p:tgtEl>
                                          <p:spTgt spid="45"/>
                                        </p:tgtEl>
                                      </p:cBhvr>
                                      <p:to x="100000" y="95000"/>
                                    </p:animScale>
                                    <p:animScale>
                                      <p:cBhvr>
                                        <p:cTn id="285" dur="166" decel="50000">
                                          <p:stCondLst>
                                            <p:cond delay="1834"/>
                                          </p:stCondLst>
                                        </p:cTn>
                                        <p:tgtEl>
                                          <p:spTgt spid="45"/>
                                        </p:tgtEl>
                                      </p:cBhvr>
                                      <p:to x="100000" y="100000"/>
                                    </p:animScale>
                                  </p:childTnLst>
                                </p:cTn>
                              </p:par>
                            </p:childTnLst>
                          </p:cTn>
                        </p:par>
                        <p:par>
                          <p:cTn id="286" fill="hold">
                            <p:stCondLst>
                              <p:cond delay="35000"/>
                            </p:stCondLst>
                            <p:childTnLst>
                              <p:par>
                                <p:cTn id="287" presetID="22" presetClass="entr" presetSubtype="8" fill="hold" grpId="0" nodeType="afterEffect">
                                  <p:stCondLst>
                                    <p:cond delay="0"/>
                                  </p:stCondLst>
                                  <p:childTnLst>
                                    <p:set>
                                      <p:cBhvr>
                                        <p:cTn id="288" dur="1" fill="hold">
                                          <p:stCondLst>
                                            <p:cond delay="0"/>
                                          </p:stCondLst>
                                        </p:cTn>
                                        <p:tgtEl>
                                          <p:spTgt spid="44"/>
                                        </p:tgtEl>
                                        <p:attrNameLst>
                                          <p:attrName>style.visibility</p:attrName>
                                        </p:attrNameLst>
                                      </p:cBhvr>
                                      <p:to>
                                        <p:strVal val="visible"/>
                                      </p:to>
                                    </p:set>
                                    <p:animEffect transition="in" filter="wipe(left)">
                                      <p:cBhvr>
                                        <p:cTn id="289" dur="500"/>
                                        <p:tgtEl>
                                          <p:spTgt spid="44"/>
                                        </p:tgtEl>
                                      </p:cBhvr>
                                    </p:animEffect>
                                  </p:childTnLst>
                                </p:cTn>
                              </p:par>
                              <p:par>
                                <p:cTn id="290" presetID="35" presetClass="emph" presetSubtype="0" fill="hold" grpId="1" nodeType="withEffect">
                                  <p:stCondLst>
                                    <p:cond delay="0"/>
                                  </p:stCondLst>
                                  <p:childTnLst>
                                    <p:anim calcmode="discrete" valueType="str">
                                      <p:cBhvr>
                                        <p:cTn id="291" dur="1000" fill="hold"/>
                                        <p:tgtEl>
                                          <p:spTgt spid="45"/>
                                        </p:tgtEl>
                                        <p:attrNameLst>
                                          <p:attrName>style.visibility</p:attrName>
                                        </p:attrNameLst>
                                      </p:cBhvr>
                                      <p:tavLst>
                                        <p:tav tm="0">
                                          <p:val>
                                            <p:strVal val="hidden"/>
                                          </p:val>
                                        </p:tav>
                                        <p:tav tm="50000">
                                          <p:val>
                                            <p:strVal val="visible"/>
                                          </p:val>
                                        </p:tav>
                                      </p:tavLst>
                                    </p:anim>
                                  </p:childTnLst>
                                </p:cTn>
                              </p:par>
                            </p:childTnLst>
                          </p:cTn>
                        </p:par>
                        <p:par>
                          <p:cTn id="292" fill="hold">
                            <p:stCondLst>
                              <p:cond delay="36000"/>
                            </p:stCondLst>
                            <p:childTnLst>
                              <p:par>
                                <p:cTn id="293" presetID="26" presetClass="entr" presetSubtype="0" fill="hold" grpId="0" nodeType="afterEffect">
                                  <p:stCondLst>
                                    <p:cond delay="0"/>
                                  </p:stCondLst>
                                  <p:childTnLst>
                                    <p:set>
                                      <p:cBhvr>
                                        <p:cTn id="294" dur="1" fill="hold">
                                          <p:stCondLst>
                                            <p:cond delay="0"/>
                                          </p:stCondLst>
                                        </p:cTn>
                                        <p:tgtEl>
                                          <p:spTgt spid="97"/>
                                        </p:tgtEl>
                                        <p:attrNameLst>
                                          <p:attrName>style.visibility</p:attrName>
                                        </p:attrNameLst>
                                      </p:cBhvr>
                                      <p:to>
                                        <p:strVal val="visible"/>
                                      </p:to>
                                    </p:set>
                                    <p:animEffect transition="in" filter="wipe(down)">
                                      <p:cBhvr>
                                        <p:cTn id="295" dur="580">
                                          <p:stCondLst>
                                            <p:cond delay="0"/>
                                          </p:stCondLst>
                                        </p:cTn>
                                        <p:tgtEl>
                                          <p:spTgt spid="97"/>
                                        </p:tgtEl>
                                      </p:cBhvr>
                                    </p:animEffect>
                                    <p:anim calcmode="lin" valueType="num">
                                      <p:cBhvr>
                                        <p:cTn id="296"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301" dur="26">
                                          <p:stCondLst>
                                            <p:cond delay="650"/>
                                          </p:stCondLst>
                                        </p:cTn>
                                        <p:tgtEl>
                                          <p:spTgt spid="97"/>
                                        </p:tgtEl>
                                      </p:cBhvr>
                                      <p:to x="100000" y="60000"/>
                                    </p:animScale>
                                    <p:animScale>
                                      <p:cBhvr>
                                        <p:cTn id="302" dur="166" decel="50000">
                                          <p:stCondLst>
                                            <p:cond delay="676"/>
                                          </p:stCondLst>
                                        </p:cTn>
                                        <p:tgtEl>
                                          <p:spTgt spid="97"/>
                                        </p:tgtEl>
                                      </p:cBhvr>
                                      <p:to x="100000" y="100000"/>
                                    </p:animScale>
                                    <p:animScale>
                                      <p:cBhvr>
                                        <p:cTn id="303" dur="26">
                                          <p:stCondLst>
                                            <p:cond delay="1312"/>
                                          </p:stCondLst>
                                        </p:cTn>
                                        <p:tgtEl>
                                          <p:spTgt spid="97"/>
                                        </p:tgtEl>
                                      </p:cBhvr>
                                      <p:to x="100000" y="80000"/>
                                    </p:animScale>
                                    <p:animScale>
                                      <p:cBhvr>
                                        <p:cTn id="304" dur="166" decel="50000">
                                          <p:stCondLst>
                                            <p:cond delay="1338"/>
                                          </p:stCondLst>
                                        </p:cTn>
                                        <p:tgtEl>
                                          <p:spTgt spid="97"/>
                                        </p:tgtEl>
                                      </p:cBhvr>
                                      <p:to x="100000" y="100000"/>
                                    </p:animScale>
                                    <p:animScale>
                                      <p:cBhvr>
                                        <p:cTn id="305" dur="26">
                                          <p:stCondLst>
                                            <p:cond delay="1642"/>
                                          </p:stCondLst>
                                        </p:cTn>
                                        <p:tgtEl>
                                          <p:spTgt spid="97"/>
                                        </p:tgtEl>
                                      </p:cBhvr>
                                      <p:to x="100000" y="90000"/>
                                    </p:animScale>
                                    <p:animScale>
                                      <p:cBhvr>
                                        <p:cTn id="306" dur="166" decel="50000">
                                          <p:stCondLst>
                                            <p:cond delay="1668"/>
                                          </p:stCondLst>
                                        </p:cTn>
                                        <p:tgtEl>
                                          <p:spTgt spid="97"/>
                                        </p:tgtEl>
                                      </p:cBhvr>
                                      <p:to x="100000" y="100000"/>
                                    </p:animScale>
                                    <p:animScale>
                                      <p:cBhvr>
                                        <p:cTn id="307" dur="26">
                                          <p:stCondLst>
                                            <p:cond delay="1808"/>
                                          </p:stCondLst>
                                        </p:cTn>
                                        <p:tgtEl>
                                          <p:spTgt spid="97"/>
                                        </p:tgtEl>
                                      </p:cBhvr>
                                      <p:to x="100000" y="95000"/>
                                    </p:animScale>
                                    <p:animScale>
                                      <p:cBhvr>
                                        <p:cTn id="308" dur="166" decel="50000">
                                          <p:stCondLst>
                                            <p:cond delay="1834"/>
                                          </p:stCondLst>
                                        </p:cTn>
                                        <p:tgtEl>
                                          <p:spTgt spid="97"/>
                                        </p:tgtEl>
                                      </p:cBhvr>
                                      <p:to x="100000" y="100000"/>
                                    </p:animScale>
                                  </p:childTnLst>
                                </p:cTn>
                              </p:par>
                            </p:childTnLst>
                          </p:cTn>
                        </p:par>
                        <p:par>
                          <p:cTn id="309" fill="hold">
                            <p:stCondLst>
                              <p:cond delay="38000"/>
                            </p:stCondLst>
                            <p:childTnLst>
                              <p:par>
                                <p:cTn id="310" presetID="22" presetClass="entr" presetSubtype="8" fill="hold" grpId="0" nodeType="afterEffect">
                                  <p:stCondLst>
                                    <p:cond delay="0"/>
                                  </p:stCondLst>
                                  <p:childTnLst>
                                    <p:set>
                                      <p:cBhvr>
                                        <p:cTn id="311" dur="1" fill="hold">
                                          <p:stCondLst>
                                            <p:cond delay="0"/>
                                          </p:stCondLst>
                                        </p:cTn>
                                        <p:tgtEl>
                                          <p:spTgt spid="74"/>
                                        </p:tgtEl>
                                        <p:attrNameLst>
                                          <p:attrName>style.visibility</p:attrName>
                                        </p:attrNameLst>
                                      </p:cBhvr>
                                      <p:to>
                                        <p:strVal val="visible"/>
                                      </p:to>
                                    </p:set>
                                    <p:animEffect transition="in" filter="wipe(left)">
                                      <p:cBhvr>
                                        <p:cTn id="312" dur="500"/>
                                        <p:tgtEl>
                                          <p:spTgt spid="74"/>
                                        </p:tgtEl>
                                      </p:cBhvr>
                                    </p:animEffect>
                                  </p:childTnLst>
                                </p:cTn>
                              </p:par>
                              <p:par>
                                <p:cTn id="313" presetID="35" presetClass="emph" presetSubtype="0" fill="hold" grpId="1" nodeType="withEffect">
                                  <p:stCondLst>
                                    <p:cond delay="0"/>
                                  </p:stCondLst>
                                  <p:childTnLst>
                                    <p:anim calcmode="discrete" valueType="str">
                                      <p:cBhvr>
                                        <p:cTn id="314" dur="1000" fill="hold"/>
                                        <p:tgtEl>
                                          <p:spTgt spid="97"/>
                                        </p:tgtEl>
                                        <p:attrNameLst>
                                          <p:attrName>style.visibility</p:attrName>
                                        </p:attrNameLst>
                                      </p:cBhvr>
                                      <p:tavLst>
                                        <p:tav tm="0">
                                          <p:val>
                                            <p:strVal val="hidden"/>
                                          </p:val>
                                        </p:tav>
                                        <p:tav tm="50000">
                                          <p:val>
                                            <p:strVal val="visible"/>
                                          </p:val>
                                        </p:tav>
                                      </p:tavLst>
                                    </p:anim>
                                  </p:childTnLst>
                                </p:cTn>
                              </p:par>
                            </p:childTnLst>
                          </p:cTn>
                        </p:par>
                        <p:par>
                          <p:cTn id="315" fill="hold">
                            <p:stCondLst>
                              <p:cond delay="39000"/>
                            </p:stCondLst>
                            <p:childTnLst>
                              <p:par>
                                <p:cTn id="316" presetID="26" presetClass="entr" presetSubtype="0" fill="hold" grpId="0" nodeType="afterEffect">
                                  <p:stCondLst>
                                    <p:cond delay="0"/>
                                  </p:stCondLst>
                                  <p:childTnLst>
                                    <p:set>
                                      <p:cBhvr>
                                        <p:cTn id="317" dur="1" fill="hold">
                                          <p:stCondLst>
                                            <p:cond delay="0"/>
                                          </p:stCondLst>
                                        </p:cTn>
                                        <p:tgtEl>
                                          <p:spTgt spid="46"/>
                                        </p:tgtEl>
                                        <p:attrNameLst>
                                          <p:attrName>style.visibility</p:attrName>
                                        </p:attrNameLst>
                                      </p:cBhvr>
                                      <p:to>
                                        <p:strVal val="visible"/>
                                      </p:to>
                                    </p:set>
                                    <p:animEffect transition="in" filter="wipe(down)">
                                      <p:cBhvr>
                                        <p:cTn id="318" dur="580">
                                          <p:stCondLst>
                                            <p:cond delay="0"/>
                                          </p:stCondLst>
                                        </p:cTn>
                                        <p:tgtEl>
                                          <p:spTgt spid="46"/>
                                        </p:tgtEl>
                                      </p:cBhvr>
                                    </p:animEffect>
                                    <p:anim calcmode="lin" valueType="num">
                                      <p:cBhvr>
                                        <p:cTn id="319"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320"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321"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322"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323"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324" dur="26">
                                          <p:stCondLst>
                                            <p:cond delay="650"/>
                                          </p:stCondLst>
                                        </p:cTn>
                                        <p:tgtEl>
                                          <p:spTgt spid="46"/>
                                        </p:tgtEl>
                                      </p:cBhvr>
                                      <p:to x="100000" y="60000"/>
                                    </p:animScale>
                                    <p:animScale>
                                      <p:cBhvr>
                                        <p:cTn id="325" dur="166" decel="50000">
                                          <p:stCondLst>
                                            <p:cond delay="676"/>
                                          </p:stCondLst>
                                        </p:cTn>
                                        <p:tgtEl>
                                          <p:spTgt spid="46"/>
                                        </p:tgtEl>
                                      </p:cBhvr>
                                      <p:to x="100000" y="100000"/>
                                    </p:animScale>
                                    <p:animScale>
                                      <p:cBhvr>
                                        <p:cTn id="326" dur="26">
                                          <p:stCondLst>
                                            <p:cond delay="1312"/>
                                          </p:stCondLst>
                                        </p:cTn>
                                        <p:tgtEl>
                                          <p:spTgt spid="46"/>
                                        </p:tgtEl>
                                      </p:cBhvr>
                                      <p:to x="100000" y="80000"/>
                                    </p:animScale>
                                    <p:animScale>
                                      <p:cBhvr>
                                        <p:cTn id="327" dur="166" decel="50000">
                                          <p:stCondLst>
                                            <p:cond delay="1338"/>
                                          </p:stCondLst>
                                        </p:cTn>
                                        <p:tgtEl>
                                          <p:spTgt spid="46"/>
                                        </p:tgtEl>
                                      </p:cBhvr>
                                      <p:to x="100000" y="100000"/>
                                    </p:animScale>
                                    <p:animScale>
                                      <p:cBhvr>
                                        <p:cTn id="328" dur="26">
                                          <p:stCondLst>
                                            <p:cond delay="1642"/>
                                          </p:stCondLst>
                                        </p:cTn>
                                        <p:tgtEl>
                                          <p:spTgt spid="46"/>
                                        </p:tgtEl>
                                      </p:cBhvr>
                                      <p:to x="100000" y="90000"/>
                                    </p:animScale>
                                    <p:animScale>
                                      <p:cBhvr>
                                        <p:cTn id="329" dur="166" decel="50000">
                                          <p:stCondLst>
                                            <p:cond delay="1668"/>
                                          </p:stCondLst>
                                        </p:cTn>
                                        <p:tgtEl>
                                          <p:spTgt spid="46"/>
                                        </p:tgtEl>
                                      </p:cBhvr>
                                      <p:to x="100000" y="100000"/>
                                    </p:animScale>
                                    <p:animScale>
                                      <p:cBhvr>
                                        <p:cTn id="330" dur="26">
                                          <p:stCondLst>
                                            <p:cond delay="1808"/>
                                          </p:stCondLst>
                                        </p:cTn>
                                        <p:tgtEl>
                                          <p:spTgt spid="46"/>
                                        </p:tgtEl>
                                      </p:cBhvr>
                                      <p:to x="100000" y="95000"/>
                                    </p:animScale>
                                    <p:animScale>
                                      <p:cBhvr>
                                        <p:cTn id="331" dur="166" decel="50000">
                                          <p:stCondLst>
                                            <p:cond delay="1834"/>
                                          </p:stCondLst>
                                        </p:cTn>
                                        <p:tgtEl>
                                          <p:spTgt spid="46"/>
                                        </p:tgtEl>
                                      </p:cBhvr>
                                      <p:to x="100000" y="100000"/>
                                    </p:animScale>
                                  </p:childTnLst>
                                </p:cTn>
                              </p:par>
                            </p:childTnLst>
                          </p:cTn>
                        </p:par>
                        <p:par>
                          <p:cTn id="332" fill="hold">
                            <p:stCondLst>
                              <p:cond delay="41000"/>
                            </p:stCondLst>
                            <p:childTnLst>
                              <p:par>
                                <p:cTn id="333" presetID="22" presetClass="entr" presetSubtype="8" fill="hold" grpId="0" nodeType="afterEffect">
                                  <p:stCondLst>
                                    <p:cond delay="0"/>
                                  </p:stCondLst>
                                  <p:childTnLst>
                                    <p:set>
                                      <p:cBhvr>
                                        <p:cTn id="334" dur="1" fill="hold">
                                          <p:stCondLst>
                                            <p:cond delay="0"/>
                                          </p:stCondLst>
                                        </p:cTn>
                                        <p:tgtEl>
                                          <p:spTgt spid="47"/>
                                        </p:tgtEl>
                                        <p:attrNameLst>
                                          <p:attrName>style.visibility</p:attrName>
                                        </p:attrNameLst>
                                      </p:cBhvr>
                                      <p:to>
                                        <p:strVal val="visible"/>
                                      </p:to>
                                    </p:set>
                                    <p:animEffect transition="in" filter="wipe(left)">
                                      <p:cBhvr>
                                        <p:cTn id="335" dur="500"/>
                                        <p:tgtEl>
                                          <p:spTgt spid="47"/>
                                        </p:tgtEl>
                                      </p:cBhvr>
                                    </p:animEffect>
                                  </p:childTnLst>
                                </p:cTn>
                              </p:par>
                              <p:par>
                                <p:cTn id="336" presetID="35" presetClass="emph" presetSubtype="0" fill="hold" grpId="1" nodeType="withEffect">
                                  <p:stCondLst>
                                    <p:cond delay="0"/>
                                  </p:stCondLst>
                                  <p:childTnLst>
                                    <p:anim calcmode="discrete" valueType="str">
                                      <p:cBhvr>
                                        <p:cTn id="337" dur="1000" fill="hold"/>
                                        <p:tgtEl>
                                          <p:spTgt spid="46"/>
                                        </p:tgtEl>
                                        <p:attrNameLst>
                                          <p:attrName>style.visibility</p:attrName>
                                        </p:attrNameLst>
                                      </p:cBhvr>
                                      <p:tavLst>
                                        <p:tav tm="0">
                                          <p:val>
                                            <p:strVal val="hidden"/>
                                          </p:val>
                                        </p:tav>
                                        <p:tav tm="50000">
                                          <p:val>
                                            <p:strVal val="visible"/>
                                          </p:val>
                                        </p:tav>
                                      </p:tavLst>
                                    </p:anim>
                                  </p:childTnLst>
                                </p:cTn>
                              </p:par>
                            </p:childTnLst>
                          </p:cTn>
                        </p:par>
                        <p:par>
                          <p:cTn id="338" fill="hold">
                            <p:stCondLst>
                              <p:cond delay="42000"/>
                            </p:stCondLst>
                            <p:childTnLst>
                              <p:par>
                                <p:cTn id="339" presetID="26" presetClass="entr" presetSubtype="0" fill="hold" grpId="0" nodeType="afterEffect">
                                  <p:stCondLst>
                                    <p:cond delay="0"/>
                                  </p:stCondLst>
                                  <p:childTnLst>
                                    <p:set>
                                      <p:cBhvr>
                                        <p:cTn id="340" dur="1" fill="hold">
                                          <p:stCondLst>
                                            <p:cond delay="0"/>
                                          </p:stCondLst>
                                        </p:cTn>
                                        <p:tgtEl>
                                          <p:spTgt spid="98"/>
                                        </p:tgtEl>
                                        <p:attrNameLst>
                                          <p:attrName>style.visibility</p:attrName>
                                        </p:attrNameLst>
                                      </p:cBhvr>
                                      <p:to>
                                        <p:strVal val="visible"/>
                                      </p:to>
                                    </p:set>
                                    <p:animEffect transition="in" filter="wipe(down)">
                                      <p:cBhvr>
                                        <p:cTn id="341" dur="580">
                                          <p:stCondLst>
                                            <p:cond delay="0"/>
                                          </p:stCondLst>
                                        </p:cTn>
                                        <p:tgtEl>
                                          <p:spTgt spid="98"/>
                                        </p:tgtEl>
                                      </p:cBhvr>
                                    </p:animEffect>
                                    <p:anim calcmode="lin" valueType="num">
                                      <p:cBhvr>
                                        <p:cTn id="342"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343"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344"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345"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346"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347" dur="26">
                                          <p:stCondLst>
                                            <p:cond delay="650"/>
                                          </p:stCondLst>
                                        </p:cTn>
                                        <p:tgtEl>
                                          <p:spTgt spid="98"/>
                                        </p:tgtEl>
                                      </p:cBhvr>
                                      <p:to x="100000" y="60000"/>
                                    </p:animScale>
                                    <p:animScale>
                                      <p:cBhvr>
                                        <p:cTn id="348" dur="166" decel="50000">
                                          <p:stCondLst>
                                            <p:cond delay="676"/>
                                          </p:stCondLst>
                                        </p:cTn>
                                        <p:tgtEl>
                                          <p:spTgt spid="98"/>
                                        </p:tgtEl>
                                      </p:cBhvr>
                                      <p:to x="100000" y="100000"/>
                                    </p:animScale>
                                    <p:animScale>
                                      <p:cBhvr>
                                        <p:cTn id="349" dur="26">
                                          <p:stCondLst>
                                            <p:cond delay="1312"/>
                                          </p:stCondLst>
                                        </p:cTn>
                                        <p:tgtEl>
                                          <p:spTgt spid="98"/>
                                        </p:tgtEl>
                                      </p:cBhvr>
                                      <p:to x="100000" y="80000"/>
                                    </p:animScale>
                                    <p:animScale>
                                      <p:cBhvr>
                                        <p:cTn id="350" dur="166" decel="50000">
                                          <p:stCondLst>
                                            <p:cond delay="1338"/>
                                          </p:stCondLst>
                                        </p:cTn>
                                        <p:tgtEl>
                                          <p:spTgt spid="98"/>
                                        </p:tgtEl>
                                      </p:cBhvr>
                                      <p:to x="100000" y="100000"/>
                                    </p:animScale>
                                    <p:animScale>
                                      <p:cBhvr>
                                        <p:cTn id="351" dur="26">
                                          <p:stCondLst>
                                            <p:cond delay="1642"/>
                                          </p:stCondLst>
                                        </p:cTn>
                                        <p:tgtEl>
                                          <p:spTgt spid="98"/>
                                        </p:tgtEl>
                                      </p:cBhvr>
                                      <p:to x="100000" y="90000"/>
                                    </p:animScale>
                                    <p:animScale>
                                      <p:cBhvr>
                                        <p:cTn id="352" dur="166" decel="50000">
                                          <p:stCondLst>
                                            <p:cond delay="1668"/>
                                          </p:stCondLst>
                                        </p:cTn>
                                        <p:tgtEl>
                                          <p:spTgt spid="98"/>
                                        </p:tgtEl>
                                      </p:cBhvr>
                                      <p:to x="100000" y="100000"/>
                                    </p:animScale>
                                    <p:animScale>
                                      <p:cBhvr>
                                        <p:cTn id="353" dur="26">
                                          <p:stCondLst>
                                            <p:cond delay="1808"/>
                                          </p:stCondLst>
                                        </p:cTn>
                                        <p:tgtEl>
                                          <p:spTgt spid="98"/>
                                        </p:tgtEl>
                                      </p:cBhvr>
                                      <p:to x="100000" y="95000"/>
                                    </p:animScale>
                                    <p:animScale>
                                      <p:cBhvr>
                                        <p:cTn id="354" dur="166" decel="50000">
                                          <p:stCondLst>
                                            <p:cond delay="1834"/>
                                          </p:stCondLst>
                                        </p:cTn>
                                        <p:tgtEl>
                                          <p:spTgt spid="98"/>
                                        </p:tgtEl>
                                      </p:cBhvr>
                                      <p:to x="100000" y="100000"/>
                                    </p:animScale>
                                  </p:childTnLst>
                                </p:cTn>
                              </p:par>
                            </p:childTnLst>
                          </p:cTn>
                        </p:par>
                        <p:par>
                          <p:cTn id="355" fill="hold">
                            <p:stCondLst>
                              <p:cond delay="44000"/>
                            </p:stCondLst>
                            <p:childTnLst>
                              <p:par>
                                <p:cTn id="356" presetID="22" presetClass="entr" presetSubtype="8" fill="hold" grpId="0" nodeType="afterEffect">
                                  <p:stCondLst>
                                    <p:cond delay="0"/>
                                  </p:stCondLst>
                                  <p:childTnLst>
                                    <p:set>
                                      <p:cBhvr>
                                        <p:cTn id="357" dur="1" fill="hold">
                                          <p:stCondLst>
                                            <p:cond delay="0"/>
                                          </p:stCondLst>
                                        </p:cTn>
                                        <p:tgtEl>
                                          <p:spTgt spid="73"/>
                                        </p:tgtEl>
                                        <p:attrNameLst>
                                          <p:attrName>style.visibility</p:attrName>
                                        </p:attrNameLst>
                                      </p:cBhvr>
                                      <p:to>
                                        <p:strVal val="visible"/>
                                      </p:to>
                                    </p:set>
                                    <p:animEffect transition="in" filter="wipe(left)">
                                      <p:cBhvr>
                                        <p:cTn id="358" dur="500"/>
                                        <p:tgtEl>
                                          <p:spTgt spid="73"/>
                                        </p:tgtEl>
                                      </p:cBhvr>
                                    </p:animEffect>
                                  </p:childTnLst>
                                </p:cTn>
                              </p:par>
                              <p:par>
                                <p:cTn id="359" presetID="35" presetClass="emph" presetSubtype="0" fill="hold" grpId="1" nodeType="withEffect">
                                  <p:stCondLst>
                                    <p:cond delay="0"/>
                                  </p:stCondLst>
                                  <p:childTnLst>
                                    <p:anim calcmode="discrete" valueType="str">
                                      <p:cBhvr>
                                        <p:cTn id="360" dur="1000" fill="hold"/>
                                        <p:tgtEl>
                                          <p:spTgt spid="98"/>
                                        </p:tgtEl>
                                        <p:attrNameLst>
                                          <p:attrName>style.visibility</p:attrName>
                                        </p:attrNameLst>
                                      </p:cBhvr>
                                      <p:tavLst>
                                        <p:tav tm="0">
                                          <p:val>
                                            <p:strVal val="hidden"/>
                                          </p:val>
                                        </p:tav>
                                        <p:tav tm="50000">
                                          <p:val>
                                            <p:strVal val="visible"/>
                                          </p:val>
                                        </p:tav>
                                      </p:tavLst>
                                    </p:anim>
                                  </p:childTnLst>
                                </p:cTn>
                              </p:par>
                            </p:childTnLst>
                          </p:cTn>
                        </p:par>
                        <p:par>
                          <p:cTn id="361" fill="hold">
                            <p:stCondLst>
                              <p:cond delay="45000"/>
                            </p:stCondLst>
                            <p:childTnLst>
                              <p:par>
                                <p:cTn id="362" presetID="26" presetClass="entr" presetSubtype="0" fill="hold" grpId="0" nodeType="afterEffect">
                                  <p:stCondLst>
                                    <p:cond delay="0"/>
                                  </p:stCondLst>
                                  <p:childTnLst>
                                    <p:set>
                                      <p:cBhvr>
                                        <p:cTn id="363" dur="1" fill="hold">
                                          <p:stCondLst>
                                            <p:cond delay="0"/>
                                          </p:stCondLst>
                                        </p:cTn>
                                        <p:tgtEl>
                                          <p:spTgt spid="99"/>
                                        </p:tgtEl>
                                        <p:attrNameLst>
                                          <p:attrName>style.visibility</p:attrName>
                                        </p:attrNameLst>
                                      </p:cBhvr>
                                      <p:to>
                                        <p:strVal val="visible"/>
                                      </p:to>
                                    </p:set>
                                    <p:animEffect transition="in" filter="wipe(down)">
                                      <p:cBhvr>
                                        <p:cTn id="364" dur="580">
                                          <p:stCondLst>
                                            <p:cond delay="0"/>
                                          </p:stCondLst>
                                        </p:cTn>
                                        <p:tgtEl>
                                          <p:spTgt spid="99"/>
                                        </p:tgtEl>
                                      </p:cBhvr>
                                    </p:animEffect>
                                    <p:anim calcmode="lin" valueType="num">
                                      <p:cBhvr>
                                        <p:cTn id="365" dur="1822"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366" dur="664"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367" dur="664" tmFilter="0, 0; 0.125,0.2665; 0.25,0.4; 0.375,0.465; 0.5,0.5;  0.625,0.535; 0.75,0.6; 0.875,0.7335; 1,1">
                                          <p:stCondLst>
                                            <p:cond delay="664"/>
                                          </p:stCondLst>
                                        </p:cTn>
                                        <p:tgtEl>
                                          <p:spTgt spid="99"/>
                                        </p:tgtEl>
                                        <p:attrNameLst>
                                          <p:attrName>ppt_y</p:attrName>
                                        </p:attrNameLst>
                                      </p:cBhvr>
                                      <p:tavLst>
                                        <p:tav tm="0" fmla="#ppt_y-sin(pi*$)/9">
                                          <p:val>
                                            <p:fltVal val="0"/>
                                          </p:val>
                                        </p:tav>
                                        <p:tav tm="100000">
                                          <p:val>
                                            <p:fltVal val="1"/>
                                          </p:val>
                                        </p:tav>
                                      </p:tavLst>
                                    </p:anim>
                                    <p:anim calcmode="lin" valueType="num">
                                      <p:cBhvr>
                                        <p:cTn id="368" dur="332" tmFilter="0, 0; 0.125,0.2665; 0.25,0.4; 0.375,0.465; 0.5,0.5;  0.625,0.535; 0.75,0.6; 0.875,0.7335; 1,1">
                                          <p:stCondLst>
                                            <p:cond delay="1324"/>
                                          </p:stCondLst>
                                        </p:cTn>
                                        <p:tgtEl>
                                          <p:spTgt spid="99"/>
                                        </p:tgtEl>
                                        <p:attrNameLst>
                                          <p:attrName>ppt_y</p:attrName>
                                        </p:attrNameLst>
                                      </p:cBhvr>
                                      <p:tavLst>
                                        <p:tav tm="0" fmla="#ppt_y-sin(pi*$)/27">
                                          <p:val>
                                            <p:fltVal val="0"/>
                                          </p:val>
                                        </p:tav>
                                        <p:tav tm="100000">
                                          <p:val>
                                            <p:fltVal val="1"/>
                                          </p:val>
                                        </p:tav>
                                      </p:tavLst>
                                    </p:anim>
                                    <p:anim calcmode="lin" valueType="num">
                                      <p:cBhvr>
                                        <p:cTn id="369" dur="164" tmFilter="0, 0; 0.125,0.2665; 0.25,0.4; 0.375,0.465; 0.5,0.5;  0.625,0.535; 0.75,0.6; 0.875,0.7335; 1,1">
                                          <p:stCondLst>
                                            <p:cond delay="1656"/>
                                          </p:stCondLst>
                                        </p:cTn>
                                        <p:tgtEl>
                                          <p:spTgt spid="99"/>
                                        </p:tgtEl>
                                        <p:attrNameLst>
                                          <p:attrName>ppt_y</p:attrName>
                                        </p:attrNameLst>
                                      </p:cBhvr>
                                      <p:tavLst>
                                        <p:tav tm="0" fmla="#ppt_y-sin(pi*$)/81">
                                          <p:val>
                                            <p:fltVal val="0"/>
                                          </p:val>
                                        </p:tav>
                                        <p:tav tm="100000">
                                          <p:val>
                                            <p:fltVal val="1"/>
                                          </p:val>
                                        </p:tav>
                                      </p:tavLst>
                                    </p:anim>
                                    <p:animScale>
                                      <p:cBhvr>
                                        <p:cTn id="370" dur="26">
                                          <p:stCondLst>
                                            <p:cond delay="650"/>
                                          </p:stCondLst>
                                        </p:cTn>
                                        <p:tgtEl>
                                          <p:spTgt spid="99"/>
                                        </p:tgtEl>
                                      </p:cBhvr>
                                      <p:to x="100000" y="60000"/>
                                    </p:animScale>
                                    <p:animScale>
                                      <p:cBhvr>
                                        <p:cTn id="371" dur="166" decel="50000">
                                          <p:stCondLst>
                                            <p:cond delay="676"/>
                                          </p:stCondLst>
                                        </p:cTn>
                                        <p:tgtEl>
                                          <p:spTgt spid="99"/>
                                        </p:tgtEl>
                                      </p:cBhvr>
                                      <p:to x="100000" y="100000"/>
                                    </p:animScale>
                                    <p:animScale>
                                      <p:cBhvr>
                                        <p:cTn id="372" dur="26">
                                          <p:stCondLst>
                                            <p:cond delay="1312"/>
                                          </p:stCondLst>
                                        </p:cTn>
                                        <p:tgtEl>
                                          <p:spTgt spid="99"/>
                                        </p:tgtEl>
                                      </p:cBhvr>
                                      <p:to x="100000" y="80000"/>
                                    </p:animScale>
                                    <p:animScale>
                                      <p:cBhvr>
                                        <p:cTn id="373" dur="166" decel="50000">
                                          <p:stCondLst>
                                            <p:cond delay="1338"/>
                                          </p:stCondLst>
                                        </p:cTn>
                                        <p:tgtEl>
                                          <p:spTgt spid="99"/>
                                        </p:tgtEl>
                                      </p:cBhvr>
                                      <p:to x="100000" y="100000"/>
                                    </p:animScale>
                                    <p:animScale>
                                      <p:cBhvr>
                                        <p:cTn id="374" dur="26">
                                          <p:stCondLst>
                                            <p:cond delay="1642"/>
                                          </p:stCondLst>
                                        </p:cTn>
                                        <p:tgtEl>
                                          <p:spTgt spid="99"/>
                                        </p:tgtEl>
                                      </p:cBhvr>
                                      <p:to x="100000" y="90000"/>
                                    </p:animScale>
                                    <p:animScale>
                                      <p:cBhvr>
                                        <p:cTn id="375" dur="166" decel="50000">
                                          <p:stCondLst>
                                            <p:cond delay="1668"/>
                                          </p:stCondLst>
                                        </p:cTn>
                                        <p:tgtEl>
                                          <p:spTgt spid="99"/>
                                        </p:tgtEl>
                                      </p:cBhvr>
                                      <p:to x="100000" y="100000"/>
                                    </p:animScale>
                                    <p:animScale>
                                      <p:cBhvr>
                                        <p:cTn id="376" dur="26">
                                          <p:stCondLst>
                                            <p:cond delay="1808"/>
                                          </p:stCondLst>
                                        </p:cTn>
                                        <p:tgtEl>
                                          <p:spTgt spid="99"/>
                                        </p:tgtEl>
                                      </p:cBhvr>
                                      <p:to x="100000" y="95000"/>
                                    </p:animScale>
                                    <p:animScale>
                                      <p:cBhvr>
                                        <p:cTn id="377" dur="166" decel="50000">
                                          <p:stCondLst>
                                            <p:cond delay="1834"/>
                                          </p:stCondLst>
                                        </p:cTn>
                                        <p:tgtEl>
                                          <p:spTgt spid="99"/>
                                        </p:tgtEl>
                                      </p:cBhvr>
                                      <p:to x="100000" y="100000"/>
                                    </p:animScale>
                                  </p:childTnLst>
                                </p:cTn>
                              </p:par>
                            </p:childTnLst>
                          </p:cTn>
                        </p:par>
                        <p:par>
                          <p:cTn id="378" fill="hold">
                            <p:stCondLst>
                              <p:cond delay="47000"/>
                            </p:stCondLst>
                            <p:childTnLst>
                              <p:par>
                                <p:cTn id="379" presetID="22" presetClass="entr" presetSubtype="8" fill="hold" grpId="0" nodeType="afterEffect">
                                  <p:stCondLst>
                                    <p:cond delay="0"/>
                                  </p:stCondLst>
                                  <p:childTnLst>
                                    <p:set>
                                      <p:cBhvr>
                                        <p:cTn id="380" dur="1" fill="hold">
                                          <p:stCondLst>
                                            <p:cond delay="0"/>
                                          </p:stCondLst>
                                        </p:cTn>
                                        <p:tgtEl>
                                          <p:spTgt spid="52"/>
                                        </p:tgtEl>
                                        <p:attrNameLst>
                                          <p:attrName>style.visibility</p:attrName>
                                        </p:attrNameLst>
                                      </p:cBhvr>
                                      <p:to>
                                        <p:strVal val="visible"/>
                                      </p:to>
                                    </p:set>
                                    <p:animEffect transition="in" filter="wipe(left)">
                                      <p:cBhvr>
                                        <p:cTn id="381" dur="500"/>
                                        <p:tgtEl>
                                          <p:spTgt spid="52"/>
                                        </p:tgtEl>
                                      </p:cBhvr>
                                    </p:animEffect>
                                  </p:childTnLst>
                                </p:cTn>
                              </p:par>
                              <p:par>
                                <p:cTn id="382" presetID="35" presetClass="emph" presetSubtype="0" fill="hold" grpId="1" nodeType="withEffect">
                                  <p:stCondLst>
                                    <p:cond delay="0"/>
                                  </p:stCondLst>
                                  <p:childTnLst>
                                    <p:anim calcmode="discrete" valueType="str">
                                      <p:cBhvr>
                                        <p:cTn id="383" dur="1000" fill="hold"/>
                                        <p:tgtEl>
                                          <p:spTgt spid="99"/>
                                        </p:tgtEl>
                                        <p:attrNameLst>
                                          <p:attrName>style.visibility</p:attrName>
                                        </p:attrNameLst>
                                      </p:cBhvr>
                                      <p:tavLst>
                                        <p:tav tm="0">
                                          <p:val>
                                            <p:strVal val="hidden"/>
                                          </p:val>
                                        </p:tav>
                                        <p:tav tm="50000">
                                          <p:val>
                                            <p:strVal val="visible"/>
                                          </p:val>
                                        </p:tav>
                                      </p:tavLst>
                                    </p:anim>
                                  </p:childTnLst>
                                </p:cTn>
                              </p:par>
                            </p:childTnLst>
                          </p:cTn>
                        </p:par>
                        <p:par>
                          <p:cTn id="384" fill="hold">
                            <p:stCondLst>
                              <p:cond delay="48000"/>
                            </p:stCondLst>
                            <p:childTnLst>
                              <p:par>
                                <p:cTn id="385" presetID="26" presetClass="entr" presetSubtype="0" fill="hold" grpId="0" nodeType="afterEffect">
                                  <p:stCondLst>
                                    <p:cond delay="0"/>
                                  </p:stCondLst>
                                  <p:childTnLst>
                                    <p:set>
                                      <p:cBhvr>
                                        <p:cTn id="386" dur="1" fill="hold">
                                          <p:stCondLst>
                                            <p:cond delay="0"/>
                                          </p:stCondLst>
                                        </p:cTn>
                                        <p:tgtEl>
                                          <p:spTgt spid="100"/>
                                        </p:tgtEl>
                                        <p:attrNameLst>
                                          <p:attrName>style.visibility</p:attrName>
                                        </p:attrNameLst>
                                      </p:cBhvr>
                                      <p:to>
                                        <p:strVal val="visible"/>
                                      </p:to>
                                    </p:set>
                                    <p:animEffect transition="in" filter="wipe(down)">
                                      <p:cBhvr>
                                        <p:cTn id="387" dur="580">
                                          <p:stCondLst>
                                            <p:cond delay="0"/>
                                          </p:stCondLst>
                                        </p:cTn>
                                        <p:tgtEl>
                                          <p:spTgt spid="100"/>
                                        </p:tgtEl>
                                      </p:cBhvr>
                                    </p:animEffect>
                                    <p:anim calcmode="lin" valueType="num">
                                      <p:cBhvr>
                                        <p:cTn id="388" dur="1822"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389" dur="664" tmFilter="0.0,0.0; 0.25,0.07; 0.50,0.2; 0.75,0.467; 1.0,1.0">
                                          <p:stCondLst>
                                            <p:cond delay="0"/>
                                          </p:stCondLst>
                                        </p:cTn>
                                        <p:tgtEl>
                                          <p:spTgt spid="100"/>
                                        </p:tgtEl>
                                        <p:attrNameLst>
                                          <p:attrName>ppt_y</p:attrName>
                                        </p:attrNameLst>
                                      </p:cBhvr>
                                      <p:tavLst>
                                        <p:tav tm="0" fmla="#ppt_y-sin(pi*$)/3">
                                          <p:val>
                                            <p:fltVal val="0.5"/>
                                          </p:val>
                                        </p:tav>
                                        <p:tav tm="100000">
                                          <p:val>
                                            <p:fltVal val="1"/>
                                          </p:val>
                                        </p:tav>
                                      </p:tavLst>
                                    </p:anim>
                                    <p:anim calcmode="lin" valueType="num">
                                      <p:cBhvr>
                                        <p:cTn id="390" dur="664" tmFilter="0, 0; 0.125,0.2665; 0.25,0.4; 0.375,0.465; 0.5,0.5;  0.625,0.535; 0.75,0.6; 0.875,0.7335; 1,1">
                                          <p:stCondLst>
                                            <p:cond delay="664"/>
                                          </p:stCondLst>
                                        </p:cTn>
                                        <p:tgtEl>
                                          <p:spTgt spid="100"/>
                                        </p:tgtEl>
                                        <p:attrNameLst>
                                          <p:attrName>ppt_y</p:attrName>
                                        </p:attrNameLst>
                                      </p:cBhvr>
                                      <p:tavLst>
                                        <p:tav tm="0" fmla="#ppt_y-sin(pi*$)/9">
                                          <p:val>
                                            <p:fltVal val="0"/>
                                          </p:val>
                                        </p:tav>
                                        <p:tav tm="100000">
                                          <p:val>
                                            <p:fltVal val="1"/>
                                          </p:val>
                                        </p:tav>
                                      </p:tavLst>
                                    </p:anim>
                                    <p:anim calcmode="lin" valueType="num">
                                      <p:cBhvr>
                                        <p:cTn id="391" dur="332" tmFilter="0, 0; 0.125,0.2665; 0.25,0.4; 0.375,0.465; 0.5,0.5;  0.625,0.535; 0.75,0.6; 0.875,0.7335; 1,1">
                                          <p:stCondLst>
                                            <p:cond delay="1324"/>
                                          </p:stCondLst>
                                        </p:cTn>
                                        <p:tgtEl>
                                          <p:spTgt spid="100"/>
                                        </p:tgtEl>
                                        <p:attrNameLst>
                                          <p:attrName>ppt_y</p:attrName>
                                        </p:attrNameLst>
                                      </p:cBhvr>
                                      <p:tavLst>
                                        <p:tav tm="0" fmla="#ppt_y-sin(pi*$)/27">
                                          <p:val>
                                            <p:fltVal val="0"/>
                                          </p:val>
                                        </p:tav>
                                        <p:tav tm="100000">
                                          <p:val>
                                            <p:fltVal val="1"/>
                                          </p:val>
                                        </p:tav>
                                      </p:tavLst>
                                    </p:anim>
                                    <p:anim calcmode="lin" valueType="num">
                                      <p:cBhvr>
                                        <p:cTn id="392" dur="164" tmFilter="0, 0; 0.125,0.2665; 0.25,0.4; 0.375,0.465; 0.5,0.5;  0.625,0.535; 0.75,0.6; 0.875,0.7335; 1,1">
                                          <p:stCondLst>
                                            <p:cond delay="1656"/>
                                          </p:stCondLst>
                                        </p:cTn>
                                        <p:tgtEl>
                                          <p:spTgt spid="100"/>
                                        </p:tgtEl>
                                        <p:attrNameLst>
                                          <p:attrName>ppt_y</p:attrName>
                                        </p:attrNameLst>
                                      </p:cBhvr>
                                      <p:tavLst>
                                        <p:tav tm="0" fmla="#ppt_y-sin(pi*$)/81">
                                          <p:val>
                                            <p:fltVal val="0"/>
                                          </p:val>
                                        </p:tav>
                                        <p:tav tm="100000">
                                          <p:val>
                                            <p:fltVal val="1"/>
                                          </p:val>
                                        </p:tav>
                                      </p:tavLst>
                                    </p:anim>
                                    <p:animScale>
                                      <p:cBhvr>
                                        <p:cTn id="393" dur="26">
                                          <p:stCondLst>
                                            <p:cond delay="650"/>
                                          </p:stCondLst>
                                        </p:cTn>
                                        <p:tgtEl>
                                          <p:spTgt spid="100"/>
                                        </p:tgtEl>
                                      </p:cBhvr>
                                      <p:to x="100000" y="60000"/>
                                    </p:animScale>
                                    <p:animScale>
                                      <p:cBhvr>
                                        <p:cTn id="394" dur="166" decel="50000">
                                          <p:stCondLst>
                                            <p:cond delay="676"/>
                                          </p:stCondLst>
                                        </p:cTn>
                                        <p:tgtEl>
                                          <p:spTgt spid="100"/>
                                        </p:tgtEl>
                                      </p:cBhvr>
                                      <p:to x="100000" y="100000"/>
                                    </p:animScale>
                                    <p:animScale>
                                      <p:cBhvr>
                                        <p:cTn id="395" dur="26">
                                          <p:stCondLst>
                                            <p:cond delay="1312"/>
                                          </p:stCondLst>
                                        </p:cTn>
                                        <p:tgtEl>
                                          <p:spTgt spid="100"/>
                                        </p:tgtEl>
                                      </p:cBhvr>
                                      <p:to x="100000" y="80000"/>
                                    </p:animScale>
                                    <p:animScale>
                                      <p:cBhvr>
                                        <p:cTn id="396" dur="166" decel="50000">
                                          <p:stCondLst>
                                            <p:cond delay="1338"/>
                                          </p:stCondLst>
                                        </p:cTn>
                                        <p:tgtEl>
                                          <p:spTgt spid="100"/>
                                        </p:tgtEl>
                                      </p:cBhvr>
                                      <p:to x="100000" y="100000"/>
                                    </p:animScale>
                                    <p:animScale>
                                      <p:cBhvr>
                                        <p:cTn id="397" dur="26">
                                          <p:stCondLst>
                                            <p:cond delay="1642"/>
                                          </p:stCondLst>
                                        </p:cTn>
                                        <p:tgtEl>
                                          <p:spTgt spid="100"/>
                                        </p:tgtEl>
                                      </p:cBhvr>
                                      <p:to x="100000" y="90000"/>
                                    </p:animScale>
                                    <p:animScale>
                                      <p:cBhvr>
                                        <p:cTn id="398" dur="166" decel="50000">
                                          <p:stCondLst>
                                            <p:cond delay="1668"/>
                                          </p:stCondLst>
                                        </p:cTn>
                                        <p:tgtEl>
                                          <p:spTgt spid="100"/>
                                        </p:tgtEl>
                                      </p:cBhvr>
                                      <p:to x="100000" y="100000"/>
                                    </p:animScale>
                                    <p:animScale>
                                      <p:cBhvr>
                                        <p:cTn id="399" dur="26">
                                          <p:stCondLst>
                                            <p:cond delay="1808"/>
                                          </p:stCondLst>
                                        </p:cTn>
                                        <p:tgtEl>
                                          <p:spTgt spid="100"/>
                                        </p:tgtEl>
                                      </p:cBhvr>
                                      <p:to x="100000" y="95000"/>
                                    </p:animScale>
                                    <p:animScale>
                                      <p:cBhvr>
                                        <p:cTn id="400" dur="166" decel="50000">
                                          <p:stCondLst>
                                            <p:cond delay="1834"/>
                                          </p:stCondLst>
                                        </p:cTn>
                                        <p:tgtEl>
                                          <p:spTgt spid="100"/>
                                        </p:tgtEl>
                                      </p:cBhvr>
                                      <p:to x="100000" y="100000"/>
                                    </p:animScale>
                                  </p:childTnLst>
                                </p:cTn>
                              </p:par>
                            </p:childTnLst>
                          </p:cTn>
                        </p:par>
                        <p:par>
                          <p:cTn id="401" fill="hold">
                            <p:stCondLst>
                              <p:cond delay="50000"/>
                            </p:stCondLst>
                            <p:childTnLst>
                              <p:par>
                                <p:cTn id="402" presetID="22" presetClass="entr" presetSubtype="8" fill="hold" grpId="0" nodeType="afterEffect">
                                  <p:stCondLst>
                                    <p:cond delay="0"/>
                                  </p:stCondLst>
                                  <p:childTnLst>
                                    <p:set>
                                      <p:cBhvr>
                                        <p:cTn id="403" dur="1" fill="hold">
                                          <p:stCondLst>
                                            <p:cond delay="0"/>
                                          </p:stCondLst>
                                        </p:cTn>
                                        <p:tgtEl>
                                          <p:spTgt spid="50"/>
                                        </p:tgtEl>
                                        <p:attrNameLst>
                                          <p:attrName>style.visibility</p:attrName>
                                        </p:attrNameLst>
                                      </p:cBhvr>
                                      <p:to>
                                        <p:strVal val="visible"/>
                                      </p:to>
                                    </p:set>
                                    <p:animEffect transition="in" filter="wipe(left)">
                                      <p:cBhvr>
                                        <p:cTn id="404" dur="500"/>
                                        <p:tgtEl>
                                          <p:spTgt spid="50"/>
                                        </p:tgtEl>
                                      </p:cBhvr>
                                    </p:animEffect>
                                  </p:childTnLst>
                                </p:cTn>
                              </p:par>
                              <p:par>
                                <p:cTn id="405" presetID="35" presetClass="emph" presetSubtype="0" fill="hold" grpId="1" nodeType="withEffect">
                                  <p:stCondLst>
                                    <p:cond delay="0"/>
                                  </p:stCondLst>
                                  <p:childTnLst>
                                    <p:anim calcmode="discrete" valueType="str">
                                      <p:cBhvr>
                                        <p:cTn id="406" dur="1000" fill="hold"/>
                                        <p:tgtEl>
                                          <p:spTgt spid="100"/>
                                        </p:tgtEl>
                                        <p:attrNameLst>
                                          <p:attrName>style.visibility</p:attrName>
                                        </p:attrNameLst>
                                      </p:cBhvr>
                                      <p:tavLst>
                                        <p:tav tm="0">
                                          <p:val>
                                            <p:strVal val="hidden"/>
                                          </p:val>
                                        </p:tav>
                                        <p:tav tm="50000">
                                          <p:val>
                                            <p:strVal val="visible"/>
                                          </p:val>
                                        </p:tav>
                                      </p:tavLst>
                                    </p:anim>
                                  </p:childTnLst>
                                </p:cTn>
                              </p:par>
                            </p:childTnLst>
                          </p:cTn>
                        </p:par>
                        <p:par>
                          <p:cTn id="407" fill="hold">
                            <p:stCondLst>
                              <p:cond delay="51000"/>
                            </p:stCondLst>
                            <p:childTnLst>
                              <p:par>
                                <p:cTn id="408" presetID="26" presetClass="entr" presetSubtype="0" fill="hold" grpId="0" nodeType="afterEffect">
                                  <p:stCondLst>
                                    <p:cond delay="0"/>
                                  </p:stCondLst>
                                  <p:childTnLst>
                                    <p:set>
                                      <p:cBhvr>
                                        <p:cTn id="409" dur="1" fill="hold">
                                          <p:stCondLst>
                                            <p:cond delay="0"/>
                                          </p:stCondLst>
                                        </p:cTn>
                                        <p:tgtEl>
                                          <p:spTgt spid="53"/>
                                        </p:tgtEl>
                                        <p:attrNameLst>
                                          <p:attrName>style.visibility</p:attrName>
                                        </p:attrNameLst>
                                      </p:cBhvr>
                                      <p:to>
                                        <p:strVal val="visible"/>
                                      </p:to>
                                    </p:set>
                                    <p:animEffect transition="in" filter="wipe(down)">
                                      <p:cBhvr>
                                        <p:cTn id="410" dur="580">
                                          <p:stCondLst>
                                            <p:cond delay="0"/>
                                          </p:stCondLst>
                                        </p:cTn>
                                        <p:tgtEl>
                                          <p:spTgt spid="53"/>
                                        </p:tgtEl>
                                      </p:cBhvr>
                                    </p:animEffect>
                                    <p:anim calcmode="lin" valueType="num">
                                      <p:cBhvr>
                                        <p:cTn id="411"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412"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413"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414"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415"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416" dur="26">
                                          <p:stCondLst>
                                            <p:cond delay="650"/>
                                          </p:stCondLst>
                                        </p:cTn>
                                        <p:tgtEl>
                                          <p:spTgt spid="53"/>
                                        </p:tgtEl>
                                      </p:cBhvr>
                                      <p:to x="100000" y="60000"/>
                                    </p:animScale>
                                    <p:animScale>
                                      <p:cBhvr>
                                        <p:cTn id="417" dur="166" decel="50000">
                                          <p:stCondLst>
                                            <p:cond delay="676"/>
                                          </p:stCondLst>
                                        </p:cTn>
                                        <p:tgtEl>
                                          <p:spTgt spid="53"/>
                                        </p:tgtEl>
                                      </p:cBhvr>
                                      <p:to x="100000" y="100000"/>
                                    </p:animScale>
                                    <p:animScale>
                                      <p:cBhvr>
                                        <p:cTn id="418" dur="26">
                                          <p:stCondLst>
                                            <p:cond delay="1312"/>
                                          </p:stCondLst>
                                        </p:cTn>
                                        <p:tgtEl>
                                          <p:spTgt spid="53"/>
                                        </p:tgtEl>
                                      </p:cBhvr>
                                      <p:to x="100000" y="80000"/>
                                    </p:animScale>
                                    <p:animScale>
                                      <p:cBhvr>
                                        <p:cTn id="419" dur="166" decel="50000">
                                          <p:stCondLst>
                                            <p:cond delay="1338"/>
                                          </p:stCondLst>
                                        </p:cTn>
                                        <p:tgtEl>
                                          <p:spTgt spid="53"/>
                                        </p:tgtEl>
                                      </p:cBhvr>
                                      <p:to x="100000" y="100000"/>
                                    </p:animScale>
                                    <p:animScale>
                                      <p:cBhvr>
                                        <p:cTn id="420" dur="26">
                                          <p:stCondLst>
                                            <p:cond delay="1642"/>
                                          </p:stCondLst>
                                        </p:cTn>
                                        <p:tgtEl>
                                          <p:spTgt spid="53"/>
                                        </p:tgtEl>
                                      </p:cBhvr>
                                      <p:to x="100000" y="90000"/>
                                    </p:animScale>
                                    <p:animScale>
                                      <p:cBhvr>
                                        <p:cTn id="421" dur="166" decel="50000">
                                          <p:stCondLst>
                                            <p:cond delay="1668"/>
                                          </p:stCondLst>
                                        </p:cTn>
                                        <p:tgtEl>
                                          <p:spTgt spid="53"/>
                                        </p:tgtEl>
                                      </p:cBhvr>
                                      <p:to x="100000" y="100000"/>
                                    </p:animScale>
                                    <p:animScale>
                                      <p:cBhvr>
                                        <p:cTn id="422" dur="26">
                                          <p:stCondLst>
                                            <p:cond delay="1808"/>
                                          </p:stCondLst>
                                        </p:cTn>
                                        <p:tgtEl>
                                          <p:spTgt spid="53"/>
                                        </p:tgtEl>
                                      </p:cBhvr>
                                      <p:to x="100000" y="95000"/>
                                    </p:animScale>
                                    <p:animScale>
                                      <p:cBhvr>
                                        <p:cTn id="423" dur="166" decel="50000">
                                          <p:stCondLst>
                                            <p:cond delay="1834"/>
                                          </p:stCondLst>
                                        </p:cTn>
                                        <p:tgtEl>
                                          <p:spTgt spid="53"/>
                                        </p:tgtEl>
                                      </p:cBhvr>
                                      <p:to x="100000" y="100000"/>
                                    </p:animScale>
                                  </p:childTnLst>
                                </p:cTn>
                              </p:par>
                            </p:childTnLst>
                          </p:cTn>
                        </p:par>
                        <p:par>
                          <p:cTn id="424" fill="hold">
                            <p:stCondLst>
                              <p:cond delay="53000"/>
                            </p:stCondLst>
                            <p:childTnLst>
                              <p:par>
                                <p:cTn id="425" presetID="22" presetClass="entr" presetSubtype="8" fill="hold" grpId="0" nodeType="afterEffect">
                                  <p:stCondLst>
                                    <p:cond delay="0"/>
                                  </p:stCondLst>
                                  <p:childTnLst>
                                    <p:set>
                                      <p:cBhvr>
                                        <p:cTn id="426" dur="1" fill="hold">
                                          <p:stCondLst>
                                            <p:cond delay="0"/>
                                          </p:stCondLst>
                                        </p:cTn>
                                        <p:tgtEl>
                                          <p:spTgt spid="48"/>
                                        </p:tgtEl>
                                        <p:attrNameLst>
                                          <p:attrName>style.visibility</p:attrName>
                                        </p:attrNameLst>
                                      </p:cBhvr>
                                      <p:to>
                                        <p:strVal val="visible"/>
                                      </p:to>
                                    </p:set>
                                    <p:animEffect transition="in" filter="wipe(left)">
                                      <p:cBhvr>
                                        <p:cTn id="427" dur="500"/>
                                        <p:tgtEl>
                                          <p:spTgt spid="48"/>
                                        </p:tgtEl>
                                      </p:cBhvr>
                                    </p:animEffect>
                                  </p:childTnLst>
                                </p:cTn>
                              </p:par>
                              <p:par>
                                <p:cTn id="428" presetID="35" presetClass="emph" presetSubtype="0" fill="hold" grpId="1" nodeType="withEffect">
                                  <p:stCondLst>
                                    <p:cond delay="0"/>
                                  </p:stCondLst>
                                  <p:childTnLst>
                                    <p:anim calcmode="discrete" valueType="str">
                                      <p:cBhvr>
                                        <p:cTn id="429" dur="1000" fill="hold"/>
                                        <p:tgtEl>
                                          <p:spTgt spid="5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51" grpId="0" animBg="1"/>
      <p:bldP spid="70" grpId="0" animBg="1"/>
      <p:bldP spid="71" grpId="0" animBg="1"/>
      <p:bldP spid="72" grpId="0" animBg="1"/>
      <p:bldP spid="73" grpId="0" animBg="1"/>
      <p:bldP spid="74" grpId="0" animBg="1"/>
      <p:bldP spid="49" grpId="0" animBg="1"/>
      <p:bldP spid="50" grpId="0" animBg="1"/>
      <p:bldP spid="52" grpId="0" animBg="1"/>
      <p:bldP spid="8" grpId="0" animBg="1"/>
      <p:bldP spid="81" grpId="0" animBg="1"/>
      <p:bldP spid="81" grpId="1" animBg="1"/>
      <p:bldP spid="10" grpId="0"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33" grpId="0" animBg="1"/>
      <p:bldP spid="34" grpId="0" animBg="1"/>
      <p:bldP spid="35" grpId="0" animBg="1"/>
      <p:bldP spid="36" grpId="0" animBg="1"/>
      <p:bldP spid="36" grpId="1" animBg="1"/>
      <p:bldP spid="39" grpId="0" animBg="1"/>
      <p:bldP spid="40" grpId="0" animBg="1"/>
      <p:bldP spid="40" grpId="1" animBg="1"/>
      <p:bldP spid="41" grpId="0" animBg="1"/>
      <p:bldP spid="42" grpId="0" animBg="1"/>
      <p:bldP spid="42" grpId="1" animBg="1"/>
      <p:bldP spid="43" grpId="0" animBg="1"/>
      <p:bldP spid="44" grpId="0" animBg="1"/>
      <p:bldP spid="45" grpId="0" animBg="1"/>
      <p:bldP spid="45" grpId="1" animBg="1"/>
      <p:bldP spid="46" grpId="0" animBg="1"/>
      <p:bldP spid="46" grpId="1" animBg="1"/>
      <p:bldP spid="47" grpId="0" animBg="1"/>
      <p:bldP spid="48" grpId="0" animBg="1"/>
      <p:bldP spid="53" grpId="0" animBg="1"/>
      <p:bldP spid="53" grpId="1" animBg="1"/>
      <p:bldP spid="58" grpId="0" animBg="1"/>
      <p:bldP spid="58"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2000"/>
            <a:lum/>
          </a:blip>
          <a:srcRect/>
          <a:stretch>
            <a:fillRect l="-17000" r="-17000"/>
          </a:stretch>
        </a:blipFill>
        <a:effectLst/>
      </p:bgPr>
    </p:bg>
    <p:spTree>
      <p:nvGrpSpPr>
        <p:cNvPr id="1" name=""/>
        <p:cNvGrpSpPr/>
        <p:nvPr/>
      </p:nvGrpSpPr>
      <p:grpSpPr>
        <a:xfrm>
          <a:off x="0" y="0"/>
          <a:ext cx="0" cy="0"/>
          <a:chOff x="0" y="0"/>
          <a:chExt cx="0" cy="0"/>
        </a:xfrm>
      </p:grpSpPr>
      <p:grpSp>
        <p:nvGrpSpPr>
          <p:cNvPr id="2" name="Grup 11"/>
          <p:cNvGrpSpPr/>
          <p:nvPr/>
        </p:nvGrpSpPr>
        <p:grpSpPr>
          <a:xfrm>
            <a:off x="88663" y="56250"/>
            <a:ext cx="9728676" cy="776566"/>
            <a:chOff x="79415" y="30352"/>
            <a:chExt cx="9728676" cy="769806"/>
          </a:xfrm>
        </p:grpSpPr>
        <p:sp>
          <p:nvSpPr>
            <p:cNvPr id="13" name="Yuvarlatılmış Dikdörtgen 12"/>
            <p:cNvSpPr/>
            <p:nvPr/>
          </p:nvSpPr>
          <p:spPr>
            <a:xfrm>
              <a:off x="79415" y="116633"/>
              <a:ext cx="9720000" cy="648071"/>
            </a:xfrm>
            <a:prstGeom prst="roundRect">
              <a:avLst>
                <a:gd name="adj" fmla="val 0"/>
              </a:avLst>
            </a:prstGeom>
            <a:solidFill>
              <a:sysClr val="window" lastClr="FFFFFF">
                <a:tint val="100000"/>
                <a:shade val="100000"/>
                <a:hueMod val="100000"/>
                <a:satMod val="100000"/>
              </a:sysClr>
            </a:solidFill>
            <a:ln w="25400" cap="sq" cmpd="sng" algn="ctr">
              <a:noFill/>
              <a:prstDash val="solid"/>
            </a:ln>
            <a:effectLst/>
          </p:spPr>
          <p:txBody>
            <a:bodyPr lIns="91357" tIns="45680" rIns="91357" bIns="45680" rtlCol="0" anchor="ctr"/>
            <a:lstStyle/>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1.BÖLGE (İSTANBUL) MÜDÜRLÜĞÜ TARAFINDAN</a:t>
              </a:r>
            </a:p>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 HAZIRLANAN ÖNEMLİ  PROJELER</a:t>
              </a:r>
              <a:endParaRPr lang="tr-TR" sz="2400" b="1" spc="50" dirty="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endParaRP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1" y="693151"/>
              <a:ext cx="9720000" cy="107007"/>
            </a:xfrm>
            <a:prstGeom prst="rect">
              <a:avLst/>
            </a:prstGeom>
          </p:spPr>
        </p:pic>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6924" y="30352"/>
              <a:ext cx="9720000" cy="110134"/>
            </a:xfrm>
            <a:prstGeom prst="rect">
              <a:avLst/>
            </a:prstGeom>
          </p:spPr>
        </p:pic>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5874" y="140487"/>
              <a:ext cx="546344" cy="528356"/>
            </a:xfrm>
            <a:prstGeom prst="rect">
              <a:avLst/>
            </a:prstGeom>
          </p:spPr>
        </p:pic>
        <p:pic>
          <p:nvPicPr>
            <p:cNvPr id="17" name="Resi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469" y="140487"/>
              <a:ext cx="710508" cy="576531"/>
            </a:xfrm>
            <a:prstGeom prst="rect">
              <a:avLst/>
            </a:prstGeom>
          </p:spPr>
        </p:pic>
      </p:grpSp>
      <p:sp>
        <p:nvSpPr>
          <p:cNvPr id="11" name="Metin kutusu 7"/>
          <p:cNvSpPr txBox="1"/>
          <p:nvPr/>
        </p:nvSpPr>
        <p:spPr>
          <a:xfrm>
            <a:off x="200472" y="622433"/>
            <a:ext cx="9001000" cy="646331"/>
          </a:xfrm>
          <a:prstGeom prst="rect">
            <a:avLst/>
          </a:prstGeom>
          <a:noFill/>
        </p:spPr>
        <p:txBody>
          <a:bodyPr wrap="square" rtlCol="0">
            <a:spAutoFit/>
          </a:bodyPr>
          <a:lstStyle/>
          <a:p>
            <a:pPr marL="342900" indent="-342900" defTabSz="911030">
              <a:buFont typeface="+mj-lt"/>
              <a:buAutoNum type="arabicPeriod"/>
            </a:pPr>
            <a:endParaRPr lang="tr-TR" b="1" dirty="0" smtClean="0">
              <a:solidFill>
                <a:prstClr val="black"/>
              </a:solidFill>
            </a:endParaRPr>
          </a:p>
          <a:p>
            <a:pPr marL="342900" indent="-342900" defTabSz="911030">
              <a:buFont typeface="+mj-lt"/>
              <a:buAutoNum type="arabicPeriod"/>
            </a:pPr>
            <a:r>
              <a:rPr lang="tr-TR" b="1" dirty="0" smtClean="0">
                <a:solidFill>
                  <a:prstClr val="black"/>
                </a:solidFill>
              </a:rPr>
              <a:t>KUZEY MARMARA OTOYOLU</a:t>
            </a:r>
          </a:p>
        </p:txBody>
      </p:sp>
      <p:sp>
        <p:nvSpPr>
          <p:cNvPr id="12" name="Metin kutusu 1"/>
          <p:cNvSpPr txBox="1"/>
          <p:nvPr/>
        </p:nvSpPr>
        <p:spPr>
          <a:xfrm>
            <a:off x="111930" y="1252492"/>
            <a:ext cx="9677607" cy="5416868"/>
          </a:xfrm>
          <a:prstGeom prst="rect">
            <a:avLst/>
          </a:prstGeom>
          <a:noFill/>
        </p:spPr>
        <p:txBody>
          <a:bodyPr wrap="square" lIns="0" tIns="0" rIns="0" bIns="0" rtlCol="0">
            <a:spAutoFit/>
          </a:bodyPr>
          <a:lstStyle>
            <a:defPPr>
              <a:defRPr lang="tr-TR"/>
            </a:defPPr>
            <a:lvl1pPr>
              <a:defRPr sz="1300" b="1">
                <a:solidFill>
                  <a:prstClr val="black"/>
                </a:solidFill>
              </a:defRPr>
            </a:lvl1pPr>
          </a:lstStyle>
          <a:p>
            <a:pPr defTabSz="911030"/>
            <a:endParaRPr lang="tr-TR" sz="1600" dirty="0"/>
          </a:p>
          <a:p>
            <a:pPr marL="285750" indent="-285750">
              <a:lnSpc>
                <a:spcPct val="200000"/>
              </a:lnSpc>
              <a:buClr>
                <a:srgbClr val="0000CC"/>
              </a:buClr>
              <a:buFont typeface="Wingdings" panose="05000000000000000000" pitchFamily="2" charset="2"/>
              <a:buChar char="Ø"/>
            </a:pPr>
            <a:r>
              <a:rPr lang="tr-TR" sz="1600" dirty="0" smtClean="0"/>
              <a:t>	İstanbul </a:t>
            </a:r>
            <a:r>
              <a:rPr lang="tr-TR" sz="1600" dirty="0"/>
              <a:t>ilinin batısındaki Kınalı mevkiinden başlayan Kuzey Marmara Otoyolunun tamamı </a:t>
            </a:r>
            <a:r>
              <a:rPr lang="tr-TR" sz="1600" dirty="0">
                <a:solidFill>
                  <a:srgbClr val="FF0000"/>
                </a:solidFill>
              </a:rPr>
              <a:t>2x4</a:t>
            </a:r>
            <a:r>
              <a:rPr lang="tr-TR" sz="1600" dirty="0"/>
              <a:t> şeritli planlanmış olup, </a:t>
            </a:r>
            <a:r>
              <a:rPr lang="tr-TR" sz="1600" dirty="0">
                <a:solidFill>
                  <a:srgbClr val="FF0000"/>
                </a:solidFill>
              </a:rPr>
              <a:t>3</a:t>
            </a:r>
            <a:r>
              <a:rPr lang="tr-TR" sz="1600" dirty="0"/>
              <a:t> ana bölümde ihale edilmiştir.</a:t>
            </a:r>
          </a:p>
          <a:p>
            <a:pPr marL="285750" lvl="0" indent="-285750">
              <a:lnSpc>
                <a:spcPct val="200000"/>
              </a:lnSpc>
              <a:buClr>
                <a:srgbClr val="0000CC"/>
              </a:buClr>
              <a:buFont typeface="Wingdings" panose="05000000000000000000" pitchFamily="2" charset="2"/>
              <a:buChar char="Ø"/>
            </a:pPr>
            <a:r>
              <a:rPr lang="tr-TR" sz="1600" dirty="0" smtClean="0"/>
              <a:t>	İstanbul </a:t>
            </a:r>
            <a:r>
              <a:rPr lang="tr-TR" sz="1600" dirty="0"/>
              <a:t>3.Çevreyolu ve 3.Boğaz geçişi dahil kesimi bağlantı yolları dahil </a:t>
            </a:r>
            <a:r>
              <a:rPr lang="tr-TR" sz="1600" dirty="0">
                <a:solidFill>
                  <a:srgbClr val="FF0000"/>
                </a:solidFill>
              </a:rPr>
              <a:t>95 km </a:t>
            </a:r>
            <a:r>
              <a:rPr lang="tr-TR" sz="1600" dirty="0"/>
              <a:t>olup, ihalesi yapılmış yapım çalışmaları devam etmektedir.</a:t>
            </a:r>
          </a:p>
          <a:p>
            <a:pPr marL="285750" lvl="0" indent="-285750">
              <a:lnSpc>
                <a:spcPct val="200000"/>
              </a:lnSpc>
              <a:buClr>
                <a:srgbClr val="0000CC"/>
              </a:buClr>
              <a:buFont typeface="Wingdings" panose="05000000000000000000" pitchFamily="2" charset="2"/>
              <a:buChar char="Ø"/>
            </a:pPr>
            <a:r>
              <a:rPr lang="tr-TR" sz="1600" dirty="0" smtClean="0"/>
              <a:t>	Halen </a:t>
            </a:r>
            <a:r>
              <a:rPr lang="tr-TR" sz="1600" dirty="0"/>
              <a:t>ihale ilanında olan Kuzey Marmara Otoyolunun Avrupa ve Asya yakası olmak üzere iki kesim halinde ihale edilmiş olup, ihale tarihi </a:t>
            </a:r>
            <a:r>
              <a:rPr lang="tr-TR" sz="1600" dirty="0">
                <a:solidFill>
                  <a:srgbClr val="FF0000"/>
                </a:solidFill>
              </a:rPr>
              <a:t>6 MART 2015 </a:t>
            </a:r>
            <a:r>
              <a:rPr lang="tr-TR" sz="1600" dirty="0"/>
              <a:t>tir.</a:t>
            </a:r>
          </a:p>
          <a:p>
            <a:pPr>
              <a:lnSpc>
                <a:spcPct val="200000"/>
              </a:lnSpc>
              <a:buClr>
                <a:srgbClr val="0000CC"/>
              </a:buClr>
            </a:pPr>
            <a:r>
              <a:rPr lang="tr-TR" sz="1600" dirty="0" smtClean="0"/>
              <a:t>	a</a:t>
            </a:r>
            <a:r>
              <a:rPr lang="tr-TR" sz="1600" dirty="0"/>
              <a:t>) Kınalı - </a:t>
            </a:r>
            <a:r>
              <a:rPr lang="tr-TR" sz="1600" dirty="0" err="1"/>
              <a:t>Odayeri</a:t>
            </a:r>
            <a:r>
              <a:rPr lang="tr-TR" sz="1600" dirty="0"/>
              <a:t> (AVRUPA)  Kesimi bağlantı yolları dahil </a:t>
            </a:r>
            <a:r>
              <a:rPr lang="tr-TR" sz="1600" dirty="0">
                <a:solidFill>
                  <a:srgbClr val="FF0000"/>
                </a:solidFill>
              </a:rPr>
              <a:t>150 km </a:t>
            </a:r>
            <a:r>
              <a:rPr lang="tr-TR" sz="1600" dirty="0"/>
              <a:t>olan bu kesimin ana gövde uzunluğu </a:t>
            </a:r>
            <a:r>
              <a:rPr lang="tr-TR" sz="1600" dirty="0">
                <a:solidFill>
                  <a:srgbClr val="FF0000"/>
                </a:solidFill>
              </a:rPr>
              <a:t>97 km</a:t>
            </a:r>
            <a:r>
              <a:rPr lang="tr-TR" sz="1600" dirty="0"/>
              <a:t>’dir</a:t>
            </a:r>
          </a:p>
          <a:p>
            <a:pPr>
              <a:lnSpc>
                <a:spcPct val="200000"/>
              </a:lnSpc>
            </a:pPr>
            <a:r>
              <a:rPr lang="tr-TR" sz="1600" dirty="0" smtClean="0"/>
              <a:t>	b</a:t>
            </a:r>
            <a:r>
              <a:rPr lang="tr-TR" sz="1600" dirty="0"/>
              <a:t>) Kurtköy – Akyazı (ASYA) Kesimi bağlantı yolları dahil </a:t>
            </a:r>
            <a:r>
              <a:rPr lang="tr-TR" sz="1600" dirty="0">
                <a:solidFill>
                  <a:srgbClr val="FF0000"/>
                </a:solidFill>
              </a:rPr>
              <a:t>182 km </a:t>
            </a:r>
            <a:r>
              <a:rPr lang="tr-TR" sz="1600" dirty="0"/>
              <a:t>olan bu kesimin ana gövde uzunluğu </a:t>
            </a:r>
            <a:r>
              <a:rPr lang="tr-TR" sz="1600" dirty="0">
                <a:solidFill>
                  <a:srgbClr val="FF0000"/>
                </a:solidFill>
              </a:rPr>
              <a:t>126 km</a:t>
            </a:r>
            <a:r>
              <a:rPr lang="tr-TR" sz="1600" dirty="0"/>
              <a:t>’ </a:t>
            </a:r>
            <a:r>
              <a:rPr lang="tr-TR" sz="1600" dirty="0" err="1"/>
              <a:t>dir</a:t>
            </a:r>
            <a:r>
              <a:rPr lang="tr-TR" sz="1600" dirty="0"/>
              <a:t>.</a:t>
            </a:r>
          </a:p>
          <a:p>
            <a:pPr marL="285750" indent="-285750" defTabSz="911030">
              <a:buFont typeface="Wingdings" panose="05000000000000000000" pitchFamily="2" charset="2"/>
              <a:buChar char="ü"/>
            </a:pPr>
            <a:endParaRPr lang="tr-TR" sz="1600" dirty="0"/>
          </a:p>
        </p:txBody>
      </p:sp>
    </p:spTree>
    <p:extLst>
      <p:ext uri="{BB962C8B-B14F-4D97-AF65-F5344CB8AC3E}">
        <p14:creationId xmlns:p14="http://schemas.microsoft.com/office/powerpoint/2010/main" val="2471804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ikdörtgen 1"/>
          <p:cNvSpPr/>
          <p:nvPr/>
        </p:nvSpPr>
        <p:spPr>
          <a:xfrm>
            <a:off x="96171" y="764704"/>
            <a:ext cx="9712491" cy="6001643"/>
          </a:xfrm>
          <a:prstGeom prst="rect">
            <a:avLst/>
          </a:prstGeom>
        </p:spPr>
        <p:txBody>
          <a:bodyPr wrap="square">
            <a:spAutoFit/>
          </a:bodyPr>
          <a:lstStyle/>
          <a:p>
            <a:pPr>
              <a:lnSpc>
                <a:spcPct val="150000"/>
              </a:lnSpc>
            </a:pPr>
            <a:r>
              <a:rPr lang="tr-TR" sz="1600" dirty="0" smtClean="0"/>
              <a:t>	Kuzey </a:t>
            </a:r>
            <a:r>
              <a:rPr lang="tr-TR" sz="1600" dirty="0"/>
              <a:t>Marmara Otoyolu (</a:t>
            </a:r>
            <a:r>
              <a:rPr lang="tr-TR" sz="1600" dirty="0" err="1"/>
              <a:t>Odayeri-Paşaköy</a:t>
            </a:r>
            <a:r>
              <a:rPr lang="tr-TR" sz="1600" dirty="0"/>
              <a:t>) Kesiminin ihalesi </a:t>
            </a:r>
            <a:r>
              <a:rPr lang="tr-TR" sz="1600" b="1" dirty="0">
                <a:solidFill>
                  <a:srgbClr val="FF0000"/>
                </a:solidFill>
              </a:rPr>
              <a:t>20.04.2012</a:t>
            </a:r>
            <a:r>
              <a:rPr lang="tr-TR" sz="1600" dirty="0"/>
              <a:t> tarihinde yapılmış olup, </a:t>
            </a:r>
            <a:r>
              <a:rPr lang="tr-TR" sz="1600" b="1" dirty="0">
                <a:solidFill>
                  <a:srgbClr val="FF0000"/>
                </a:solidFill>
              </a:rPr>
              <a:t>28.05.2013</a:t>
            </a:r>
            <a:r>
              <a:rPr lang="tr-TR" sz="1600" dirty="0"/>
              <a:t> tarihinde sözleşme imzalanmıştır. </a:t>
            </a:r>
            <a:r>
              <a:rPr lang="tr-TR" sz="1600" b="1" dirty="0">
                <a:solidFill>
                  <a:srgbClr val="FF0000"/>
                </a:solidFill>
              </a:rPr>
              <a:t>29.05.2013 </a:t>
            </a:r>
            <a:r>
              <a:rPr lang="tr-TR" sz="1600" dirty="0"/>
              <a:t>tarihinde Yavuz Sultan Selim Köprüsünün temeli atılmıştır.</a:t>
            </a:r>
          </a:p>
          <a:p>
            <a:pPr>
              <a:lnSpc>
                <a:spcPct val="150000"/>
              </a:lnSpc>
            </a:pPr>
            <a:r>
              <a:rPr lang="tr-TR" sz="1600" dirty="0"/>
              <a:t> </a:t>
            </a:r>
            <a:r>
              <a:rPr lang="tr-TR" sz="1600" dirty="0" smtClean="0"/>
              <a:t>	Projede </a:t>
            </a:r>
            <a:r>
              <a:rPr lang="tr-TR" sz="1600" dirty="0"/>
              <a:t>uygulama projelerinin yapımı, Jeolojik ve </a:t>
            </a:r>
            <a:r>
              <a:rPr lang="tr-TR" sz="1600" dirty="0" err="1"/>
              <a:t>Jeoteknik</a:t>
            </a:r>
            <a:r>
              <a:rPr lang="tr-TR" sz="1600" dirty="0"/>
              <a:t> Etütler, kamulaştırma ve İmar planı gibi mühendislik hizmetleri yürütülürken, sahada çalışmalara da başlanılmış olup, muhtelif kesimlerde toprak işlerinde ve sanat yapılarında çalışmalara devam edilmektedir. Çamlık Tüneli giriş ve Riva Tüneli çıkış portalleri tamamlanmış olup yapım çalışmaları devam etmektedir.</a:t>
            </a:r>
          </a:p>
          <a:p>
            <a:pPr>
              <a:lnSpc>
                <a:spcPct val="150000"/>
              </a:lnSpc>
            </a:pPr>
            <a:r>
              <a:rPr lang="tr-TR" sz="1600" dirty="0"/>
              <a:t>	3.Boğaz Köprüsü temel şaft kazıları ve temelleri tamamlanmış, her iki yakada kayar kalıp sistemi +200,00 m kotunda sökülerek otomatik tırmanır kalıp sistemine geçiş yapılmış ve tırmanır kalıp sistemi ile kuleler Avrupa Yakası’nda 292,00 m, Asya Yakası’nda 288,00 m yüksekliğine ulaşmıştır.  Böylece kule tırmanır kalıp betonarme imalatları tamamlanmış olup, her iki yakada da deniz seviyesinden +300,00 m kotuna ulaşılmıştır. Bunu izleyen aşamada kule semer döşemesi betonarme imalatına başlanmış ve tamamlanmıştır. Böylece kulelerde her iki yakada deniz seviyesinden </a:t>
            </a:r>
            <a:r>
              <a:rPr lang="tr-TR" sz="1600" b="1" dirty="0">
                <a:solidFill>
                  <a:srgbClr val="FF0000"/>
                </a:solidFill>
              </a:rPr>
              <a:t>+304,56 m </a:t>
            </a:r>
            <a:r>
              <a:rPr lang="tr-TR" sz="1600" dirty="0"/>
              <a:t>kotuna ulaşılmıştır. Betonarme tabliyede </a:t>
            </a:r>
            <a:r>
              <a:rPr lang="tr-TR" sz="1600" dirty="0" err="1"/>
              <a:t>segment</a:t>
            </a:r>
            <a:r>
              <a:rPr lang="tr-TR" sz="1600" dirty="0"/>
              <a:t> 1-5 arası tamamlanmış olup, </a:t>
            </a:r>
            <a:r>
              <a:rPr lang="tr-TR" sz="1600" dirty="0" err="1"/>
              <a:t>segment</a:t>
            </a:r>
            <a:r>
              <a:rPr lang="tr-TR" sz="1600" dirty="0"/>
              <a:t> 6’nın imalatları her iki yakada da devam etmektedir</a:t>
            </a:r>
            <a:r>
              <a:rPr lang="tr-TR" sz="1600" dirty="0" smtClean="0"/>
              <a:t>.</a:t>
            </a:r>
            <a:endParaRPr lang="tr-TR" sz="1600" dirty="0"/>
          </a:p>
        </p:txBody>
      </p:sp>
      <p:grpSp>
        <p:nvGrpSpPr>
          <p:cNvPr id="3" name="Grup 11"/>
          <p:cNvGrpSpPr/>
          <p:nvPr/>
        </p:nvGrpSpPr>
        <p:grpSpPr>
          <a:xfrm>
            <a:off x="88663" y="56250"/>
            <a:ext cx="9728676" cy="776566"/>
            <a:chOff x="79415" y="30352"/>
            <a:chExt cx="9728676" cy="769806"/>
          </a:xfrm>
        </p:grpSpPr>
        <p:sp>
          <p:nvSpPr>
            <p:cNvPr id="4" name="Yuvarlatılmış Dikdörtgen 3"/>
            <p:cNvSpPr/>
            <p:nvPr/>
          </p:nvSpPr>
          <p:spPr>
            <a:xfrm>
              <a:off x="79415" y="116633"/>
              <a:ext cx="9720000" cy="648071"/>
            </a:xfrm>
            <a:prstGeom prst="roundRect">
              <a:avLst>
                <a:gd name="adj" fmla="val 0"/>
              </a:avLst>
            </a:prstGeom>
            <a:solidFill>
              <a:sysClr val="window" lastClr="FFFFFF">
                <a:tint val="100000"/>
                <a:shade val="100000"/>
                <a:hueMod val="100000"/>
                <a:satMod val="100000"/>
              </a:sysClr>
            </a:solidFill>
            <a:ln w="25400" cap="sq" cmpd="sng" algn="ctr">
              <a:noFill/>
              <a:prstDash val="solid"/>
            </a:ln>
            <a:effectLst/>
          </p:spPr>
          <p:txBody>
            <a:bodyPr lIns="91357" tIns="45680" rIns="91357" bIns="45680" rtlCol="0" anchor="ctr"/>
            <a:lstStyle/>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1.BÖLGE (İSTANBUL) MÜDÜRLÜĞÜ TARAFINDAN</a:t>
              </a:r>
            </a:p>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 HAZIRLANAN ÖNEMLİ  PROJELER</a:t>
              </a:r>
              <a:endParaRPr lang="tr-TR" sz="2400" b="1" spc="50" dirty="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1" y="693151"/>
              <a:ext cx="9720000" cy="107007"/>
            </a:xfrm>
            <a:prstGeom prst="rect">
              <a:avLst/>
            </a:prstGeom>
          </p:spPr>
        </p:pic>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6924" y="30352"/>
              <a:ext cx="9720000" cy="11013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874" y="140487"/>
              <a:ext cx="546344" cy="528356"/>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69" y="140487"/>
              <a:ext cx="710508" cy="576531"/>
            </a:xfrm>
            <a:prstGeom prst="rect">
              <a:avLst/>
            </a:prstGeom>
          </p:spPr>
        </p:pic>
      </p:grpSp>
    </p:spTree>
    <p:extLst>
      <p:ext uri="{BB962C8B-B14F-4D97-AF65-F5344CB8AC3E}">
        <p14:creationId xmlns:p14="http://schemas.microsoft.com/office/powerpoint/2010/main" val="426337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ikdörtgen 1"/>
          <p:cNvSpPr/>
          <p:nvPr/>
        </p:nvSpPr>
        <p:spPr>
          <a:xfrm>
            <a:off x="200472" y="1052736"/>
            <a:ext cx="9433048" cy="5216172"/>
          </a:xfrm>
          <a:prstGeom prst="rect">
            <a:avLst/>
          </a:prstGeom>
        </p:spPr>
        <p:txBody>
          <a:bodyPr wrap="square">
            <a:spAutoFit/>
          </a:bodyPr>
          <a:lstStyle/>
          <a:p>
            <a:pPr>
              <a:lnSpc>
                <a:spcPct val="150000"/>
              </a:lnSpc>
            </a:pPr>
            <a:r>
              <a:rPr lang="tr-TR" sz="1600" dirty="0" smtClean="0"/>
              <a:t>	Çelik </a:t>
            </a:r>
            <a:r>
              <a:rPr lang="tr-TR" sz="1600" dirty="0"/>
              <a:t>tabliye fabrika imalatları devam etmekte olup sevkiyatlar başlamıştır. </a:t>
            </a:r>
            <a:r>
              <a:rPr lang="tr-TR" sz="1600" b="1" dirty="0">
                <a:solidFill>
                  <a:srgbClr val="0070C0"/>
                </a:solidFill>
              </a:rPr>
              <a:t>Asya ve Avrupa yakasında ilk çelik tabliye montajı gerçekleşmiştir.</a:t>
            </a:r>
            <a:r>
              <a:rPr lang="tr-TR" sz="1600" dirty="0"/>
              <a:t> Eğik askı kablo fabrika imalatları devam etmekte olup, sevkiyatları başlamıştır. Ana kablo fabrika imalatları tamamlanmış olup kablonun sevkiyat başlamıştır.</a:t>
            </a:r>
          </a:p>
          <a:p>
            <a:pPr>
              <a:lnSpc>
                <a:spcPct val="150000"/>
              </a:lnSpc>
            </a:pPr>
            <a:r>
              <a:rPr lang="tr-TR" sz="1600" dirty="0"/>
              <a:t>	Bugüne kadar, güzergâh açılması ve harita alımı işleri gerçekleştirilmiş olup, </a:t>
            </a:r>
            <a:r>
              <a:rPr lang="tr-TR" sz="1600" dirty="0">
                <a:solidFill>
                  <a:srgbClr val="FF0000"/>
                </a:solidFill>
              </a:rPr>
              <a:t>51,3 </a:t>
            </a:r>
            <a:r>
              <a:rPr lang="tr-TR" sz="1600" dirty="0"/>
              <a:t>milyon m³ kazı, </a:t>
            </a:r>
            <a:r>
              <a:rPr lang="tr-TR" sz="1600" dirty="0">
                <a:solidFill>
                  <a:srgbClr val="FF0000"/>
                </a:solidFill>
              </a:rPr>
              <a:t>22,1 </a:t>
            </a:r>
            <a:r>
              <a:rPr lang="tr-TR" sz="1600" dirty="0"/>
              <a:t>milyon m³ dolgu çalışması yapılmış, </a:t>
            </a:r>
            <a:r>
              <a:rPr lang="tr-TR" sz="1600" dirty="0">
                <a:solidFill>
                  <a:srgbClr val="FF0000"/>
                </a:solidFill>
              </a:rPr>
              <a:t>112</a:t>
            </a:r>
            <a:r>
              <a:rPr lang="tr-TR" sz="1600" dirty="0"/>
              <a:t> adet menfez ve</a:t>
            </a:r>
            <a:r>
              <a:rPr lang="tr-TR" sz="1600" dirty="0">
                <a:solidFill>
                  <a:srgbClr val="FF0000"/>
                </a:solidFill>
              </a:rPr>
              <a:t> 8 </a:t>
            </a:r>
            <a:r>
              <a:rPr lang="tr-TR" sz="1600" dirty="0"/>
              <a:t>adet altgeçit,</a:t>
            </a:r>
            <a:r>
              <a:rPr lang="tr-TR" sz="1600" dirty="0">
                <a:solidFill>
                  <a:srgbClr val="FF0000"/>
                </a:solidFill>
              </a:rPr>
              <a:t> 2 </a:t>
            </a:r>
            <a:r>
              <a:rPr lang="tr-TR" sz="1600" dirty="0"/>
              <a:t>adet üstgeçit ve</a:t>
            </a:r>
            <a:r>
              <a:rPr lang="tr-TR" sz="1600" dirty="0">
                <a:solidFill>
                  <a:srgbClr val="FF0000"/>
                </a:solidFill>
              </a:rPr>
              <a:t> 1 </a:t>
            </a:r>
            <a:r>
              <a:rPr lang="tr-TR" sz="1600" dirty="0"/>
              <a:t>adet dere köprüsü tamamlanmıştır. </a:t>
            </a:r>
            <a:r>
              <a:rPr lang="tr-TR" sz="1600" dirty="0">
                <a:solidFill>
                  <a:srgbClr val="FF0000"/>
                </a:solidFill>
              </a:rPr>
              <a:t>33</a:t>
            </a:r>
            <a:r>
              <a:rPr lang="tr-TR" sz="1600" dirty="0"/>
              <a:t> adet viyadük ile </a:t>
            </a:r>
            <a:r>
              <a:rPr lang="tr-TR" sz="1600" dirty="0">
                <a:solidFill>
                  <a:srgbClr val="FF0000"/>
                </a:solidFill>
              </a:rPr>
              <a:t>19</a:t>
            </a:r>
            <a:r>
              <a:rPr lang="tr-TR" sz="1600" dirty="0"/>
              <a:t> adet altgeçit</a:t>
            </a:r>
            <a:r>
              <a:rPr lang="tr-TR" sz="1600" dirty="0" smtClean="0"/>
              <a:t>,     </a:t>
            </a:r>
            <a:r>
              <a:rPr lang="tr-TR" sz="1600" dirty="0">
                <a:solidFill>
                  <a:srgbClr val="FF0000"/>
                </a:solidFill>
              </a:rPr>
              <a:t>2</a:t>
            </a:r>
            <a:r>
              <a:rPr lang="tr-TR" sz="1600" dirty="0"/>
              <a:t> adet dere köprüsü ve</a:t>
            </a:r>
            <a:r>
              <a:rPr lang="tr-TR" sz="1600" dirty="0">
                <a:solidFill>
                  <a:srgbClr val="FF0000"/>
                </a:solidFill>
              </a:rPr>
              <a:t> 29 </a:t>
            </a:r>
            <a:r>
              <a:rPr lang="tr-TR" sz="1600" dirty="0"/>
              <a:t>adet üstgeçitte betonarme imalatlar yapılmakta, ayrıca </a:t>
            </a:r>
            <a:r>
              <a:rPr lang="tr-TR" sz="1600" dirty="0">
                <a:solidFill>
                  <a:srgbClr val="FF0000"/>
                </a:solidFill>
              </a:rPr>
              <a:t>31</a:t>
            </a:r>
            <a:r>
              <a:rPr lang="tr-TR" sz="1600" dirty="0"/>
              <a:t> adet menfez ile Riva ve Çamlık tünellerinde çalışmalar sürdürülmektedir. (Riva giriş ve çıkış ile Çamlık çıkış </a:t>
            </a:r>
            <a:r>
              <a:rPr lang="tr-TR" sz="1600" dirty="0" err="1"/>
              <a:t>portalları</a:t>
            </a:r>
            <a:r>
              <a:rPr lang="tr-TR" sz="1600" dirty="0"/>
              <a:t> tamamlanmış, Riva tüneli kazı işleri tamamlanarak kemer betonu imalatı başlamıştır. Tünel imalatları çeşitli aşamalarda devam etmektedir.)</a:t>
            </a:r>
          </a:p>
          <a:p>
            <a:pPr>
              <a:lnSpc>
                <a:spcPct val="150000"/>
              </a:lnSpc>
            </a:pPr>
            <a:r>
              <a:rPr lang="tr-TR" sz="1600" dirty="0"/>
              <a:t>	Proje genelinde </a:t>
            </a:r>
            <a:r>
              <a:rPr lang="tr-TR" sz="1600" dirty="0">
                <a:solidFill>
                  <a:srgbClr val="FF0000"/>
                </a:solidFill>
              </a:rPr>
              <a:t>492</a:t>
            </a:r>
            <a:r>
              <a:rPr lang="tr-TR" sz="1600" dirty="0"/>
              <a:t>’ü Teknik Personel olmak üzere toplam </a:t>
            </a:r>
            <a:r>
              <a:rPr lang="tr-TR" sz="1600" dirty="0" smtClean="0">
                <a:solidFill>
                  <a:srgbClr val="FF0000"/>
                </a:solidFill>
              </a:rPr>
              <a:t>5.237</a:t>
            </a:r>
            <a:r>
              <a:rPr lang="tr-TR" sz="1600" dirty="0" smtClean="0"/>
              <a:t> </a:t>
            </a:r>
            <a:r>
              <a:rPr lang="tr-TR" sz="1600" dirty="0"/>
              <a:t>kişi çalışmaktadır. </a:t>
            </a:r>
          </a:p>
          <a:p>
            <a:pPr>
              <a:lnSpc>
                <a:spcPct val="150000"/>
              </a:lnSpc>
            </a:pPr>
            <a:r>
              <a:rPr lang="tr-TR" sz="1600" dirty="0"/>
              <a:t>Toplamda </a:t>
            </a:r>
            <a:r>
              <a:rPr lang="tr-TR" sz="1600" dirty="0">
                <a:solidFill>
                  <a:srgbClr val="FF0000"/>
                </a:solidFill>
              </a:rPr>
              <a:t>875</a:t>
            </a:r>
            <a:r>
              <a:rPr lang="tr-TR" sz="1600" dirty="0"/>
              <a:t> adet makine ve çeşitli ekipmanın kullanıldığı çalışmalar hava şartlarının uygun olduğu zamanlarda</a:t>
            </a:r>
            <a:r>
              <a:rPr lang="tr-TR" sz="1600" dirty="0">
                <a:solidFill>
                  <a:srgbClr val="FF0000"/>
                </a:solidFill>
              </a:rPr>
              <a:t> 24 </a:t>
            </a:r>
            <a:r>
              <a:rPr lang="tr-TR" sz="1600" dirty="0"/>
              <a:t>saat sürekli devam etmektedir.</a:t>
            </a:r>
          </a:p>
        </p:txBody>
      </p:sp>
      <p:grpSp>
        <p:nvGrpSpPr>
          <p:cNvPr id="3" name="Grup 11"/>
          <p:cNvGrpSpPr/>
          <p:nvPr/>
        </p:nvGrpSpPr>
        <p:grpSpPr>
          <a:xfrm>
            <a:off x="88663" y="56250"/>
            <a:ext cx="9728676" cy="776566"/>
            <a:chOff x="79415" y="30352"/>
            <a:chExt cx="9728676" cy="769806"/>
          </a:xfrm>
        </p:grpSpPr>
        <p:sp>
          <p:nvSpPr>
            <p:cNvPr id="4" name="Yuvarlatılmış Dikdörtgen 3"/>
            <p:cNvSpPr/>
            <p:nvPr/>
          </p:nvSpPr>
          <p:spPr>
            <a:xfrm>
              <a:off x="79415" y="116633"/>
              <a:ext cx="9720000" cy="648071"/>
            </a:xfrm>
            <a:prstGeom prst="roundRect">
              <a:avLst>
                <a:gd name="adj" fmla="val 0"/>
              </a:avLst>
            </a:prstGeom>
            <a:solidFill>
              <a:sysClr val="window" lastClr="FFFFFF">
                <a:tint val="100000"/>
                <a:shade val="100000"/>
                <a:hueMod val="100000"/>
                <a:satMod val="100000"/>
              </a:sysClr>
            </a:solidFill>
            <a:ln w="25400" cap="sq" cmpd="sng" algn="ctr">
              <a:noFill/>
              <a:prstDash val="solid"/>
            </a:ln>
            <a:effectLst/>
          </p:spPr>
          <p:txBody>
            <a:bodyPr lIns="91357" tIns="45680" rIns="91357" bIns="45680" rtlCol="0" anchor="ctr"/>
            <a:lstStyle/>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1.BÖLGE (İSTANBUL) MÜDÜRLÜĞÜ TARAFINDAN</a:t>
              </a:r>
            </a:p>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 HAZIRLANAN ÖNEMLİ  PROJELER</a:t>
              </a:r>
              <a:endParaRPr lang="tr-TR" sz="2400" b="1" spc="50" dirty="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1" y="693151"/>
              <a:ext cx="9720000" cy="107007"/>
            </a:xfrm>
            <a:prstGeom prst="rect">
              <a:avLst/>
            </a:prstGeom>
          </p:spPr>
        </p:pic>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6924" y="30352"/>
              <a:ext cx="9720000" cy="11013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874" y="140487"/>
              <a:ext cx="546344" cy="528356"/>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69" y="140487"/>
              <a:ext cx="710508" cy="576531"/>
            </a:xfrm>
            <a:prstGeom prst="rect">
              <a:avLst/>
            </a:prstGeom>
          </p:spPr>
        </p:pic>
      </p:grpSp>
    </p:spTree>
    <p:extLst>
      <p:ext uri="{BB962C8B-B14F-4D97-AF65-F5344CB8AC3E}">
        <p14:creationId xmlns:p14="http://schemas.microsoft.com/office/powerpoint/2010/main" val="775626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ikdörtgen 1"/>
          <p:cNvSpPr/>
          <p:nvPr/>
        </p:nvSpPr>
        <p:spPr>
          <a:xfrm>
            <a:off x="79987" y="801876"/>
            <a:ext cx="9697549" cy="6093976"/>
          </a:xfrm>
          <a:prstGeom prst="rect">
            <a:avLst/>
          </a:prstGeom>
        </p:spPr>
        <p:txBody>
          <a:bodyPr wrap="square" lIns="72000" tIns="36000" rIns="72000" bIns="36000">
            <a:spAutoFit/>
          </a:bodyPr>
          <a:lstStyle/>
          <a:p>
            <a:pPr algn="ctr"/>
            <a:r>
              <a:rPr lang="tr-TR" sz="1500" dirty="0" smtClean="0"/>
              <a:t>	</a:t>
            </a:r>
            <a:r>
              <a:rPr lang="tr-TR" sz="1600" b="1" dirty="0" smtClean="0">
                <a:solidFill>
                  <a:srgbClr val="FF0000"/>
                </a:solidFill>
              </a:rPr>
              <a:t>2 -</a:t>
            </a:r>
            <a:r>
              <a:rPr lang="tr-TR" sz="1500" b="1" dirty="0" smtClean="0">
                <a:solidFill>
                  <a:srgbClr val="FF0000"/>
                </a:solidFill>
              </a:rPr>
              <a:t>İSTANBUL-KOCAELİ-YALOVA-BURSA-BALIKESİR—MANİSA-İZMİR </a:t>
            </a:r>
            <a:r>
              <a:rPr lang="tr-TR" sz="1500" b="1" dirty="0">
                <a:solidFill>
                  <a:srgbClr val="FF0000"/>
                </a:solidFill>
              </a:rPr>
              <a:t>OTOYOLU</a:t>
            </a:r>
          </a:p>
          <a:p>
            <a:pPr algn="ctr"/>
            <a:r>
              <a:rPr lang="tr-TR" sz="1500" b="1" dirty="0">
                <a:solidFill>
                  <a:srgbClr val="FF0000"/>
                </a:solidFill>
              </a:rPr>
              <a:t> ( İZMİT KÖRFEZ GEÇİŞİ VE BAĞLANTI YOLLARI DÂHİL)</a:t>
            </a:r>
            <a:endParaRPr lang="tr-TR" sz="1500" dirty="0">
              <a:solidFill>
                <a:srgbClr val="FF0000"/>
              </a:solidFill>
            </a:endParaRPr>
          </a:p>
          <a:p>
            <a:pPr algn="ctr"/>
            <a:r>
              <a:rPr lang="tr-TR" sz="1500" b="1" dirty="0">
                <a:solidFill>
                  <a:srgbClr val="FF0000"/>
                </a:solidFill>
              </a:rPr>
              <a:t>YAP-İŞLET-DEVRET PROJESİ</a:t>
            </a:r>
            <a:endParaRPr lang="tr-TR" sz="1500" dirty="0">
              <a:solidFill>
                <a:srgbClr val="FF0000"/>
              </a:solidFill>
            </a:endParaRPr>
          </a:p>
          <a:p>
            <a:r>
              <a:rPr lang="en-US" sz="1500" dirty="0"/>
              <a:t> </a:t>
            </a:r>
            <a:r>
              <a:rPr lang="tr-TR" sz="1500" dirty="0" smtClean="0"/>
              <a:t>	</a:t>
            </a:r>
            <a:r>
              <a:rPr lang="en-US" sz="1500" dirty="0" err="1" smtClean="0"/>
              <a:t>Gebze</a:t>
            </a:r>
            <a:r>
              <a:rPr lang="en-US" sz="1500" dirty="0" smtClean="0"/>
              <a:t> </a:t>
            </a:r>
            <a:r>
              <a:rPr lang="en-US" sz="1500" dirty="0"/>
              <a:t>- </a:t>
            </a:r>
            <a:r>
              <a:rPr lang="en-US" sz="1500" dirty="0" err="1"/>
              <a:t>Orhangazi</a:t>
            </a:r>
            <a:r>
              <a:rPr lang="en-US" sz="1500" dirty="0"/>
              <a:t> - İzmir (</a:t>
            </a:r>
            <a:r>
              <a:rPr lang="en-US" sz="1500" dirty="0" err="1"/>
              <a:t>İzmit</a:t>
            </a:r>
            <a:r>
              <a:rPr lang="en-US" sz="1500" dirty="0"/>
              <a:t> </a:t>
            </a:r>
            <a:r>
              <a:rPr lang="en-US" sz="1500" dirty="0" err="1"/>
              <a:t>Körfez</a:t>
            </a:r>
            <a:r>
              <a:rPr lang="en-US" sz="1500" dirty="0"/>
              <a:t> </a:t>
            </a:r>
            <a:r>
              <a:rPr lang="en-US" sz="1500" dirty="0" err="1"/>
              <a:t>Geçişi</a:t>
            </a:r>
            <a:r>
              <a:rPr lang="en-US" sz="1500" dirty="0"/>
              <a:t> </a:t>
            </a:r>
            <a:r>
              <a:rPr lang="en-US" sz="1500" dirty="0" err="1"/>
              <a:t>ve</a:t>
            </a:r>
            <a:r>
              <a:rPr lang="en-US" sz="1500" dirty="0"/>
              <a:t> </a:t>
            </a:r>
            <a:r>
              <a:rPr lang="en-US" sz="1500" dirty="0" err="1"/>
              <a:t>Bağlantı</a:t>
            </a:r>
            <a:r>
              <a:rPr lang="en-US" sz="1500" dirty="0"/>
              <a:t> </a:t>
            </a:r>
            <a:r>
              <a:rPr lang="en-US" sz="1500" dirty="0" err="1"/>
              <a:t>Yolları</a:t>
            </a:r>
            <a:r>
              <a:rPr lang="en-US" sz="1500" dirty="0"/>
              <a:t> </a:t>
            </a:r>
            <a:r>
              <a:rPr lang="en-US" sz="1500" dirty="0" err="1"/>
              <a:t>Dahil</a:t>
            </a:r>
            <a:r>
              <a:rPr lang="en-US" sz="1500" dirty="0"/>
              <a:t> ) </a:t>
            </a:r>
            <a:r>
              <a:rPr lang="en-US" sz="1500" dirty="0" err="1"/>
              <a:t>Otoyolu</a:t>
            </a:r>
            <a:r>
              <a:rPr lang="en-US" sz="1500" dirty="0"/>
              <a:t> Yap - </a:t>
            </a:r>
            <a:r>
              <a:rPr lang="en-US" sz="1500" dirty="0" err="1"/>
              <a:t>İşlet</a:t>
            </a:r>
            <a:r>
              <a:rPr lang="en-US" sz="1500" dirty="0"/>
              <a:t> - </a:t>
            </a:r>
            <a:r>
              <a:rPr lang="en-US" sz="1500" dirty="0" err="1"/>
              <a:t>Devret</a:t>
            </a:r>
            <a:r>
              <a:rPr lang="en-US" sz="1500" dirty="0"/>
              <a:t> </a:t>
            </a:r>
            <a:r>
              <a:rPr lang="en-US" sz="1500" dirty="0" err="1"/>
              <a:t>Projesi</a:t>
            </a:r>
            <a:r>
              <a:rPr lang="en-US" sz="1500" dirty="0"/>
              <a:t> </a:t>
            </a:r>
            <a:r>
              <a:rPr lang="en-US" sz="1500" b="1" dirty="0"/>
              <a:t>384 km </a:t>
            </a:r>
            <a:r>
              <a:rPr lang="en-US" sz="1500" b="1" dirty="0" err="1"/>
              <a:t>Otoyol</a:t>
            </a:r>
            <a:r>
              <a:rPr lang="en-US" sz="1500" b="1" dirty="0"/>
              <a:t> </a:t>
            </a:r>
            <a:r>
              <a:rPr lang="en-US" sz="1500" b="1" dirty="0" err="1"/>
              <a:t>ve</a:t>
            </a:r>
            <a:r>
              <a:rPr lang="en-US" sz="1500" b="1" dirty="0"/>
              <a:t> 49 km </a:t>
            </a:r>
            <a:r>
              <a:rPr lang="en-US" sz="1500" b="1" dirty="0" err="1"/>
              <a:t>Bağlantı</a:t>
            </a:r>
            <a:r>
              <a:rPr lang="en-US" sz="1500" b="1" dirty="0"/>
              <a:t> </a:t>
            </a:r>
            <a:r>
              <a:rPr lang="en-US" sz="1500" b="1" dirty="0" err="1"/>
              <a:t>yolu</a:t>
            </a:r>
            <a:r>
              <a:rPr lang="en-US" sz="1500" b="1" dirty="0"/>
              <a:t> </a:t>
            </a:r>
            <a:r>
              <a:rPr lang="en-US" sz="1500" b="1" dirty="0" err="1"/>
              <a:t>olmak</a:t>
            </a:r>
            <a:r>
              <a:rPr lang="en-US" sz="1500" b="1" dirty="0"/>
              <a:t> </a:t>
            </a:r>
            <a:r>
              <a:rPr lang="en-US" sz="1500" b="1" dirty="0" err="1"/>
              <a:t>üzere</a:t>
            </a:r>
            <a:r>
              <a:rPr lang="en-US" sz="1500" b="1" dirty="0"/>
              <a:t> </a:t>
            </a:r>
            <a:r>
              <a:rPr lang="en-US" sz="1500" b="1" dirty="0" err="1"/>
              <a:t>toplam</a:t>
            </a:r>
            <a:r>
              <a:rPr lang="en-US" sz="1500" b="1" dirty="0"/>
              <a:t> 433 km </a:t>
            </a:r>
            <a:r>
              <a:rPr lang="en-US" sz="1500" b="1" dirty="0" err="1"/>
              <a:t>uzunluğundadır</a:t>
            </a:r>
            <a:r>
              <a:rPr lang="en-US" sz="1500" b="1" dirty="0"/>
              <a:t>.</a:t>
            </a:r>
            <a:endParaRPr lang="tr-TR" sz="1500" dirty="0"/>
          </a:p>
          <a:p>
            <a:pPr>
              <a:lnSpc>
                <a:spcPct val="150000"/>
              </a:lnSpc>
            </a:pPr>
            <a:r>
              <a:rPr lang="tr-TR" sz="1500" dirty="0"/>
              <a:t>	Proje, Anadolu Otoyolu üzerindeki Gebze Köprülü Kavşağından Ankara yönüne yaklaşık 2,5 km sonra teşkil edilecek bir köprülü kavşakla (2x5 şeritli) başlayıp İzmir Çevre Yolu üzerindeki mevcut Otogar Kavşağında son bulmaktadır.</a:t>
            </a:r>
          </a:p>
          <a:p>
            <a:pPr lvl="0">
              <a:lnSpc>
                <a:spcPct val="150000"/>
              </a:lnSpc>
            </a:pPr>
            <a:r>
              <a:rPr lang="tr-TR" sz="1500" b="1" dirty="0"/>
              <a:t>İzmit Körfez Geçişi Asma Köprüsü;</a:t>
            </a:r>
            <a:endParaRPr lang="tr-TR" sz="1500" dirty="0"/>
          </a:p>
          <a:p>
            <a:pPr>
              <a:lnSpc>
                <a:spcPct val="150000"/>
              </a:lnSpc>
            </a:pPr>
            <a:r>
              <a:rPr lang="tr-TR" sz="1500" dirty="0" smtClean="0"/>
              <a:t>	Yapım </a:t>
            </a:r>
            <a:r>
              <a:rPr lang="tr-TR" sz="1500" dirty="0"/>
              <a:t>çalışmaları devam eden 252 m kule yüksekliği, 35,93 m tabliye genişliğine sahip 1.550 m orta açıklığı ve toplam 2.682 m boyu ile Dünyanın en büyük orta açıklıklı asma köprüleri arasında 4.sırada yer alan İzmit Körfez Geçişi Asma Köprüsü çalışmalarında;</a:t>
            </a:r>
          </a:p>
          <a:p>
            <a:pPr>
              <a:lnSpc>
                <a:spcPct val="150000"/>
              </a:lnSpc>
            </a:pPr>
            <a:r>
              <a:rPr lang="tr-TR" sz="1500" dirty="0"/>
              <a:t>     </a:t>
            </a:r>
            <a:r>
              <a:rPr lang="tr-TR" sz="1500" dirty="0" smtClean="0"/>
              <a:t>	Nihai </a:t>
            </a:r>
            <a:r>
              <a:rPr lang="tr-TR" sz="1500" dirty="0"/>
              <a:t>konumlarına yerleştirilen kule temellerinde, kule </a:t>
            </a:r>
            <a:r>
              <a:rPr lang="tr-TR" sz="1500" dirty="0" err="1"/>
              <a:t>ankraj</a:t>
            </a:r>
            <a:r>
              <a:rPr lang="tr-TR" sz="1500" dirty="0"/>
              <a:t> kaidesi ve bağ kirişi imalat çalışmaları tamamlanmıştır. </a:t>
            </a:r>
            <a:r>
              <a:rPr lang="tr-TR" sz="1500" b="1" dirty="0"/>
              <a:t>08.07.2014 tarihinde asma köprü çelik kule blokları montajına başlanılmıştır.</a:t>
            </a:r>
            <a:r>
              <a:rPr lang="tr-TR" sz="1500" dirty="0"/>
              <a:t> 20.12.2014 tarihinde kule montajında nihai kot olan </a:t>
            </a:r>
            <a:r>
              <a:rPr lang="tr-TR" sz="1500" b="1" i="1" u="sng" dirty="0"/>
              <a:t>+ 252,00 m.</a:t>
            </a:r>
            <a:r>
              <a:rPr lang="tr-TR" sz="1500" dirty="0"/>
              <a:t> ye ulaşılmıştır. </a:t>
            </a:r>
            <a:r>
              <a:rPr lang="tr-TR" sz="1500" b="1" dirty="0"/>
              <a:t>Ana kablo montajına hazırlık amacıyla kedi yolu–çalışma platformu-(</a:t>
            </a:r>
            <a:r>
              <a:rPr lang="tr-TR" sz="1500" b="1" dirty="0" err="1"/>
              <a:t>Catwalk</a:t>
            </a:r>
            <a:r>
              <a:rPr lang="tr-TR" sz="1500" b="1" dirty="0"/>
              <a:t>) kablo montajına   05.02.2015’de başlanılmış olup, çalışmaların Mart 2015 ayı içerisinde tamamlanması ile birlikte asma köprü </a:t>
            </a:r>
            <a:r>
              <a:rPr lang="tr-TR" sz="1500" b="1" dirty="0" err="1"/>
              <a:t>silüeti</a:t>
            </a:r>
            <a:r>
              <a:rPr lang="tr-TR" sz="1500" b="1" dirty="0"/>
              <a:t> ortaya çıkacaktır.</a:t>
            </a:r>
            <a:r>
              <a:rPr lang="tr-TR" sz="1500" dirty="0"/>
              <a:t>  Ana kablo montajına Mart ayı içerisinde başlanılacaktır.  Asma köprü tabliye montajına </a:t>
            </a:r>
            <a:r>
              <a:rPr lang="tr-TR" sz="1500" dirty="0" smtClean="0"/>
              <a:t>Mayıs 2015’de </a:t>
            </a:r>
            <a:r>
              <a:rPr lang="tr-TR" sz="1500" dirty="0"/>
              <a:t>başlanılması planlanmaktadır. </a:t>
            </a:r>
          </a:p>
        </p:txBody>
      </p:sp>
      <p:grpSp>
        <p:nvGrpSpPr>
          <p:cNvPr id="3" name="Grup 11"/>
          <p:cNvGrpSpPr/>
          <p:nvPr/>
        </p:nvGrpSpPr>
        <p:grpSpPr>
          <a:xfrm>
            <a:off x="88663" y="56250"/>
            <a:ext cx="9728676" cy="776566"/>
            <a:chOff x="79415" y="30352"/>
            <a:chExt cx="9728676" cy="769806"/>
          </a:xfrm>
        </p:grpSpPr>
        <p:sp>
          <p:nvSpPr>
            <p:cNvPr id="4" name="Yuvarlatılmış Dikdörtgen 3"/>
            <p:cNvSpPr/>
            <p:nvPr/>
          </p:nvSpPr>
          <p:spPr>
            <a:xfrm>
              <a:off x="79415" y="116633"/>
              <a:ext cx="9720000" cy="648071"/>
            </a:xfrm>
            <a:prstGeom prst="roundRect">
              <a:avLst>
                <a:gd name="adj" fmla="val 0"/>
              </a:avLst>
            </a:prstGeom>
            <a:solidFill>
              <a:sysClr val="window" lastClr="FFFFFF">
                <a:tint val="100000"/>
                <a:shade val="100000"/>
                <a:hueMod val="100000"/>
                <a:satMod val="100000"/>
              </a:sysClr>
            </a:solidFill>
            <a:ln w="25400" cap="sq" cmpd="sng" algn="ctr">
              <a:noFill/>
              <a:prstDash val="solid"/>
            </a:ln>
            <a:effectLst/>
          </p:spPr>
          <p:txBody>
            <a:bodyPr lIns="91357" tIns="45680" rIns="91357" bIns="45680" rtlCol="0" anchor="ctr"/>
            <a:lstStyle/>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1.BÖLGE (İSTANBUL) MÜDÜRLÜĞÜ TARAFINDAN</a:t>
              </a:r>
            </a:p>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 HAZIRLANAN ÖNEMLİ  PROJELER</a:t>
              </a:r>
              <a:endParaRPr lang="tr-TR" sz="2400" b="1" spc="50" dirty="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1" y="693151"/>
              <a:ext cx="9720000" cy="107007"/>
            </a:xfrm>
            <a:prstGeom prst="rect">
              <a:avLst/>
            </a:prstGeom>
          </p:spPr>
        </p:pic>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6924" y="30352"/>
              <a:ext cx="9720000" cy="11013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874" y="140487"/>
              <a:ext cx="546344" cy="528356"/>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69" y="140487"/>
              <a:ext cx="710508" cy="576531"/>
            </a:xfrm>
            <a:prstGeom prst="rect">
              <a:avLst/>
            </a:prstGeom>
          </p:spPr>
        </p:pic>
      </p:grpSp>
    </p:spTree>
    <p:extLst>
      <p:ext uri="{BB962C8B-B14F-4D97-AF65-F5344CB8AC3E}">
        <p14:creationId xmlns:p14="http://schemas.microsoft.com/office/powerpoint/2010/main" val="2457354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ikdörtgen 1"/>
          <p:cNvSpPr/>
          <p:nvPr/>
        </p:nvSpPr>
        <p:spPr>
          <a:xfrm>
            <a:off x="200472" y="1052736"/>
            <a:ext cx="9433048" cy="5262979"/>
          </a:xfrm>
          <a:prstGeom prst="rect">
            <a:avLst/>
          </a:prstGeom>
        </p:spPr>
        <p:txBody>
          <a:bodyPr wrap="square">
            <a:spAutoFit/>
          </a:bodyPr>
          <a:lstStyle/>
          <a:p>
            <a:r>
              <a:rPr lang="tr-TR" sz="1400" dirty="0" smtClean="0"/>
              <a:t>	</a:t>
            </a:r>
            <a:r>
              <a:rPr lang="tr-TR" sz="1600" dirty="0" smtClean="0"/>
              <a:t>Ayrıca </a:t>
            </a:r>
            <a:r>
              <a:rPr lang="tr-TR" sz="1600" dirty="0"/>
              <a:t>Asma Köprü tabliye, ana kablo çelik imalat ile özel köprü elemanları </a:t>
            </a:r>
            <a:endParaRPr lang="tr-TR" sz="1400" dirty="0"/>
          </a:p>
          <a:p>
            <a:r>
              <a:rPr lang="tr-TR" sz="1600" dirty="0"/>
              <a:t>imalat çalışmaları iş programına uygun olarak devam etmektedir.</a:t>
            </a:r>
            <a:endParaRPr lang="tr-TR" sz="1400" dirty="0"/>
          </a:p>
          <a:p>
            <a:pPr lvl="0"/>
            <a:r>
              <a:rPr lang="tr-TR" sz="1600" b="1" dirty="0"/>
              <a:t>Büyük Sanat Yapılarında;</a:t>
            </a:r>
            <a:endParaRPr lang="tr-TR" sz="1400" dirty="0"/>
          </a:p>
          <a:p>
            <a:pPr lvl="1"/>
            <a:r>
              <a:rPr lang="tr-TR" sz="1600" b="1" dirty="0"/>
              <a:t>Samanlı Tünelinde   (2 tüp x 3.510 m. ) ;</a:t>
            </a:r>
            <a:endParaRPr lang="tr-TR" sz="1400" dirty="0"/>
          </a:p>
          <a:p>
            <a:r>
              <a:rPr lang="tr-TR" sz="1600" dirty="0"/>
              <a:t>	Samanlı Tünelinde her iki tüpte de kazı ve nihai beton çalışmaları tamamlanmış olup ;  elektrik, elektronik ve elektromekanik işlerinde çalışmalara devam edilmektedir. </a:t>
            </a:r>
            <a:endParaRPr lang="tr-TR" sz="1400" dirty="0"/>
          </a:p>
          <a:p>
            <a:r>
              <a:rPr lang="tr-TR" sz="1600" dirty="0"/>
              <a:t>	Ayrıca bu tünelde BSK kaplama çalışmaları devam etmekte olup, sağ tüpün tamamı, sol tüpün ise % 50 si </a:t>
            </a:r>
            <a:r>
              <a:rPr lang="tr-TR" sz="1600" dirty="0" err="1"/>
              <a:t>binder</a:t>
            </a:r>
            <a:r>
              <a:rPr lang="tr-TR" sz="1600" dirty="0"/>
              <a:t> seviyesinde tamamlanmıştır. </a:t>
            </a:r>
            <a:endParaRPr lang="tr-TR" sz="1400" dirty="0"/>
          </a:p>
          <a:p>
            <a:pPr lvl="1"/>
            <a:r>
              <a:rPr lang="tr-TR" sz="1600" b="1" dirty="0" err="1"/>
              <a:t>Selçukgazi</a:t>
            </a:r>
            <a:r>
              <a:rPr lang="tr-TR" sz="1600" b="1" dirty="0"/>
              <a:t> Tünelinde   ( 2 tüp x 1.250 m. )  ;</a:t>
            </a:r>
            <a:endParaRPr lang="tr-TR" sz="1400" dirty="0"/>
          </a:p>
          <a:p>
            <a:r>
              <a:rPr lang="tr-TR" sz="1600" dirty="0"/>
              <a:t>	Giriş ve çıkış portallerindeki kazık imalatları tamamlanarak, </a:t>
            </a:r>
            <a:r>
              <a:rPr lang="tr-TR" sz="1600" b="1" dirty="0"/>
              <a:t>4 aynada </a:t>
            </a:r>
            <a:r>
              <a:rPr lang="tr-TR" sz="1600" dirty="0"/>
              <a:t>tünel kazı çalışmalarına başlanılmış olup,  </a:t>
            </a:r>
            <a:r>
              <a:rPr lang="tr-TR" sz="1600" b="1" dirty="0"/>
              <a:t>725 m.</a:t>
            </a:r>
            <a:r>
              <a:rPr lang="tr-TR" sz="1600" dirty="0"/>
              <a:t> </a:t>
            </a:r>
            <a:r>
              <a:rPr lang="tr-TR" sz="1600" b="1" dirty="0"/>
              <a:t>(% 29)</a:t>
            </a:r>
            <a:r>
              <a:rPr lang="tr-TR" sz="1600" dirty="0"/>
              <a:t> ilerleme sağlanmıştır.</a:t>
            </a:r>
            <a:endParaRPr lang="tr-TR" sz="1400" dirty="0"/>
          </a:p>
          <a:p>
            <a:r>
              <a:rPr lang="tr-TR" sz="1600" dirty="0"/>
              <a:t>  </a:t>
            </a:r>
            <a:endParaRPr lang="tr-TR" sz="1400" dirty="0"/>
          </a:p>
          <a:p>
            <a:pPr lvl="1"/>
            <a:r>
              <a:rPr lang="tr-TR" sz="1600" b="1" dirty="0" err="1"/>
              <a:t>Belkahve</a:t>
            </a:r>
            <a:r>
              <a:rPr lang="tr-TR" sz="1600" b="1" dirty="0"/>
              <a:t> Tünelinde   ( 2 tüp x 1.605 m. )  ;</a:t>
            </a:r>
            <a:endParaRPr lang="tr-TR" sz="1400" dirty="0"/>
          </a:p>
          <a:p>
            <a:r>
              <a:rPr lang="tr-TR" sz="1600" dirty="0"/>
              <a:t>	Giriş ve Çıkış bölgesinde </a:t>
            </a:r>
            <a:r>
              <a:rPr lang="tr-TR" sz="1600" b="1" dirty="0"/>
              <a:t>4</a:t>
            </a:r>
            <a:r>
              <a:rPr lang="tr-TR" sz="1600" dirty="0"/>
              <a:t> </a:t>
            </a:r>
            <a:r>
              <a:rPr lang="tr-TR" sz="1600" b="1" dirty="0"/>
              <a:t>aynada</a:t>
            </a:r>
            <a:r>
              <a:rPr lang="tr-TR" sz="1600" dirty="0"/>
              <a:t> tünel kazı çalışmaları devam etmekte olup, Toplamda</a:t>
            </a:r>
            <a:r>
              <a:rPr lang="tr-TR" sz="1600" b="1" dirty="0"/>
              <a:t> 2.183 m.</a:t>
            </a:r>
            <a:r>
              <a:rPr lang="tr-TR" sz="1600" dirty="0"/>
              <a:t> </a:t>
            </a:r>
            <a:r>
              <a:rPr lang="tr-TR" sz="1600" b="1" dirty="0"/>
              <a:t>(% 68)</a:t>
            </a:r>
            <a:r>
              <a:rPr lang="tr-TR" sz="1600" dirty="0"/>
              <a:t> ilerleme sağlanmıştır.</a:t>
            </a:r>
            <a:endParaRPr lang="tr-TR" sz="1400" dirty="0"/>
          </a:p>
          <a:p>
            <a:r>
              <a:rPr lang="tr-TR" sz="1600" dirty="0"/>
              <a:t> </a:t>
            </a:r>
            <a:endParaRPr lang="tr-TR" sz="1400" dirty="0"/>
          </a:p>
          <a:p>
            <a:pPr lvl="1"/>
            <a:r>
              <a:rPr lang="tr-TR" sz="1600" b="1" dirty="0"/>
              <a:t>Körfez Geçiş Köprüsü Kuzey ve Güney Yaklaşım Viyadüklerinde;</a:t>
            </a:r>
            <a:endParaRPr lang="tr-TR" sz="1400" dirty="0"/>
          </a:p>
          <a:p>
            <a:r>
              <a:rPr lang="tr-TR" sz="1600" dirty="0"/>
              <a:t>253 m. uzunluğundaki Kuzey Yaklaşım Viyadüğü başlık kirişi seviyesinde tamamlanmış, çelik kiriş montaj çalışmaları </a:t>
            </a:r>
            <a:r>
              <a:rPr lang="tr-TR" sz="1600" b="1" dirty="0"/>
              <a:t>1.380 m.</a:t>
            </a:r>
            <a:r>
              <a:rPr lang="tr-TR" sz="1600" dirty="0"/>
              <a:t> uzunluğundaki Güney Yaklaşım Viyadüğünde ise </a:t>
            </a:r>
            <a:r>
              <a:rPr lang="tr-TR" sz="1600" dirty="0" err="1"/>
              <a:t>elevasyon</a:t>
            </a:r>
            <a:r>
              <a:rPr lang="tr-TR" sz="1600" dirty="0"/>
              <a:t> montaj çalışmaları devam etmekte olup, tabliyenin </a:t>
            </a:r>
            <a:r>
              <a:rPr lang="tr-TR" sz="1600" b="1" dirty="0"/>
              <a:t>880 m. </a:t>
            </a:r>
            <a:r>
              <a:rPr lang="tr-TR" sz="1600" dirty="0" err="1"/>
              <a:t>lik</a:t>
            </a:r>
            <a:r>
              <a:rPr lang="tr-TR" sz="1600" dirty="0"/>
              <a:t> kısmının itme-sürme işlemi tamamlanmıştır.  </a:t>
            </a:r>
            <a:endParaRPr lang="tr-TR" sz="1400" dirty="0"/>
          </a:p>
        </p:txBody>
      </p:sp>
      <p:grpSp>
        <p:nvGrpSpPr>
          <p:cNvPr id="3" name="Grup 11"/>
          <p:cNvGrpSpPr/>
          <p:nvPr/>
        </p:nvGrpSpPr>
        <p:grpSpPr>
          <a:xfrm>
            <a:off x="88663" y="56250"/>
            <a:ext cx="9728676" cy="776566"/>
            <a:chOff x="79415" y="30352"/>
            <a:chExt cx="9728676" cy="769806"/>
          </a:xfrm>
        </p:grpSpPr>
        <p:sp>
          <p:nvSpPr>
            <p:cNvPr id="4" name="Yuvarlatılmış Dikdörtgen 3"/>
            <p:cNvSpPr/>
            <p:nvPr/>
          </p:nvSpPr>
          <p:spPr>
            <a:xfrm>
              <a:off x="79415" y="116633"/>
              <a:ext cx="9720000" cy="648071"/>
            </a:xfrm>
            <a:prstGeom prst="roundRect">
              <a:avLst>
                <a:gd name="adj" fmla="val 0"/>
              </a:avLst>
            </a:prstGeom>
            <a:solidFill>
              <a:sysClr val="window" lastClr="FFFFFF">
                <a:tint val="100000"/>
                <a:shade val="100000"/>
                <a:hueMod val="100000"/>
                <a:satMod val="100000"/>
              </a:sysClr>
            </a:solidFill>
            <a:ln w="25400" cap="sq" cmpd="sng" algn="ctr">
              <a:noFill/>
              <a:prstDash val="solid"/>
            </a:ln>
            <a:effectLst/>
          </p:spPr>
          <p:txBody>
            <a:bodyPr lIns="91357" tIns="45680" rIns="91357" bIns="45680" rtlCol="0" anchor="ctr"/>
            <a:lstStyle/>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1.BÖLGE (İSTANBUL) MÜDÜRLÜĞÜ TARAFINDAN</a:t>
              </a:r>
            </a:p>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 HAZIRLANAN ÖNEMLİ  PROJELER</a:t>
              </a:r>
              <a:endParaRPr lang="tr-TR" sz="2400" b="1" spc="50" dirty="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1" y="693151"/>
              <a:ext cx="9720000" cy="107007"/>
            </a:xfrm>
            <a:prstGeom prst="rect">
              <a:avLst/>
            </a:prstGeom>
          </p:spPr>
        </p:pic>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6924" y="30352"/>
              <a:ext cx="9720000" cy="11013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874" y="140487"/>
              <a:ext cx="546344" cy="528356"/>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69" y="140487"/>
              <a:ext cx="710508" cy="576531"/>
            </a:xfrm>
            <a:prstGeom prst="rect">
              <a:avLst/>
            </a:prstGeom>
          </p:spPr>
        </p:pic>
      </p:grpSp>
    </p:spTree>
    <p:extLst>
      <p:ext uri="{BB962C8B-B14F-4D97-AF65-F5344CB8AC3E}">
        <p14:creationId xmlns:p14="http://schemas.microsoft.com/office/powerpoint/2010/main" val="1608216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ikdörtgen 1"/>
          <p:cNvSpPr/>
          <p:nvPr/>
        </p:nvSpPr>
        <p:spPr>
          <a:xfrm>
            <a:off x="200472" y="979849"/>
            <a:ext cx="9433048" cy="5401479"/>
          </a:xfrm>
          <a:prstGeom prst="rect">
            <a:avLst/>
          </a:prstGeom>
        </p:spPr>
        <p:txBody>
          <a:bodyPr wrap="square">
            <a:spAutoFit/>
          </a:bodyPr>
          <a:lstStyle/>
          <a:p>
            <a:r>
              <a:rPr lang="tr-TR" sz="1500" dirty="0" smtClean="0"/>
              <a:t>	</a:t>
            </a:r>
            <a:r>
              <a:rPr lang="tr-TR" sz="1500" b="1" dirty="0" smtClean="0"/>
              <a:t>Betonarme </a:t>
            </a:r>
            <a:r>
              <a:rPr lang="tr-TR" sz="1500" b="1" dirty="0"/>
              <a:t>Viyadüklerde;</a:t>
            </a:r>
            <a:endParaRPr lang="tr-TR" sz="1500" dirty="0"/>
          </a:p>
          <a:p>
            <a:r>
              <a:rPr lang="tr-TR" sz="1500" dirty="0"/>
              <a:t>Gebze-Bursa Kesiminde 12 adet, Kemalpaşa </a:t>
            </a:r>
            <a:r>
              <a:rPr lang="tr-TR" sz="1500" dirty="0" err="1"/>
              <a:t>Ayr</a:t>
            </a:r>
            <a:r>
              <a:rPr lang="tr-TR" sz="1500" dirty="0"/>
              <a:t>.-İzmir kesiminde ise 2 adet olmak üzere toplam 14 adet Viyadükte çalışmalar devam edilmiş, Gebze-Bursa arasındaki 6 adet viyadük tamamlanmıştır.</a:t>
            </a:r>
          </a:p>
          <a:p>
            <a:r>
              <a:rPr lang="tr-TR" sz="1500" b="1" dirty="0"/>
              <a:t>Toprak İşleri ve Küçük Sanat Yapılarında;</a:t>
            </a:r>
            <a:endParaRPr lang="tr-TR" sz="1500" dirty="0"/>
          </a:p>
          <a:p>
            <a:r>
              <a:rPr lang="tr-TR" sz="1500" dirty="0"/>
              <a:t>	Gebze-Orhangazi-Bursa kesiminde ve Kemalpaşa </a:t>
            </a:r>
            <a:r>
              <a:rPr lang="tr-TR" sz="1500" dirty="0" err="1"/>
              <a:t>Ayr</a:t>
            </a:r>
            <a:r>
              <a:rPr lang="tr-TR" sz="1500" dirty="0"/>
              <a:t>.-İzmir Kesiminde toprak işleri, büyük ve küçük sanat yapıları imalat çalışmaları sürdürülmektedir. </a:t>
            </a:r>
          </a:p>
          <a:p>
            <a:r>
              <a:rPr lang="tr-TR" sz="1500" b="1" dirty="0"/>
              <a:t>	Hedef ve Gerçekleşme:</a:t>
            </a:r>
            <a:endParaRPr lang="tr-TR" sz="1500" dirty="0"/>
          </a:p>
          <a:p>
            <a:r>
              <a:rPr lang="tr-TR" sz="1500" dirty="0"/>
              <a:t>	Gebze – Orhangazi – İzmir Otoyolu (İzmit Körfez Geçişi ve Bağlantı Yolları Dahil) Otoyolu Yap – İşlet – Devret Projesinin yapım süreci 7 yıl olarak belirtilmiştir.</a:t>
            </a:r>
          </a:p>
          <a:p>
            <a:r>
              <a:rPr lang="tr-TR" sz="1500" dirty="0"/>
              <a:t>2015 yılı sonu itibariyle İzmit Körfez Geçişi Asma Köprüsü ve  Gebze – Bursa kesiminin,  2017 yılı sonuna kadar ise projenin tamamının yapım çalışmalarının tamamlanarak trafiğe açılması hedeflenmektedir.</a:t>
            </a:r>
          </a:p>
          <a:p>
            <a:r>
              <a:rPr lang="tr-TR" sz="1500" dirty="0"/>
              <a:t>	Tüm güzergahtaki kamulaştırma çalışmalarında </a:t>
            </a:r>
            <a:r>
              <a:rPr lang="tr-TR" sz="1500" b="1" dirty="0"/>
              <a:t>% 90</a:t>
            </a:r>
            <a:r>
              <a:rPr lang="tr-TR" sz="1500" dirty="0"/>
              <a:t>, yapım çalışmalarının devam ettiği Gebze-Gemlik kesiminde </a:t>
            </a:r>
            <a:r>
              <a:rPr lang="tr-TR" sz="1500" b="1" dirty="0"/>
              <a:t>% 67</a:t>
            </a:r>
            <a:r>
              <a:rPr lang="tr-TR" sz="1500" dirty="0"/>
              <a:t>, Gebze-Orhangazi-Bursa kesiminde  </a:t>
            </a:r>
            <a:r>
              <a:rPr lang="tr-TR" sz="1500" b="1" dirty="0"/>
              <a:t>% 58</a:t>
            </a:r>
            <a:r>
              <a:rPr lang="tr-TR" sz="1500" dirty="0"/>
              <a:t>, Kemalpaşa </a:t>
            </a:r>
            <a:r>
              <a:rPr lang="tr-TR" sz="1500" dirty="0" err="1"/>
              <a:t>Ayr</a:t>
            </a:r>
            <a:r>
              <a:rPr lang="tr-TR" sz="1500" dirty="0"/>
              <a:t>.-İzmir kesiminde  </a:t>
            </a:r>
            <a:r>
              <a:rPr lang="tr-TR" sz="1500" b="1" dirty="0"/>
              <a:t>% 28 </a:t>
            </a:r>
            <a:r>
              <a:rPr lang="tr-TR" sz="1500" dirty="0"/>
              <a:t>olmak üzere projenin tamamında </a:t>
            </a:r>
            <a:r>
              <a:rPr lang="tr-TR" sz="1500" b="1" dirty="0"/>
              <a:t>% 35  fiziksel gerçekleşme</a:t>
            </a:r>
            <a:r>
              <a:rPr lang="tr-TR" sz="1500" dirty="0"/>
              <a:t> sağlanmıştır.</a:t>
            </a:r>
          </a:p>
          <a:p>
            <a:r>
              <a:rPr lang="tr-TR" sz="1500" dirty="0"/>
              <a:t>  	Özetle bu projede; Görevli Şirket tarafından </a:t>
            </a:r>
            <a:r>
              <a:rPr lang="tr-TR" sz="1500" b="1" dirty="0"/>
              <a:t>2,350 Milyar $</a:t>
            </a:r>
            <a:r>
              <a:rPr lang="tr-TR" sz="1500" dirty="0"/>
              <a:t>’</a:t>
            </a:r>
            <a:r>
              <a:rPr lang="tr-TR" sz="1500" dirty="0" err="1"/>
              <a:t>lık</a:t>
            </a:r>
            <a:r>
              <a:rPr lang="tr-TR" sz="1500" dirty="0"/>
              <a:t> iş yapılmış, İdaremizce de kamulaştırma çalışmalarına </a:t>
            </a:r>
            <a:r>
              <a:rPr lang="tr-TR" sz="1500" b="1" dirty="0"/>
              <a:t>1,583 Milyar TL</a:t>
            </a:r>
            <a:r>
              <a:rPr lang="tr-TR" sz="1500" dirty="0"/>
              <a:t> harcama yapılarak </a:t>
            </a:r>
          </a:p>
          <a:p>
            <a:r>
              <a:rPr lang="tr-TR" sz="1500" b="1" i="1" dirty="0"/>
              <a:t>Bugün itibari ile  toplam 7,412 milyar TL harcama yapılmıştır.</a:t>
            </a:r>
            <a:endParaRPr lang="tr-TR" sz="1500" dirty="0"/>
          </a:p>
          <a:p>
            <a:r>
              <a:rPr lang="tr-TR" sz="1500" dirty="0"/>
              <a:t>2015 yılında imalatlar için </a:t>
            </a:r>
            <a:r>
              <a:rPr lang="tr-TR" sz="1500" b="1" dirty="0"/>
              <a:t>1,100 Milyar $,</a:t>
            </a:r>
            <a:r>
              <a:rPr lang="tr-TR" sz="1500" dirty="0"/>
              <a:t> Kamulaştırma çalışmaları için </a:t>
            </a:r>
            <a:r>
              <a:rPr lang="tr-TR" sz="1500" b="1" dirty="0"/>
              <a:t>319 Milyon TL.</a:t>
            </a:r>
            <a:r>
              <a:rPr lang="tr-TR" sz="1500" dirty="0"/>
              <a:t> harcama yapılması hedeflenmektedir. </a:t>
            </a:r>
          </a:p>
          <a:p>
            <a:r>
              <a:rPr lang="tr-TR" sz="1500" dirty="0"/>
              <a:t>Projemizde görev yapan 32 KGM personelinin </a:t>
            </a:r>
            <a:r>
              <a:rPr lang="tr-TR" sz="1500" dirty="0" err="1"/>
              <a:t>yanısıra</a:t>
            </a:r>
            <a:r>
              <a:rPr lang="tr-TR" sz="1500" dirty="0"/>
              <a:t>;  Müşavir Teşkilatında 98, yüklenici bünyesinde 405 teknik eleman olmak üzere toplam 5.519 personel ile birlikte 1.316 adet iş makinesi çalışmaktadır.</a:t>
            </a:r>
          </a:p>
          <a:p>
            <a:r>
              <a:rPr lang="tr-TR" sz="1500" dirty="0"/>
              <a:t>Saygılarımla arz ederim.</a:t>
            </a:r>
          </a:p>
          <a:p>
            <a:r>
              <a:rPr lang="tr-TR" sz="1500" dirty="0"/>
              <a:t> </a:t>
            </a:r>
          </a:p>
        </p:txBody>
      </p:sp>
      <p:grpSp>
        <p:nvGrpSpPr>
          <p:cNvPr id="3" name="Grup 11"/>
          <p:cNvGrpSpPr/>
          <p:nvPr/>
        </p:nvGrpSpPr>
        <p:grpSpPr>
          <a:xfrm>
            <a:off x="88663" y="56250"/>
            <a:ext cx="9728676" cy="776566"/>
            <a:chOff x="79415" y="30352"/>
            <a:chExt cx="9728676" cy="769806"/>
          </a:xfrm>
        </p:grpSpPr>
        <p:sp>
          <p:nvSpPr>
            <p:cNvPr id="4" name="Yuvarlatılmış Dikdörtgen 3"/>
            <p:cNvSpPr/>
            <p:nvPr/>
          </p:nvSpPr>
          <p:spPr>
            <a:xfrm>
              <a:off x="79415" y="116633"/>
              <a:ext cx="9720000" cy="648071"/>
            </a:xfrm>
            <a:prstGeom prst="roundRect">
              <a:avLst>
                <a:gd name="adj" fmla="val 0"/>
              </a:avLst>
            </a:prstGeom>
            <a:solidFill>
              <a:sysClr val="window" lastClr="FFFFFF">
                <a:tint val="100000"/>
                <a:shade val="100000"/>
                <a:hueMod val="100000"/>
                <a:satMod val="100000"/>
              </a:sysClr>
            </a:solidFill>
            <a:ln w="25400" cap="sq" cmpd="sng" algn="ctr">
              <a:noFill/>
              <a:prstDash val="solid"/>
            </a:ln>
            <a:effectLst/>
          </p:spPr>
          <p:txBody>
            <a:bodyPr lIns="91357" tIns="45680" rIns="91357" bIns="45680" rtlCol="0" anchor="ctr"/>
            <a:lstStyle/>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1.BÖLGE (İSTANBUL) MÜDÜRLÜĞÜ TARAFINDAN</a:t>
              </a:r>
            </a:p>
            <a:p>
              <a:pPr algn="ctr" defTabSz="910944"/>
              <a:r>
                <a:rPr lang="tr-TR" b="1" spc="50" dirty="0" smtClean="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rPr>
                <a:t> HAZIRLANAN ÖNEMLİ  PROJELER</a:t>
              </a:r>
              <a:endParaRPr lang="tr-TR" sz="2400" b="1" spc="50" dirty="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1" y="693151"/>
              <a:ext cx="9720000" cy="107007"/>
            </a:xfrm>
            <a:prstGeom prst="rect">
              <a:avLst/>
            </a:prstGeom>
          </p:spPr>
        </p:pic>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6924" y="30352"/>
              <a:ext cx="9720000" cy="11013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874" y="140487"/>
              <a:ext cx="546344" cy="528356"/>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69" y="140487"/>
              <a:ext cx="710508" cy="576531"/>
            </a:xfrm>
            <a:prstGeom prst="rect">
              <a:avLst/>
            </a:prstGeom>
          </p:spPr>
        </p:pic>
      </p:grpSp>
    </p:spTree>
    <p:extLst>
      <p:ext uri="{BB962C8B-B14F-4D97-AF65-F5344CB8AC3E}">
        <p14:creationId xmlns:p14="http://schemas.microsoft.com/office/powerpoint/2010/main" val="2592192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7" name="Dikdörtgen 16"/>
          <p:cNvSpPr/>
          <p:nvPr/>
        </p:nvSpPr>
        <p:spPr>
          <a:xfrm>
            <a:off x="-9760" y="5351217"/>
            <a:ext cx="9915785" cy="1506784"/>
          </a:xfrm>
          <a:prstGeom prst="rect">
            <a:avLst/>
          </a:prstGeom>
          <a:gradFill>
            <a:gsLst>
              <a:gs pos="0">
                <a:schemeClr val="accent1">
                  <a:shade val="51000"/>
                  <a:satMod val="130000"/>
                  <a:alpha val="15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lIns="91108" tIns="45555" rIns="91108" bIns="45555" rtlCol="0" anchor="ctr"/>
          <a:lstStyle/>
          <a:p>
            <a:pPr algn="ctr" defTabSz="911030"/>
            <a:endParaRPr lang="tr-TR" b="1" dirty="0">
              <a:solidFill>
                <a:prstClr val="white"/>
              </a:solidFill>
            </a:endParaRPr>
          </a:p>
        </p:txBody>
      </p:sp>
      <p:grpSp>
        <p:nvGrpSpPr>
          <p:cNvPr id="121" name="Grup 120"/>
          <p:cNvGrpSpPr/>
          <p:nvPr/>
        </p:nvGrpSpPr>
        <p:grpSpPr>
          <a:xfrm>
            <a:off x="36205" y="5776829"/>
            <a:ext cx="2468396" cy="341687"/>
            <a:chOff x="-1167681" y="2132856"/>
            <a:chExt cx="2468396" cy="341687"/>
          </a:xfrm>
          <a:solidFill>
            <a:srgbClr val="0000FF"/>
          </a:solidFill>
        </p:grpSpPr>
        <p:sp>
          <p:nvSpPr>
            <p:cNvPr id="122" name="Dolu Çerçeve 121"/>
            <p:cNvSpPr/>
            <p:nvPr/>
          </p:nvSpPr>
          <p:spPr>
            <a:xfrm>
              <a:off x="-1167681" y="2132856"/>
              <a:ext cx="2459490" cy="341687"/>
            </a:xfrm>
            <a:prstGeom prst="bevel">
              <a:avLst/>
            </a:prstGeom>
            <a:grpFill/>
          </p:spPr>
          <p:style>
            <a:lnRef idx="0">
              <a:schemeClr val="dk1"/>
            </a:lnRef>
            <a:fillRef idx="3">
              <a:schemeClr val="dk1"/>
            </a:fillRef>
            <a:effectRef idx="3">
              <a:schemeClr val="dk1"/>
            </a:effectRef>
            <a:fontRef idx="minor">
              <a:schemeClr val="lt1"/>
            </a:fontRef>
          </p:style>
          <p:txBody>
            <a:bodyPr rtlCol="0" anchor="ctr"/>
            <a:lstStyle/>
            <a:p>
              <a:pPr defTabSz="911030"/>
              <a:r>
                <a:rPr lang="tr-TR" sz="1400" b="1" dirty="0">
                  <a:solidFill>
                    <a:srgbClr val="FFFF00"/>
                  </a:solidFill>
                </a:rPr>
                <a:t>BÖLGE ALANI</a:t>
              </a:r>
            </a:p>
          </p:txBody>
        </p:sp>
        <p:sp>
          <p:nvSpPr>
            <p:cNvPr id="123" name="Dikdörtgen 122"/>
            <p:cNvSpPr/>
            <p:nvPr/>
          </p:nvSpPr>
          <p:spPr>
            <a:xfrm>
              <a:off x="148715" y="2182816"/>
              <a:ext cx="1152000" cy="255324"/>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1030"/>
              <a:r>
                <a:rPr lang="tr-TR" sz="1400" b="1" dirty="0">
                  <a:solidFill>
                    <a:srgbClr val="0000FF"/>
                  </a:solidFill>
                </a:rPr>
                <a:t>34.495 km²</a:t>
              </a:r>
            </a:p>
          </p:txBody>
        </p:sp>
      </p:grpSp>
      <p:grpSp>
        <p:nvGrpSpPr>
          <p:cNvPr id="127" name="Grup 126"/>
          <p:cNvGrpSpPr/>
          <p:nvPr/>
        </p:nvGrpSpPr>
        <p:grpSpPr>
          <a:xfrm>
            <a:off x="43717" y="6164799"/>
            <a:ext cx="2461243" cy="341687"/>
            <a:chOff x="-1167681" y="2132856"/>
            <a:chExt cx="2461243" cy="341687"/>
          </a:xfrm>
          <a:solidFill>
            <a:srgbClr val="0000FF"/>
          </a:solidFill>
        </p:grpSpPr>
        <p:sp>
          <p:nvSpPr>
            <p:cNvPr id="128" name="Dolu Çerçeve 127"/>
            <p:cNvSpPr/>
            <p:nvPr/>
          </p:nvSpPr>
          <p:spPr>
            <a:xfrm>
              <a:off x="-1167681" y="2132856"/>
              <a:ext cx="2459490" cy="341687"/>
            </a:xfrm>
            <a:prstGeom prst="bevel">
              <a:avLst/>
            </a:prstGeom>
            <a:grpFill/>
          </p:spPr>
          <p:style>
            <a:lnRef idx="0">
              <a:schemeClr val="dk1"/>
            </a:lnRef>
            <a:fillRef idx="3">
              <a:schemeClr val="dk1"/>
            </a:fillRef>
            <a:effectRef idx="3">
              <a:schemeClr val="dk1"/>
            </a:effectRef>
            <a:fontRef idx="minor">
              <a:schemeClr val="lt1"/>
            </a:fontRef>
          </p:style>
          <p:txBody>
            <a:bodyPr rtlCol="0" anchor="ctr"/>
            <a:lstStyle/>
            <a:p>
              <a:pPr defTabSz="911030"/>
              <a:r>
                <a:rPr lang="tr-TR" sz="1400" b="1" dirty="0">
                  <a:solidFill>
                    <a:srgbClr val="FFFF00"/>
                  </a:solidFill>
                </a:rPr>
                <a:t>BÖLGE NÜFUSU</a:t>
              </a:r>
            </a:p>
          </p:txBody>
        </p:sp>
        <p:sp>
          <p:nvSpPr>
            <p:cNvPr id="129" name="Dikdörtgen 128"/>
            <p:cNvSpPr/>
            <p:nvPr/>
          </p:nvSpPr>
          <p:spPr>
            <a:xfrm>
              <a:off x="141562" y="2182816"/>
              <a:ext cx="1152000" cy="255324"/>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1030"/>
              <a:r>
                <a:rPr lang="tr-TR" sz="1400" b="1" dirty="0" smtClean="0">
                  <a:solidFill>
                    <a:srgbClr val="0000FF"/>
                  </a:solidFill>
                </a:rPr>
                <a:t>18.202.203</a:t>
              </a:r>
              <a:endParaRPr lang="tr-TR" sz="1400" b="1" dirty="0">
                <a:solidFill>
                  <a:srgbClr val="0000FF"/>
                </a:solidFill>
              </a:endParaRPr>
            </a:p>
          </p:txBody>
        </p:sp>
      </p:grpSp>
      <p:grpSp>
        <p:nvGrpSpPr>
          <p:cNvPr id="136" name="Grup 135"/>
          <p:cNvGrpSpPr/>
          <p:nvPr/>
        </p:nvGrpSpPr>
        <p:grpSpPr>
          <a:xfrm>
            <a:off x="2543990" y="5776829"/>
            <a:ext cx="2459490" cy="341687"/>
            <a:chOff x="-1167681" y="2132856"/>
            <a:chExt cx="2459490" cy="341687"/>
          </a:xfrm>
          <a:solidFill>
            <a:srgbClr val="0000FF"/>
          </a:solidFill>
        </p:grpSpPr>
        <p:sp>
          <p:nvSpPr>
            <p:cNvPr id="137" name="Dolu Çerçeve 136"/>
            <p:cNvSpPr/>
            <p:nvPr/>
          </p:nvSpPr>
          <p:spPr>
            <a:xfrm>
              <a:off x="-1167681" y="2132856"/>
              <a:ext cx="2459490" cy="341687"/>
            </a:xfrm>
            <a:prstGeom prst="bevel">
              <a:avLst/>
            </a:prstGeom>
            <a:grpFill/>
          </p:spPr>
          <p:style>
            <a:lnRef idx="0">
              <a:schemeClr val="dk1"/>
            </a:lnRef>
            <a:fillRef idx="3">
              <a:schemeClr val="dk1"/>
            </a:fillRef>
            <a:effectRef idx="3">
              <a:schemeClr val="dk1"/>
            </a:effectRef>
            <a:fontRef idx="minor">
              <a:schemeClr val="lt1"/>
            </a:fontRef>
          </p:style>
          <p:txBody>
            <a:bodyPr rtlCol="0" anchor="ctr"/>
            <a:lstStyle/>
            <a:p>
              <a:pPr defTabSz="911030"/>
              <a:r>
                <a:rPr lang="tr-TR" sz="1400" b="1" dirty="0">
                  <a:solidFill>
                    <a:srgbClr val="FFFF00"/>
                  </a:solidFill>
                </a:rPr>
                <a:t>KM²’YE DÜŞEN NÜFUS</a:t>
              </a:r>
            </a:p>
          </p:txBody>
        </p:sp>
        <p:sp>
          <p:nvSpPr>
            <p:cNvPr id="138" name="Dikdörtgen 137"/>
            <p:cNvSpPr/>
            <p:nvPr/>
          </p:nvSpPr>
          <p:spPr>
            <a:xfrm>
              <a:off x="734109" y="2182816"/>
              <a:ext cx="526998" cy="255324"/>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1030"/>
              <a:r>
                <a:rPr lang="tr-TR" sz="1400" b="1" dirty="0">
                  <a:solidFill>
                    <a:srgbClr val="0000FF"/>
                  </a:solidFill>
                </a:rPr>
                <a:t>515</a:t>
              </a:r>
            </a:p>
          </p:txBody>
        </p:sp>
      </p:grpSp>
      <p:grpSp>
        <p:nvGrpSpPr>
          <p:cNvPr id="139" name="Grup 138"/>
          <p:cNvGrpSpPr/>
          <p:nvPr/>
        </p:nvGrpSpPr>
        <p:grpSpPr>
          <a:xfrm>
            <a:off x="2548039" y="6172979"/>
            <a:ext cx="2459490" cy="341687"/>
            <a:chOff x="-1167681" y="2132856"/>
            <a:chExt cx="2459490" cy="341687"/>
          </a:xfrm>
          <a:solidFill>
            <a:srgbClr val="0000FF"/>
          </a:solidFill>
        </p:grpSpPr>
        <p:sp>
          <p:nvSpPr>
            <p:cNvPr id="140" name="Dolu Çerçeve 139"/>
            <p:cNvSpPr/>
            <p:nvPr/>
          </p:nvSpPr>
          <p:spPr>
            <a:xfrm>
              <a:off x="-1167681" y="2132856"/>
              <a:ext cx="2459490" cy="341687"/>
            </a:xfrm>
            <a:prstGeom prst="bevel">
              <a:avLst/>
            </a:prstGeom>
            <a:grpFill/>
          </p:spPr>
          <p:style>
            <a:lnRef idx="0">
              <a:schemeClr val="dk1"/>
            </a:lnRef>
            <a:fillRef idx="3">
              <a:schemeClr val="dk1"/>
            </a:fillRef>
            <a:effectRef idx="3">
              <a:schemeClr val="dk1"/>
            </a:effectRef>
            <a:fontRef idx="minor">
              <a:schemeClr val="lt1"/>
            </a:fontRef>
          </p:style>
          <p:txBody>
            <a:bodyPr rtlCol="0" anchor="ctr"/>
            <a:lstStyle/>
            <a:p>
              <a:pPr defTabSz="911030"/>
              <a:r>
                <a:rPr lang="tr-TR" sz="1400" b="1" dirty="0">
                  <a:solidFill>
                    <a:srgbClr val="FFFF00"/>
                  </a:solidFill>
                </a:rPr>
                <a:t>TÜRKİYE NÜF. ORANI</a:t>
              </a:r>
            </a:p>
          </p:txBody>
        </p:sp>
        <p:sp>
          <p:nvSpPr>
            <p:cNvPr id="141" name="Dikdörtgen 140"/>
            <p:cNvSpPr/>
            <p:nvPr/>
          </p:nvSpPr>
          <p:spPr>
            <a:xfrm>
              <a:off x="724194" y="2182816"/>
              <a:ext cx="536914" cy="255324"/>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1030"/>
              <a:r>
                <a:rPr lang="tr-TR" sz="1400" b="1" dirty="0">
                  <a:solidFill>
                    <a:srgbClr val="0000FF"/>
                  </a:solidFill>
                </a:rPr>
                <a:t>%</a:t>
              </a:r>
              <a:r>
                <a:rPr lang="tr-TR" sz="1400" b="1" dirty="0" smtClean="0">
                  <a:solidFill>
                    <a:srgbClr val="0000FF"/>
                  </a:solidFill>
                </a:rPr>
                <a:t>26</a:t>
              </a:r>
              <a:endParaRPr lang="tr-TR" sz="1400" b="1" dirty="0">
                <a:solidFill>
                  <a:srgbClr val="0000FF"/>
                </a:solidFill>
              </a:endParaRPr>
            </a:p>
          </p:txBody>
        </p:sp>
      </p:grpSp>
      <p:grpSp>
        <p:nvGrpSpPr>
          <p:cNvPr id="145" name="Grup 144"/>
          <p:cNvGrpSpPr/>
          <p:nvPr/>
        </p:nvGrpSpPr>
        <p:grpSpPr>
          <a:xfrm>
            <a:off x="5056861" y="5779174"/>
            <a:ext cx="2283803" cy="341687"/>
            <a:chOff x="-1167681" y="2132856"/>
            <a:chExt cx="2459490" cy="341687"/>
          </a:xfrm>
          <a:solidFill>
            <a:srgbClr val="0000FF"/>
          </a:solidFill>
        </p:grpSpPr>
        <p:sp>
          <p:nvSpPr>
            <p:cNvPr id="146" name="Dolu Çerçeve 145"/>
            <p:cNvSpPr/>
            <p:nvPr/>
          </p:nvSpPr>
          <p:spPr>
            <a:xfrm>
              <a:off x="-1167681" y="2132856"/>
              <a:ext cx="2459490" cy="341687"/>
            </a:xfrm>
            <a:prstGeom prst="bevel">
              <a:avLst/>
            </a:prstGeom>
            <a:grpFill/>
          </p:spPr>
          <p:style>
            <a:lnRef idx="0">
              <a:schemeClr val="dk1"/>
            </a:lnRef>
            <a:fillRef idx="3">
              <a:schemeClr val="dk1"/>
            </a:fillRef>
            <a:effectRef idx="3">
              <a:schemeClr val="dk1"/>
            </a:effectRef>
            <a:fontRef idx="minor">
              <a:schemeClr val="lt1"/>
            </a:fontRef>
          </p:style>
          <p:txBody>
            <a:bodyPr rtlCol="0" anchor="ctr"/>
            <a:lstStyle/>
            <a:p>
              <a:pPr defTabSz="911030"/>
              <a:r>
                <a:rPr lang="tr-TR" sz="1400" b="1" dirty="0">
                  <a:solidFill>
                    <a:srgbClr val="FFFF00"/>
                  </a:solidFill>
                </a:rPr>
                <a:t>ŞUBE ŞEFLİKLERİ</a:t>
              </a:r>
            </a:p>
          </p:txBody>
        </p:sp>
        <p:sp>
          <p:nvSpPr>
            <p:cNvPr id="147" name="Dikdörtgen 146"/>
            <p:cNvSpPr/>
            <p:nvPr/>
          </p:nvSpPr>
          <p:spPr>
            <a:xfrm>
              <a:off x="667329" y="2182816"/>
              <a:ext cx="593779" cy="255324"/>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1030"/>
              <a:r>
                <a:rPr lang="tr-TR" sz="1400" b="1" dirty="0">
                  <a:solidFill>
                    <a:srgbClr val="0000FF"/>
                  </a:solidFill>
                </a:rPr>
                <a:t>7</a:t>
              </a:r>
            </a:p>
          </p:txBody>
        </p:sp>
      </p:grpSp>
      <p:grpSp>
        <p:nvGrpSpPr>
          <p:cNvPr id="148" name="Grup 147"/>
          <p:cNvGrpSpPr/>
          <p:nvPr/>
        </p:nvGrpSpPr>
        <p:grpSpPr>
          <a:xfrm>
            <a:off x="5056864" y="6171879"/>
            <a:ext cx="2278990" cy="341687"/>
            <a:chOff x="-1167681" y="2132856"/>
            <a:chExt cx="2459490" cy="341687"/>
          </a:xfrm>
          <a:solidFill>
            <a:srgbClr val="0000FF"/>
          </a:solidFill>
        </p:grpSpPr>
        <p:sp>
          <p:nvSpPr>
            <p:cNvPr id="149" name="Dolu Çerçeve 148"/>
            <p:cNvSpPr/>
            <p:nvPr/>
          </p:nvSpPr>
          <p:spPr>
            <a:xfrm>
              <a:off x="-1167681" y="2132856"/>
              <a:ext cx="2459490" cy="341687"/>
            </a:xfrm>
            <a:prstGeom prst="bevel">
              <a:avLst/>
            </a:prstGeom>
            <a:grpFill/>
          </p:spPr>
          <p:style>
            <a:lnRef idx="0">
              <a:schemeClr val="dk1"/>
            </a:lnRef>
            <a:fillRef idx="3">
              <a:schemeClr val="dk1"/>
            </a:fillRef>
            <a:effectRef idx="3">
              <a:schemeClr val="dk1"/>
            </a:effectRef>
            <a:fontRef idx="minor">
              <a:schemeClr val="lt1"/>
            </a:fontRef>
          </p:style>
          <p:txBody>
            <a:bodyPr rtlCol="0" anchor="ctr"/>
            <a:lstStyle/>
            <a:p>
              <a:pPr defTabSz="911030"/>
              <a:r>
                <a:rPr lang="tr-TR" sz="1400" b="1" dirty="0">
                  <a:solidFill>
                    <a:srgbClr val="FFFF00"/>
                  </a:solidFill>
                </a:rPr>
                <a:t>BAKIMEVİ</a:t>
              </a:r>
            </a:p>
          </p:txBody>
        </p:sp>
        <p:sp>
          <p:nvSpPr>
            <p:cNvPr id="150" name="Dikdörtgen 149"/>
            <p:cNvSpPr/>
            <p:nvPr/>
          </p:nvSpPr>
          <p:spPr>
            <a:xfrm>
              <a:off x="663472" y="2182816"/>
              <a:ext cx="597635" cy="255324"/>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1030"/>
              <a:r>
                <a:rPr lang="tr-TR" sz="1400" b="1" dirty="0" smtClean="0">
                  <a:solidFill>
                    <a:srgbClr val="0000FF"/>
                  </a:solidFill>
                </a:rPr>
                <a:t>12</a:t>
              </a:r>
              <a:endParaRPr lang="tr-TR" sz="1400" b="1" dirty="0">
                <a:solidFill>
                  <a:srgbClr val="0000FF"/>
                </a:solidFill>
              </a:endParaRPr>
            </a:p>
          </p:txBody>
        </p:sp>
      </p:grpSp>
      <p:grpSp>
        <p:nvGrpSpPr>
          <p:cNvPr id="151" name="Grup 150"/>
          <p:cNvGrpSpPr/>
          <p:nvPr/>
        </p:nvGrpSpPr>
        <p:grpSpPr>
          <a:xfrm>
            <a:off x="7386646" y="5642454"/>
            <a:ext cx="2459490" cy="341687"/>
            <a:chOff x="-1167681" y="2132856"/>
            <a:chExt cx="2459490" cy="341687"/>
          </a:xfrm>
          <a:solidFill>
            <a:srgbClr val="0000FF"/>
          </a:solidFill>
        </p:grpSpPr>
        <p:sp>
          <p:nvSpPr>
            <p:cNvPr id="152" name="Dolu Çerçeve 151"/>
            <p:cNvSpPr/>
            <p:nvPr/>
          </p:nvSpPr>
          <p:spPr>
            <a:xfrm>
              <a:off x="-1167681" y="2132856"/>
              <a:ext cx="2459490" cy="341687"/>
            </a:xfrm>
            <a:prstGeom prst="bevel">
              <a:avLst/>
            </a:prstGeom>
            <a:grpFill/>
          </p:spPr>
          <p:style>
            <a:lnRef idx="0">
              <a:schemeClr val="dk1"/>
            </a:lnRef>
            <a:fillRef idx="3">
              <a:schemeClr val="dk1"/>
            </a:fillRef>
            <a:effectRef idx="3">
              <a:schemeClr val="dk1"/>
            </a:effectRef>
            <a:fontRef idx="minor">
              <a:schemeClr val="lt1"/>
            </a:fontRef>
          </p:style>
          <p:txBody>
            <a:bodyPr rtlCol="0" anchor="ctr"/>
            <a:lstStyle/>
            <a:p>
              <a:pPr defTabSz="911030"/>
              <a:r>
                <a:rPr lang="tr-TR" sz="1400" b="1" dirty="0">
                  <a:solidFill>
                    <a:srgbClr val="FFFF00"/>
                  </a:solidFill>
                </a:rPr>
                <a:t>BAKIM İŞL. ŞEFLİKLERİ</a:t>
              </a:r>
            </a:p>
          </p:txBody>
        </p:sp>
        <p:sp>
          <p:nvSpPr>
            <p:cNvPr id="153" name="Dikdörtgen 152"/>
            <p:cNvSpPr/>
            <p:nvPr/>
          </p:nvSpPr>
          <p:spPr>
            <a:xfrm>
              <a:off x="832383" y="2182816"/>
              <a:ext cx="428724" cy="255324"/>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1030"/>
              <a:r>
                <a:rPr lang="tr-TR" sz="1400" b="1" dirty="0">
                  <a:solidFill>
                    <a:srgbClr val="0000FF"/>
                  </a:solidFill>
                </a:rPr>
                <a:t>7</a:t>
              </a:r>
            </a:p>
          </p:txBody>
        </p:sp>
      </p:grpSp>
      <p:grpSp>
        <p:nvGrpSpPr>
          <p:cNvPr id="154" name="Grup 153"/>
          <p:cNvGrpSpPr/>
          <p:nvPr/>
        </p:nvGrpSpPr>
        <p:grpSpPr>
          <a:xfrm>
            <a:off x="7393799" y="6047674"/>
            <a:ext cx="2459490" cy="341687"/>
            <a:chOff x="-1167681" y="2132856"/>
            <a:chExt cx="2459490" cy="341687"/>
          </a:xfrm>
          <a:solidFill>
            <a:srgbClr val="0000FF"/>
          </a:solidFill>
        </p:grpSpPr>
        <p:sp>
          <p:nvSpPr>
            <p:cNvPr id="155" name="Dolu Çerçeve 154"/>
            <p:cNvSpPr/>
            <p:nvPr/>
          </p:nvSpPr>
          <p:spPr>
            <a:xfrm>
              <a:off x="-1167681" y="2132856"/>
              <a:ext cx="2459490" cy="341687"/>
            </a:xfrm>
            <a:prstGeom prst="bevel">
              <a:avLst/>
            </a:prstGeom>
            <a:grpFill/>
          </p:spPr>
          <p:style>
            <a:lnRef idx="0">
              <a:schemeClr val="dk1"/>
            </a:lnRef>
            <a:fillRef idx="3">
              <a:schemeClr val="dk1"/>
            </a:fillRef>
            <a:effectRef idx="3">
              <a:schemeClr val="dk1"/>
            </a:effectRef>
            <a:fontRef idx="minor">
              <a:schemeClr val="lt1"/>
            </a:fontRef>
          </p:style>
          <p:txBody>
            <a:bodyPr rtlCol="0" anchor="ctr"/>
            <a:lstStyle/>
            <a:p>
              <a:pPr defTabSz="911030"/>
              <a:r>
                <a:rPr lang="tr-TR" sz="1400" b="1" dirty="0">
                  <a:solidFill>
                    <a:srgbClr val="FFFF00"/>
                  </a:solidFill>
                </a:rPr>
                <a:t>BETON ASF. ŞANTİYESİ</a:t>
              </a:r>
            </a:p>
          </p:txBody>
        </p:sp>
        <p:sp>
          <p:nvSpPr>
            <p:cNvPr id="156" name="Dikdörtgen 155"/>
            <p:cNvSpPr/>
            <p:nvPr/>
          </p:nvSpPr>
          <p:spPr>
            <a:xfrm>
              <a:off x="830013" y="2182816"/>
              <a:ext cx="431094" cy="255324"/>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1030"/>
              <a:r>
                <a:rPr lang="tr-TR" sz="1400" b="1" dirty="0">
                  <a:solidFill>
                    <a:srgbClr val="0000FF"/>
                  </a:solidFill>
                </a:rPr>
                <a:t>3</a:t>
              </a:r>
            </a:p>
          </p:txBody>
        </p:sp>
      </p:grpSp>
      <p:grpSp>
        <p:nvGrpSpPr>
          <p:cNvPr id="157" name="Grup 156"/>
          <p:cNvGrpSpPr/>
          <p:nvPr/>
        </p:nvGrpSpPr>
        <p:grpSpPr>
          <a:xfrm>
            <a:off x="7400952" y="6444269"/>
            <a:ext cx="2459490" cy="341687"/>
            <a:chOff x="-1167681" y="2124230"/>
            <a:chExt cx="2459490" cy="341687"/>
          </a:xfrm>
          <a:solidFill>
            <a:srgbClr val="0000FF"/>
          </a:solidFill>
        </p:grpSpPr>
        <p:sp>
          <p:nvSpPr>
            <p:cNvPr id="158" name="Dolu Çerçeve 157"/>
            <p:cNvSpPr/>
            <p:nvPr/>
          </p:nvSpPr>
          <p:spPr>
            <a:xfrm>
              <a:off x="-1167681" y="2124230"/>
              <a:ext cx="2459490" cy="341687"/>
            </a:xfrm>
            <a:prstGeom prst="bevel">
              <a:avLst/>
            </a:prstGeom>
            <a:grpFill/>
          </p:spPr>
          <p:style>
            <a:lnRef idx="0">
              <a:schemeClr val="dk1"/>
            </a:lnRef>
            <a:fillRef idx="3">
              <a:schemeClr val="dk1"/>
            </a:fillRef>
            <a:effectRef idx="3">
              <a:schemeClr val="dk1"/>
            </a:effectRef>
            <a:fontRef idx="minor">
              <a:schemeClr val="lt1"/>
            </a:fontRef>
          </p:style>
          <p:txBody>
            <a:bodyPr rtlCol="0" anchor="ctr"/>
            <a:lstStyle/>
            <a:p>
              <a:pPr defTabSz="911030"/>
              <a:r>
                <a:rPr lang="tr-TR" sz="1400" b="1" dirty="0">
                  <a:solidFill>
                    <a:srgbClr val="FFFF00"/>
                  </a:solidFill>
                </a:rPr>
                <a:t>SATHİ KAP. ŞANTİYESİ</a:t>
              </a:r>
            </a:p>
          </p:txBody>
        </p:sp>
        <p:sp>
          <p:nvSpPr>
            <p:cNvPr id="159" name="Dikdörtgen 158"/>
            <p:cNvSpPr/>
            <p:nvPr/>
          </p:nvSpPr>
          <p:spPr>
            <a:xfrm>
              <a:off x="818264" y="2182816"/>
              <a:ext cx="442843" cy="255324"/>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1030"/>
              <a:r>
                <a:rPr lang="tr-TR" sz="1400" b="1" dirty="0">
                  <a:solidFill>
                    <a:srgbClr val="0000FF"/>
                  </a:solidFill>
                </a:rPr>
                <a:t>1</a:t>
              </a:r>
            </a:p>
          </p:txBody>
        </p:sp>
      </p:grpSp>
      <p:sp>
        <p:nvSpPr>
          <p:cNvPr id="34" name="33 Dikdörtgen"/>
          <p:cNvSpPr/>
          <p:nvPr/>
        </p:nvSpPr>
        <p:spPr>
          <a:xfrm>
            <a:off x="293" y="6599978"/>
            <a:ext cx="7206081" cy="215436"/>
          </a:xfrm>
          <a:prstGeom prst="rect">
            <a:avLst/>
          </a:prstGeom>
          <a:gradFill>
            <a:gsLst>
              <a:gs pos="0">
                <a:srgbClr val="FFEFD1"/>
              </a:gs>
              <a:gs pos="64999">
                <a:srgbClr val="F0EBD5"/>
              </a:gs>
              <a:gs pos="100000">
                <a:srgbClr val="D1C39F"/>
              </a:gs>
            </a:gsLst>
            <a:lin ang="16200000" scaled="0"/>
          </a:gradFill>
        </p:spPr>
        <p:style>
          <a:lnRef idx="1">
            <a:schemeClr val="dk1"/>
          </a:lnRef>
          <a:fillRef idx="2">
            <a:schemeClr val="dk1"/>
          </a:fillRef>
          <a:effectRef idx="1">
            <a:schemeClr val="dk1"/>
          </a:effectRef>
          <a:fontRef idx="minor">
            <a:schemeClr val="dk1"/>
          </a:fontRef>
        </p:style>
        <p:txBody>
          <a:bodyPr wrap="square" lIns="91101" tIns="45552" rIns="91101" bIns="45552">
            <a:spAutoFit/>
          </a:bodyPr>
          <a:lstStyle/>
          <a:p>
            <a:pPr algn="ctr" defTabSz="911030" eaLnBrk="0" hangingPunct="0">
              <a:defRPr/>
            </a:pPr>
            <a:r>
              <a:rPr lang="tr-TR" sz="800" b="1" dirty="0">
                <a:solidFill>
                  <a:srgbClr val="FF0000"/>
                </a:solidFill>
                <a:latin typeface="verdana"/>
              </a:rPr>
              <a:t>NOT: </a:t>
            </a:r>
            <a:r>
              <a:rPr lang="tr-TR" sz="800" b="1" dirty="0">
                <a:solidFill>
                  <a:prstClr val="black">
                    <a:lumMod val="95000"/>
                    <a:lumOff val="5000"/>
                  </a:prstClr>
                </a:solidFill>
                <a:latin typeface="verdana"/>
              </a:rPr>
              <a:t>Veriler </a:t>
            </a:r>
            <a:r>
              <a:rPr lang="tr-TR" sz="800" b="1" dirty="0">
                <a:solidFill>
                  <a:srgbClr val="0000FF"/>
                </a:solidFill>
                <a:latin typeface="verdana"/>
              </a:rPr>
              <a:t>TUİK</a:t>
            </a:r>
            <a:r>
              <a:rPr lang="tr-TR" sz="800" b="1" dirty="0">
                <a:solidFill>
                  <a:prstClr val="black">
                    <a:lumMod val="95000"/>
                    <a:lumOff val="5000"/>
                  </a:prstClr>
                </a:solidFill>
                <a:latin typeface="verdana"/>
              </a:rPr>
              <a:t> Adrese Dayalı Nüfus Kayıt Sistemi</a:t>
            </a:r>
            <a:r>
              <a:rPr lang="tr-TR" sz="800" b="1" dirty="0">
                <a:solidFill>
                  <a:srgbClr val="330099"/>
                </a:solidFill>
                <a:latin typeface="verdana"/>
              </a:rPr>
              <a:t> </a:t>
            </a:r>
            <a:r>
              <a:rPr lang="tr-TR" sz="800" b="1" dirty="0" smtClean="0">
                <a:solidFill>
                  <a:srgbClr val="0000FF"/>
                </a:solidFill>
                <a:latin typeface="verdana"/>
              </a:rPr>
              <a:t>2013 </a:t>
            </a:r>
            <a:r>
              <a:rPr lang="tr-TR" sz="800" b="1" dirty="0" smtClean="0">
                <a:solidFill>
                  <a:srgbClr val="330099"/>
                </a:solidFill>
                <a:latin typeface="verdana"/>
              </a:rPr>
              <a:t> </a:t>
            </a:r>
            <a:r>
              <a:rPr lang="tr-TR" sz="800" b="1" dirty="0">
                <a:solidFill>
                  <a:prstClr val="black">
                    <a:lumMod val="95000"/>
                    <a:lumOff val="5000"/>
                  </a:prstClr>
                </a:solidFill>
                <a:latin typeface="verdana"/>
              </a:rPr>
              <a:t>Yılı Nüfus Sayımı Sonuçlarından Alınmıştır.</a:t>
            </a:r>
            <a:endParaRPr lang="tr-TR" sz="800" b="1" dirty="0">
              <a:solidFill>
                <a:prstClr val="black">
                  <a:lumMod val="95000"/>
                  <a:lumOff val="5000"/>
                </a:prstClr>
              </a:solidFill>
            </a:endParaRPr>
          </a:p>
        </p:txBody>
      </p:sp>
      <p:grpSp>
        <p:nvGrpSpPr>
          <p:cNvPr id="19" name="Grup 18"/>
          <p:cNvGrpSpPr/>
          <p:nvPr/>
        </p:nvGrpSpPr>
        <p:grpSpPr>
          <a:xfrm>
            <a:off x="3830285" y="5392144"/>
            <a:ext cx="2459490" cy="341687"/>
            <a:chOff x="-1167681" y="2132856"/>
            <a:chExt cx="2459490" cy="341687"/>
          </a:xfrm>
          <a:solidFill>
            <a:srgbClr val="0000FF"/>
          </a:solidFill>
        </p:grpSpPr>
        <p:sp>
          <p:nvSpPr>
            <p:cNvPr id="16" name="Dolu Çerçeve 15"/>
            <p:cNvSpPr/>
            <p:nvPr/>
          </p:nvSpPr>
          <p:spPr>
            <a:xfrm>
              <a:off x="-1167681" y="2132856"/>
              <a:ext cx="2459490" cy="341687"/>
            </a:xfrm>
            <a:prstGeom prst="bevel">
              <a:avLst/>
            </a:prstGeom>
            <a:grpFill/>
          </p:spPr>
          <p:style>
            <a:lnRef idx="0">
              <a:schemeClr val="dk1"/>
            </a:lnRef>
            <a:fillRef idx="3">
              <a:schemeClr val="dk1"/>
            </a:fillRef>
            <a:effectRef idx="3">
              <a:schemeClr val="dk1"/>
            </a:effectRef>
            <a:fontRef idx="minor">
              <a:schemeClr val="lt1"/>
            </a:fontRef>
          </p:style>
          <p:txBody>
            <a:bodyPr rtlCol="0" anchor="ctr"/>
            <a:lstStyle/>
            <a:p>
              <a:pPr defTabSz="911030"/>
              <a:r>
                <a:rPr lang="tr-TR" sz="1400" b="1" dirty="0">
                  <a:solidFill>
                    <a:srgbClr val="FFFF00"/>
                  </a:solidFill>
                </a:rPr>
                <a:t>BÖLGE KURULUŞ YILI</a:t>
              </a:r>
            </a:p>
          </p:txBody>
        </p:sp>
        <p:sp>
          <p:nvSpPr>
            <p:cNvPr id="18" name="Dikdörtgen 17"/>
            <p:cNvSpPr/>
            <p:nvPr/>
          </p:nvSpPr>
          <p:spPr>
            <a:xfrm>
              <a:off x="570225" y="2182816"/>
              <a:ext cx="690882" cy="255324"/>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1030"/>
              <a:r>
                <a:rPr lang="tr-TR" sz="1400" b="1" dirty="0">
                  <a:solidFill>
                    <a:srgbClr val="0000FF"/>
                  </a:solidFill>
                </a:rPr>
                <a:t>1950</a:t>
              </a:r>
            </a:p>
          </p:txBody>
        </p:sp>
      </p:grpSp>
      <p:pic>
        <p:nvPicPr>
          <p:cNvPr id="171" name="RESİM1_1" descr="BOŞ HARİTA.jpg"/>
          <p:cNvPicPr>
            <a:picLocks noChangeAspect="1"/>
          </p:cNvPicPr>
          <p:nvPr/>
        </p:nvPicPr>
        <p:blipFill>
          <a:blip r:embed="rId3" cstate="print"/>
          <a:stretch>
            <a:fillRect/>
          </a:stretch>
        </p:blipFill>
        <p:spPr>
          <a:xfrm>
            <a:off x="222885" y="969153"/>
            <a:ext cx="9384247" cy="4328475"/>
          </a:xfrm>
          <a:prstGeom prst="rect">
            <a:avLst/>
          </a:prstGeom>
          <a:solidFill>
            <a:schemeClr val="accent2">
              <a:lumMod val="60000"/>
              <a:lumOff val="40000"/>
              <a:alpha val="39000"/>
            </a:schemeClr>
          </a:solidFill>
          <a:ln>
            <a:noFill/>
          </a:ln>
          <a:effectLst>
            <a:softEdge rad="112500"/>
          </a:effectLst>
        </p:spPr>
      </p:pic>
      <p:pic>
        <p:nvPicPr>
          <p:cNvPr id="172" name="RESİM1_2" descr="BOŞ HARİTA.jpg"/>
          <p:cNvPicPr>
            <a:picLocks noChangeAspect="1"/>
          </p:cNvPicPr>
          <p:nvPr/>
        </p:nvPicPr>
        <p:blipFill>
          <a:blip r:embed="rId4" cstate="print"/>
          <a:stretch>
            <a:fillRect/>
          </a:stretch>
        </p:blipFill>
        <p:spPr>
          <a:xfrm>
            <a:off x="222885" y="969153"/>
            <a:ext cx="9384247" cy="4328475"/>
          </a:xfrm>
          <a:prstGeom prst="rect">
            <a:avLst/>
          </a:prstGeom>
          <a:solidFill>
            <a:schemeClr val="accent2">
              <a:lumMod val="60000"/>
              <a:lumOff val="40000"/>
              <a:alpha val="39000"/>
            </a:schemeClr>
          </a:solidFill>
          <a:ln>
            <a:noFill/>
          </a:ln>
          <a:effectLst>
            <a:softEdge rad="112500"/>
          </a:effectLst>
        </p:spPr>
      </p:pic>
      <p:pic>
        <p:nvPicPr>
          <p:cNvPr id="173" name="RESİM1_3" descr="BOŞ HARİTA.jpg"/>
          <p:cNvPicPr>
            <a:picLocks noChangeAspect="1"/>
          </p:cNvPicPr>
          <p:nvPr/>
        </p:nvPicPr>
        <p:blipFill>
          <a:blip r:embed="rId5" cstate="print"/>
          <a:stretch>
            <a:fillRect/>
          </a:stretch>
        </p:blipFill>
        <p:spPr>
          <a:xfrm>
            <a:off x="222885" y="969153"/>
            <a:ext cx="9384247" cy="4328475"/>
          </a:xfrm>
          <a:prstGeom prst="rect">
            <a:avLst/>
          </a:prstGeom>
          <a:solidFill>
            <a:schemeClr val="accent2">
              <a:lumMod val="60000"/>
              <a:lumOff val="40000"/>
              <a:alpha val="39000"/>
            </a:schemeClr>
          </a:solidFill>
          <a:ln>
            <a:noFill/>
          </a:ln>
          <a:effectLst>
            <a:softEdge rad="112500"/>
          </a:effectLst>
        </p:spPr>
      </p:pic>
      <p:pic>
        <p:nvPicPr>
          <p:cNvPr id="174" name="RESİM1_4" descr="BOŞ HARİTA.jpg"/>
          <p:cNvPicPr>
            <a:picLocks noChangeAspect="1"/>
          </p:cNvPicPr>
          <p:nvPr/>
        </p:nvPicPr>
        <p:blipFill>
          <a:blip r:embed="rId6" cstate="print"/>
          <a:stretch>
            <a:fillRect/>
          </a:stretch>
        </p:blipFill>
        <p:spPr>
          <a:xfrm>
            <a:off x="222885" y="969153"/>
            <a:ext cx="9384247" cy="4328475"/>
          </a:xfrm>
          <a:prstGeom prst="rect">
            <a:avLst/>
          </a:prstGeom>
          <a:solidFill>
            <a:schemeClr val="accent2">
              <a:lumMod val="60000"/>
              <a:lumOff val="40000"/>
              <a:alpha val="39000"/>
            </a:schemeClr>
          </a:solidFill>
          <a:ln>
            <a:noFill/>
          </a:ln>
          <a:effectLst>
            <a:softEdge rad="112500"/>
          </a:effectLst>
        </p:spPr>
      </p:pic>
      <p:pic>
        <p:nvPicPr>
          <p:cNvPr id="175" name="RESİM1_6" descr="BOŞ HARİTA.jpg"/>
          <p:cNvPicPr>
            <a:picLocks noChangeAspect="1"/>
          </p:cNvPicPr>
          <p:nvPr/>
        </p:nvPicPr>
        <p:blipFill>
          <a:blip r:embed="rId7" cstate="print"/>
          <a:stretch>
            <a:fillRect/>
          </a:stretch>
        </p:blipFill>
        <p:spPr>
          <a:xfrm>
            <a:off x="222885" y="969153"/>
            <a:ext cx="9384247" cy="4328475"/>
          </a:xfrm>
          <a:prstGeom prst="rect">
            <a:avLst/>
          </a:prstGeom>
          <a:solidFill>
            <a:schemeClr val="accent2">
              <a:lumMod val="60000"/>
              <a:lumOff val="40000"/>
              <a:alpha val="39000"/>
            </a:schemeClr>
          </a:solidFill>
          <a:ln>
            <a:noFill/>
          </a:ln>
          <a:effectLst>
            <a:softEdge rad="112500"/>
          </a:effectLst>
        </p:spPr>
      </p:pic>
      <p:grpSp>
        <p:nvGrpSpPr>
          <p:cNvPr id="176" name="yazılar"/>
          <p:cNvGrpSpPr/>
          <p:nvPr/>
        </p:nvGrpSpPr>
        <p:grpSpPr>
          <a:xfrm>
            <a:off x="913292" y="1595177"/>
            <a:ext cx="8495351" cy="3511911"/>
            <a:chOff x="1180220" y="3180420"/>
            <a:chExt cx="10978606" cy="4916676"/>
          </a:xfrm>
        </p:grpSpPr>
        <p:sp>
          <p:nvSpPr>
            <p:cNvPr id="177" name="WordArt 58"/>
            <p:cNvSpPr>
              <a:spLocks noChangeArrowheads="1" noChangeShapeType="1" noTextEdit="1"/>
            </p:cNvSpPr>
            <p:nvPr/>
          </p:nvSpPr>
          <p:spPr bwMode="auto">
            <a:xfrm>
              <a:off x="8782996" y="6312768"/>
              <a:ext cx="1542240" cy="2721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122181" tIns="61090" rIns="122181" bIns="61090" fromWordArt="1">
              <a:prstTxWarp prst="textPlain">
                <a:avLst>
                  <a:gd name="adj" fmla="val 50000"/>
                </a:avLst>
              </a:prstTxWarp>
            </a:bodyPr>
            <a:lstStyle/>
            <a:p>
              <a:pPr algn="ctr" defTabSz="910865" eaLnBrk="0" hangingPunct="0">
                <a:defRPr/>
              </a:pPr>
              <a:r>
                <a:rPr lang="tr-TR" sz="1400" b="1" kern="10" dirty="0">
                  <a:ln w="12700">
                    <a:solidFill>
                      <a:prstClr val="black"/>
                    </a:solidFill>
                    <a:prstDash val="solid"/>
                  </a:ln>
                  <a:solidFill>
                    <a:srgbClr val="FFCC00"/>
                  </a:solidFill>
                  <a:effectLst>
                    <a:glow rad="101600">
                      <a:prstClr val="black">
                        <a:alpha val="60000"/>
                      </a:prstClr>
                    </a:glow>
                    <a:outerShdw blurRad="41275" dist="20320" dir="1800000" algn="tl" rotWithShape="0">
                      <a:srgbClr val="000000">
                        <a:alpha val="40000"/>
                      </a:srgbClr>
                    </a:outerShdw>
                  </a:effectLst>
                  <a:latin typeface="Arial Black"/>
                </a:rPr>
                <a:t>KOCAELİ</a:t>
              </a:r>
            </a:p>
          </p:txBody>
        </p:sp>
        <p:sp>
          <p:nvSpPr>
            <p:cNvPr id="178" name="WordArt 59"/>
            <p:cNvSpPr>
              <a:spLocks noChangeArrowheads="1" noChangeShapeType="1" noTextEdit="1"/>
            </p:cNvSpPr>
            <p:nvPr/>
          </p:nvSpPr>
          <p:spPr bwMode="auto">
            <a:xfrm>
              <a:off x="10140372" y="7356884"/>
              <a:ext cx="1769040" cy="226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122181" tIns="61090" rIns="122181" bIns="61090" fromWordArt="1">
              <a:prstTxWarp prst="textPlain">
                <a:avLst>
                  <a:gd name="adj" fmla="val 50000"/>
                </a:avLst>
              </a:prstTxWarp>
            </a:bodyPr>
            <a:lstStyle/>
            <a:p>
              <a:pPr algn="ctr" defTabSz="910865" eaLnBrk="0" hangingPunct="0">
                <a:defRPr/>
              </a:pPr>
              <a:r>
                <a:rPr lang="tr-TR" sz="1400" b="1" kern="10" dirty="0">
                  <a:ln w="12700">
                    <a:solidFill>
                      <a:prstClr val="black"/>
                    </a:solidFill>
                    <a:prstDash val="solid"/>
                  </a:ln>
                  <a:solidFill>
                    <a:srgbClr val="FFCC00"/>
                  </a:solidFill>
                  <a:effectLst>
                    <a:glow rad="101600">
                      <a:prstClr val="black">
                        <a:alpha val="60000"/>
                      </a:prstClr>
                    </a:glow>
                    <a:outerShdw blurRad="41275" dist="20320" dir="1800000" algn="tl" rotWithShape="0">
                      <a:srgbClr val="000000">
                        <a:alpha val="40000"/>
                      </a:srgbClr>
                    </a:outerShdw>
                  </a:effectLst>
                  <a:latin typeface="Arial Black"/>
                </a:rPr>
                <a:t>SAKARYA</a:t>
              </a:r>
            </a:p>
          </p:txBody>
        </p:sp>
        <p:sp>
          <p:nvSpPr>
            <p:cNvPr id="179" name="WordArt 60"/>
            <p:cNvSpPr>
              <a:spLocks noChangeArrowheads="1" noChangeShapeType="1" noTextEdit="1"/>
            </p:cNvSpPr>
            <p:nvPr/>
          </p:nvSpPr>
          <p:spPr bwMode="auto">
            <a:xfrm>
              <a:off x="6436804" y="5556684"/>
              <a:ext cx="1905120" cy="2721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122181" tIns="61090" rIns="122181" bIns="61090" fromWordArt="1">
              <a:prstTxWarp prst="textPlain">
                <a:avLst>
                  <a:gd name="adj" fmla="val 50000"/>
                </a:avLst>
              </a:prstTxWarp>
            </a:bodyPr>
            <a:lstStyle/>
            <a:p>
              <a:pPr algn="ctr" defTabSz="910865" eaLnBrk="0" hangingPunct="0">
                <a:defRPr/>
              </a:pPr>
              <a:r>
                <a:rPr lang="tr-TR" b="1" kern="10" dirty="0">
                  <a:ln w="12700">
                    <a:solidFill>
                      <a:prstClr val="black"/>
                    </a:solidFill>
                    <a:prstDash val="solid"/>
                  </a:ln>
                  <a:solidFill>
                    <a:srgbClr val="FFCC00"/>
                  </a:solidFill>
                  <a:effectLst>
                    <a:glow rad="101600">
                      <a:prstClr val="black">
                        <a:alpha val="60000"/>
                      </a:prstClr>
                    </a:glow>
                    <a:outerShdw blurRad="41275" dist="20320" dir="1800000" algn="tl" rotWithShape="0">
                      <a:srgbClr val="000000">
                        <a:alpha val="40000"/>
                      </a:srgbClr>
                    </a:outerShdw>
                  </a:effectLst>
                  <a:latin typeface="Arial Black"/>
                </a:rPr>
                <a:t>İSTANBUL</a:t>
              </a:r>
            </a:p>
          </p:txBody>
        </p:sp>
        <p:sp>
          <p:nvSpPr>
            <p:cNvPr id="180" name="WordArt 61"/>
            <p:cNvSpPr>
              <a:spLocks noChangeArrowheads="1" noChangeShapeType="1" noTextEdit="1"/>
            </p:cNvSpPr>
            <p:nvPr/>
          </p:nvSpPr>
          <p:spPr bwMode="auto">
            <a:xfrm>
              <a:off x="2656384" y="5304656"/>
              <a:ext cx="1950480" cy="2721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122181" tIns="61090" rIns="122181" bIns="61090" fromWordArt="1">
              <a:prstTxWarp prst="textPlain">
                <a:avLst>
                  <a:gd name="adj" fmla="val 50000"/>
                </a:avLst>
              </a:prstTxWarp>
            </a:bodyPr>
            <a:lstStyle/>
            <a:p>
              <a:pPr algn="ctr" defTabSz="910865" eaLnBrk="0" hangingPunct="0">
                <a:defRPr/>
              </a:pPr>
              <a:r>
                <a:rPr lang="tr-TR" sz="1400" b="1" kern="10" dirty="0">
                  <a:ln w="12700">
                    <a:solidFill>
                      <a:prstClr val="black"/>
                    </a:solidFill>
                    <a:prstDash val="solid"/>
                  </a:ln>
                  <a:solidFill>
                    <a:srgbClr val="FFCC00"/>
                  </a:solidFill>
                  <a:effectLst>
                    <a:glow rad="101600">
                      <a:prstClr val="black">
                        <a:alpha val="60000"/>
                      </a:prstClr>
                    </a:glow>
                    <a:outerShdw blurRad="41275" dist="20320" dir="1800000" algn="tl" rotWithShape="0">
                      <a:srgbClr val="000000">
                        <a:alpha val="40000"/>
                      </a:srgbClr>
                    </a:outerShdw>
                  </a:effectLst>
                  <a:latin typeface="Arial Black"/>
                </a:rPr>
                <a:t>TEKİRDAĞ</a:t>
              </a:r>
            </a:p>
          </p:txBody>
        </p:sp>
        <p:sp>
          <p:nvSpPr>
            <p:cNvPr id="181" name="WordArt 62"/>
            <p:cNvSpPr>
              <a:spLocks noChangeArrowheads="1" noChangeShapeType="1" noTextEdit="1"/>
            </p:cNvSpPr>
            <p:nvPr/>
          </p:nvSpPr>
          <p:spPr bwMode="auto">
            <a:xfrm>
              <a:off x="3160440" y="3864496"/>
              <a:ext cx="2131920" cy="2721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122181" tIns="61090" rIns="122181" bIns="61090" fromWordArt="1">
              <a:prstTxWarp prst="textPlain">
                <a:avLst>
                  <a:gd name="adj" fmla="val 50000"/>
                </a:avLst>
              </a:prstTxWarp>
            </a:bodyPr>
            <a:lstStyle/>
            <a:p>
              <a:pPr algn="ctr" defTabSz="910865" eaLnBrk="0" hangingPunct="0">
                <a:defRPr/>
              </a:pPr>
              <a:r>
                <a:rPr lang="tr-TR" sz="1400" b="1" kern="10" dirty="0">
                  <a:ln w="12700">
                    <a:solidFill>
                      <a:prstClr val="black"/>
                    </a:solidFill>
                    <a:prstDash val="solid"/>
                  </a:ln>
                  <a:solidFill>
                    <a:srgbClr val="FFCC00"/>
                  </a:solidFill>
                  <a:effectLst>
                    <a:glow rad="101600">
                      <a:prstClr val="black">
                        <a:alpha val="60000"/>
                      </a:prstClr>
                    </a:glow>
                    <a:outerShdw blurRad="41275" dist="20320" dir="1800000" algn="tl" rotWithShape="0">
                      <a:srgbClr val="000000">
                        <a:alpha val="40000"/>
                      </a:srgbClr>
                    </a:outerShdw>
                  </a:effectLst>
                  <a:latin typeface="Arial Black"/>
                </a:rPr>
                <a:t>KIRKLARELİ</a:t>
              </a:r>
            </a:p>
          </p:txBody>
        </p:sp>
        <p:sp>
          <p:nvSpPr>
            <p:cNvPr id="182" name="WordArt 63"/>
            <p:cNvSpPr>
              <a:spLocks noChangeArrowheads="1" noChangeShapeType="1" noTextEdit="1"/>
            </p:cNvSpPr>
            <p:nvPr/>
          </p:nvSpPr>
          <p:spPr bwMode="auto">
            <a:xfrm>
              <a:off x="1324236" y="3180420"/>
              <a:ext cx="1360800" cy="2721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122181" tIns="61090" rIns="122181" bIns="61090" fromWordArt="1">
              <a:prstTxWarp prst="textPlain">
                <a:avLst>
                  <a:gd name="adj" fmla="val 50000"/>
                </a:avLst>
              </a:prstTxWarp>
            </a:bodyPr>
            <a:lstStyle/>
            <a:p>
              <a:pPr algn="ctr" defTabSz="910865" eaLnBrk="0" hangingPunct="0">
                <a:defRPr/>
              </a:pPr>
              <a:r>
                <a:rPr lang="tr-TR" sz="1400" b="1" kern="10" dirty="0">
                  <a:ln w="12700">
                    <a:solidFill>
                      <a:prstClr val="black"/>
                    </a:solidFill>
                    <a:prstDash val="solid"/>
                  </a:ln>
                  <a:solidFill>
                    <a:srgbClr val="FFCC00"/>
                  </a:solidFill>
                  <a:effectLst>
                    <a:glow rad="101600">
                      <a:prstClr val="black">
                        <a:alpha val="60000"/>
                      </a:prstClr>
                    </a:glow>
                    <a:outerShdw blurRad="41275" dist="20320" dir="1800000" algn="tl" rotWithShape="0">
                      <a:srgbClr val="000000">
                        <a:alpha val="40000"/>
                      </a:srgbClr>
                    </a:outerShdw>
                  </a:effectLst>
                  <a:latin typeface="Arial Black"/>
                </a:rPr>
                <a:t>EDİRNE</a:t>
              </a:r>
            </a:p>
          </p:txBody>
        </p:sp>
        <p:sp>
          <p:nvSpPr>
            <p:cNvPr id="183" name="WordArt 64"/>
            <p:cNvSpPr>
              <a:spLocks noChangeArrowheads="1" noChangeShapeType="1" noTextEdit="1"/>
            </p:cNvSpPr>
            <p:nvPr/>
          </p:nvSpPr>
          <p:spPr bwMode="auto">
            <a:xfrm>
              <a:off x="1504256" y="7824936"/>
              <a:ext cx="2041200" cy="2721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122181" tIns="61090" rIns="122181" bIns="61090" fromWordArt="1">
              <a:prstTxWarp prst="textPlain">
                <a:avLst>
                  <a:gd name="adj" fmla="val 50000"/>
                </a:avLst>
              </a:prstTxWarp>
            </a:bodyPr>
            <a:lstStyle/>
            <a:p>
              <a:pPr algn="ctr" defTabSz="910865" eaLnBrk="0" hangingPunct="0">
                <a:defRPr/>
              </a:pPr>
              <a:r>
                <a:rPr lang="tr-TR" sz="400" b="1" kern="10" dirty="0">
                  <a:ln w="12700">
                    <a:solidFill>
                      <a:prstClr val="black"/>
                    </a:solidFill>
                    <a:prstDash val="solid"/>
                  </a:ln>
                  <a:solidFill>
                    <a:srgbClr val="FFCC00"/>
                  </a:solidFill>
                  <a:effectLst>
                    <a:glow rad="101600">
                      <a:prstClr val="black">
                        <a:alpha val="60000"/>
                      </a:prstClr>
                    </a:glow>
                    <a:outerShdw blurRad="41275" dist="20320" dir="1800000" algn="tl" rotWithShape="0">
                      <a:srgbClr val="000000">
                        <a:alpha val="40000"/>
                      </a:srgbClr>
                    </a:outerShdw>
                  </a:effectLst>
                  <a:latin typeface="Arial Black"/>
                </a:rPr>
                <a:t>ÇANAKKALE</a:t>
              </a:r>
              <a:endParaRPr lang="tr-TR" sz="1400" b="1" kern="10" dirty="0">
                <a:ln w="12700">
                  <a:solidFill>
                    <a:prstClr val="black"/>
                  </a:solidFill>
                  <a:prstDash val="solid"/>
                </a:ln>
                <a:solidFill>
                  <a:srgbClr val="FFCC00"/>
                </a:solidFill>
                <a:effectLst>
                  <a:glow rad="101600">
                    <a:prstClr val="black">
                      <a:alpha val="60000"/>
                    </a:prstClr>
                  </a:glow>
                  <a:outerShdw blurRad="41275" dist="20320" dir="1800000" algn="tl" rotWithShape="0">
                    <a:srgbClr val="000000">
                      <a:alpha val="40000"/>
                    </a:srgbClr>
                  </a:outerShdw>
                </a:effectLst>
                <a:latin typeface="Arial Black"/>
              </a:endParaRPr>
            </a:p>
          </p:txBody>
        </p:sp>
        <p:sp>
          <p:nvSpPr>
            <p:cNvPr id="184" name="WordArt 65"/>
            <p:cNvSpPr>
              <a:spLocks noChangeArrowheads="1" noChangeShapeType="1" noTextEdit="1"/>
            </p:cNvSpPr>
            <p:nvPr/>
          </p:nvSpPr>
          <p:spPr bwMode="auto">
            <a:xfrm>
              <a:off x="6796844" y="7392888"/>
              <a:ext cx="1451520" cy="226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122181" tIns="61090" rIns="122181" bIns="61090" fromWordArt="1">
              <a:prstTxWarp prst="textPlain">
                <a:avLst>
                  <a:gd name="adj" fmla="val 50000"/>
                </a:avLst>
              </a:prstTxWarp>
            </a:bodyPr>
            <a:lstStyle/>
            <a:p>
              <a:pPr algn="ctr" defTabSz="910865" eaLnBrk="0" hangingPunct="0">
                <a:defRPr/>
              </a:pPr>
              <a:r>
                <a:rPr lang="tr-TR" sz="2800" b="1" kern="10" dirty="0">
                  <a:ln w="12700">
                    <a:solidFill>
                      <a:prstClr val="black"/>
                    </a:solidFill>
                    <a:prstDash val="solid"/>
                  </a:ln>
                  <a:solidFill>
                    <a:srgbClr val="FFCC00"/>
                  </a:solidFill>
                  <a:effectLst>
                    <a:glow rad="101600">
                      <a:prstClr val="black">
                        <a:alpha val="60000"/>
                      </a:prstClr>
                    </a:glow>
                    <a:outerShdw blurRad="41275" dist="20320" dir="1800000" algn="tl" rotWithShape="0">
                      <a:srgbClr val="000000">
                        <a:alpha val="40000"/>
                      </a:srgbClr>
                    </a:outerShdw>
                  </a:effectLst>
                  <a:latin typeface="Arial Black"/>
                </a:rPr>
                <a:t>YALOVA</a:t>
              </a:r>
            </a:p>
          </p:txBody>
        </p:sp>
        <p:sp>
          <p:nvSpPr>
            <p:cNvPr id="185" name="WordArt 58"/>
            <p:cNvSpPr>
              <a:spLocks noChangeArrowheads="1" noChangeShapeType="1" noTextEdit="1"/>
            </p:cNvSpPr>
            <p:nvPr/>
          </p:nvSpPr>
          <p:spPr bwMode="auto">
            <a:xfrm>
              <a:off x="11189332" y="6456784"/>
              <a:ext cx="969494" cy="302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122181" tIns="61090" rIns="122181" bIns="61090" fromWordArt="1">
              <a:prstTxWarp prst="textPlain">
                <a:avLst>
                  <a:gd name="adj" fmla="val 50000"/>
                </a:avLst>
              </a:prstTxWarp>
            </a:bodyPr>
            <a:lstStyle/>
            <a:p>
              <a:pPr algn="ctr" defTabSz="910865" eaLnBrk="0" hangingPunct="0">
                <a:defRPr/>
              </a:pPr>
              <a:r>
                <a:rPr lang="tr-TR" sz="1400" b="1" kern="10" dirty="0">
                  <a:ln w="12700">
                    <a:solidFill>
                      <a:prstClr val="black"/>
                    </a:solidFill>
                    <a:prstDash val="solid"/>
                  </a:ln>
                  <a:solidFill>
                    <a:srgbClr val="FFCC00"/>
                  </a:solidFill>
                  <a:effectLst>
                    <a:glow rad="101600">
                      <a:prstClr val="black">
                        <a:alpha val="60000"/>
                      </a:prstClr>
                    </a:glow>
                    <a:outerShdw blurRad="41275" dist="20320" dir="1800000" algn="tl" rotWithShape="0">
                      <a:srgbClr val="000000">
                        <a:alpha val="40000"/>
                      </a:srgbClr>
                    </a:outerShdw>
                  </a:effectLst>
                  <a:latin typeface="Arial Black"/>
                </a:rPr>
                <a:t>DÜZCE</a:t>
              </a:r>
            </a:p>
          </p:txBody>
        </p:sp>
        <p:grpSp>
          <p:nvGrpSpPr>
            <p:cNvPr id="186" name="Grup 14"/>
            <p:cNvGrpSpPr/>
            <p:nvPr/>
          </p:nvGrpSpPr>
          <p:grpSpPr>
            <a:xfrm>
              <a:off x="11856817" y="6852856"/>
              <a:ext cx="232615" cy="252000"/>
              <a:chOff x="-987640" y="2650636"/>
              <a:chExt cx="180000" cy="180000"/>
            </a:xfrm>
          </p:grpSpPr>
          <p:sp>
            <p:nvSpPr>
              <p:cNvPr id="211" name="Yuvarlatılmış Dikdörtgen 210"/>
              <p:cNvSpPr/>
              <p:nvPr/>
            </p:nvSpPr>
            <p:spPr>
              <a:xfrm>
                <a:off x="-987640" y="2650636"/>
                <a:ext cx="180000" cy="180000"/>
              </a:xfrm>
              <a:prstGeom prst="roundRect">
                <a:avLst/>
              </a:prstGeom>
              <a:solidFill>
                <a:schemeClr val="bg1"/>
              </a:solidFill>
              <a:ln>
                <a:solidFill>
                  <a:schemeClr val="accent6"/>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65"/>
                <a:endParaRPr lang="tr-TR" dirty="0">
                  <a:solidFill>
                    <a:prstClr val="white"/>
                  </a:solidFill>
                </a:endParaRPr>
              </a:p>
            </p:txBody>
          </p:sp>
          <p:sp>
            <p:nvSpPr>
              <p:cNvPr id="212" name="Akış Çizelgesi: Sıralama 211"/>
              <p:cNvSpPr/>
              <p:nvPr/>
            </p:nvSpPr>
            <p:spPr>
              <a:xfrm>
                <a:off x="-973711" y="2676353"/>
                <a:ext cx="157202" cy="145587"/>
              </a:xfrm>
              <a:prstGeom prst="flowChartSor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0865"/>
                <a:endParaRPr lang="tr-TR" dirty="0">
                  <a:solidFill>
                    <a:prstClr val="white"/>
                  </a:solidFill>
                </a:endParaRPr>
              </a:p>
            </p:txBody>
          </p:sp>
        </p:grpSp>
        <p:grpSp>
          <p:nvGrpSpPr>
            <p:cNvPr id="187" name="Grup 14"/>
            <p:cNvGrpSpPr/>
            <p:nvPr/>
          </p:nvGrpSpPr>
          <p:grpSpPr>
            <a:xfrm>
              <a:off x="10541260" y="6924836"/>
              <a:ext cx="232615" cy="252000"/>
              <a:chOff x="-987640" y="2650636"/>
              <a:chExt cx="180000" cy="180000"/>
            </a:xfrm>
          </p:grpSpPr>
          <p:sp>
            <p:nvSpPr>
              <p:cNvPr id="209" name="Yuvarlatılmış Dikdörtgen 13"/>
              <p:cNvSpPr/>
              <p:nvPr/>
            </p:nvSpPr>
            <p:spPr>
              <a:xfrm>
                <a:off x="-987640" y="2650636"/>
                <a:ext cx="180000" cy="180000"/>
              </a:xfrm>
              <a:prstGeom prst="roundRect">
                <a:avLst/>
              </a:prstGeom>
              <a:solidFill>
                <a:schemeClr val="bg1"/>
              </a:solidFill>
              <a:ln>
                <a:solidFill>
                  <a:schemeClr val="accent6"/>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65"/>
                <a:endParaRPr lang="tr-TR" dirty="0">
                  <a:solidFill>
                    <a:prstClr val="white"/>
                  </a:solidFill>
                </a:endParaRPr>
              </a:p>
            </p:txBody>
          </p:sp>
          <p:sp>
            <p:nvSpPr>
              <p:cNvPr id="210" name="Akış Çizelgesi: Sıralama 12"/>
              <p:cNvSpPr/>
              <p:nvPr/>
            </p:nvSpPr>
            <p:spPr>
              <a:xfrm>
                <a:off x="-973711" y="2676353"/>
                <a:ext cx="157202" cy="145587"/>
              </a:xfrm>
              <a:prstGeom prst="flowChartSor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0865"/>
                <a:endParaRPr lang="tr-TR" dirty="0">
                  <a:solidFill>
                    <a:prstClr val="white"/>
                  </a:solidFill>
                </a:endParaRPr>
              </a:p>
            </p:txBody>
          </p:sp>
        </p:grpSp>
        <p:grpSp>
          <p:nvGrpSpPr>
            <p:cNvPr id="188" name="Grup 14"/>
            <p:cNvGrpSpPr/>
            <p:nvPr/>
          </p:nvGrpSpPr>
          <p:grpSpPr>
            <a:xfrm>
              <a:off x="9533148" y="6708812"/>
              <a:ext cx="232615" cy="252000"/>
              <a:chOff x="-987640" y="2650636"/>
              <a:chExt cx="180000" cy="180000"/>
            </a:xfrm>
          </p:grpSpPr>
          <p:sp>
            <p:nvSpPr>
              <p:cNvPr id="207" name="Yuvarlatılmış Dikdörtgen 13"/>
              <p:cNvSpPr/>
              <p:nvPr/>
            </p:nvSpPr>
            <p:spPr>
              <a:xfrm>
                <a:off x="-987640" y="2650636"/>
                <a:ext cx="180000" cy="180000"/>
              </a:xfrm>
              <a:prstGeom prst="roundRect">
                <a:avLst/>
              </a:prstGeom>
              <a:solidFill>
                <a:schemeClr val="bg1"/>
              </a:solidFill>
              <a:ln>
                <a:solidFill>
                  <a:schemeClr val="accent6"/>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65"/>
                <a:endParaRPr lang="tr-TR" dirty="0">
                  <a:solidFill>
                    <a:prstClr val="white"/>
                  </a:solidFill>
                </a:endParaRPr>
              </a:p>
            </p:txBody>
          </p:sp>
          <p:sp>
            <p:nvSpPr>
              <p:cNvPr id="208" name="Akış Çizelgesi: Sıralama 12"/>
              <p:cNvSpPr/>
              <p:nvPr/>
            </p:nvSpPr>
            <p:spPr>
              <a:xfrm>
                <a:off x="-973711" y="2676353"/>
                <a:ext cx="157202" cy="145587"/>
              </a:xfrm>
              <a:prstGeom prst="flowChartSor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0865"/>
                <a:endParaRPr lang="tr-TR" dirty="0">
                  <a:solidFill>
                    <a:prstClr val="white"/>
                  </a:solidFill>
                </a:endParaRPr>
              </a:p>
            </p:txBody>
          </p:sp>
        </p:grpSp>
        <p:grpSp>
          <p:nvGrpSpPr>
            <p:cNvPr id="189" name="Grup 14"/>
            <p:cNvGrpSpPr/>
            <p:nvPr/>
          </p:nvGrpSpPr>
          <p:grpSpPr>
            <a:xfrm>
              <a:off x="7408912" y="5952728"/>
              <a:ext cx="232615" cy="252000"/>
              <a:chOff x="-987640" y="2650636"/>
              <a:chExt cx="180000" cy="180000"/>
            </a:xfrm>
          </p:grpSpPr>
          <p:sp>
            <p:nvSpPr>
              <p:cNvPr id="205" name="Yuvarlatılmış Dikdörtgen 13"/>
              <p:cNvSpPr/>
              <p:nvPr/>
            </p:nvSpPr>
            <p:spPr>
              <a:xfrm>
                <a:off x="-987640" y="2650636"/>
                <a:ext cx="180000" cy="180000"/>
              </a:xfrm>
              <a:prstGeom prst="roundRect">
                <a:avLst/>
              </a:prstGeom>
              <a:solidFill>
                <a:schemeClr val="bg1"/>
              </a:solidFill>
              <a:ln>
                <a:solidFill>
                  <a:schemeClr val="accent6"/>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65"/>
                <a:endParaRPr lang="tr-TR" dirty="0">
                  <a:solidFill>
                    <a:prstClr val="white"/>
                  </a:solidFill>
                </a:endParaRPr>
              </a:p>
            </p:txBody>
          </p:sp>
          <p:sp>
            <p:nvSpPr>
              <p:cNvPr id="206" name="Akış Çizelgesi: Sıralama 12"/>
              <p:cNvSpPr/>
              <p:nvPr/>
            </p:nvSpPr>
            <p:spPr>
              <a:xfrm>
                <a:off x="-973711" y="2676353"/>
                <a:ext cx="157202" cy="145587"/>
              </a:xfrm>
              <a:prstGeom prst="flowChartSor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0865"/>
                <a:endParaRPr lang="tr-TR" dirty="0">
                  <a:solidFill>
                    <a:prstClr val="white"/>
                  </a:solidFill>
                </a:endParaRPr>
              </a:p>
            </p:txBody>
          </p:sp>
        </p:grpSp>
        <p:grpSp>
          <p:nvGrpSpPr>
            <p:cNvPr id="190" name="Grup 14"/>
            <p:cNvGrpSpPr/>
            <p:nvPr/>
          </p:nvGrpSpPr>
          <p:grpSpPr>
            <a:xfrm>
              <a:off x="3287865" y="3468480"/>
              <a:ext cx="232615" cy="252000"/>
              <a:chOff x="-987640" y="2650636"/>
              <a:chExt cx="180000" cy="180000"/>
            </a:xfrm>
          </p:grpSpPr>
          <p:sp>
            <p:nvSpPr>
              <p:cNvPr id="203" name="Yuvarlatılmış Dikdörtgen 13"/>
              <p:cNvSpPr/>
              <p:nvPr/>
            </p:nvSpPr>
            <p:spPr>
              <a:xfrm>
                <a:off x="-987640" y="2650636"/>
                <a:ext cx="180000" cy="180000"/>
              </a:xfrm>
              <a:prstGeom prst="roundRect">
                <a:avLst/>
              </a:prstGeom>
              <a:solidFill>
                <a:schemeClr val="bg1"/>
              </a:solidFill>
              <a:ln>
                <a:solidFill>
                  <a:schemeClr val="accent6"/>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65"/>
                <a:endParaRPr lang="tr-TR" dirty="0">
                  <a:solidFill>
                    <a:prstClr val="white"/>
                  </a:solidFill>
                </a:endParaRPr>
              </a:p>
            </p:txBody>
          </p:sp>
          <p:sp>
            <p:nvSpPr>
              <p:cNvPr id="204" name="Akış Çizelgesi: Sıralama 12"/>
              <p:cNvSpPr/>
              <p:nvPr/>
            </p:nvSpPr>
            <p:spPr>
              <a:xfrm>
                <a:off x="-973711" y="2676353"/>
                <a:ext cx="157202" cy="145587"/>
              </a:xfrm>
              <a:prstGeom prst="flowChartSor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0865"/>
                <a:endParaRPr lang="tr-TR" dirty="0">
                  <a:solidFill>
                    <a:prstClr val="white"/>
                  </a:solidFill>
                </a:endParaRPr>
              </a:p>
            </p:txBody>
          </p:sp>
        </p:grpSp>
        <p:grpSp>
          <p:nvGrpSpPr>
            <p:cNvPr id="191" name="Grup 14"/>
            <p:cNvGrpSpPr/>
            <p:nvPr/>
          </p:nvGrpSpPr>
          <p:grpSpPr>
            <a:xfrm>
              <a:off x="1864296" y="3576464"/>
              <a:ext cx="232615" cy="252000"/>
              <a:chOff x="-987640" y="2650636"/>
              <a:chExt cx="180000" cy="180000"/>
            </a:xfrm>
          </p:grpSpPr>
          <p:sp>
            <p:nvSpPr>
              <p:cNvPr id="201" name="Yuvarlatılmış Dikdörtgen 13"/>
              <p:cNvSpPr/>
              <p:nvPr/>
            </p:nvSpPr>
            <p:spPr>
              <a:xfrm>
                <a:off x="-987640" y="2650636"/>
                <a:ext cx="180000" cy="180000"/>
              </a:xfrm>
              <a:prstGeom prst="roundRect">
                <a:avLst/>
              </a:prstGeom>
              <a:solidFill>
                <a:schemeClr val="bg1"/>
              </a:solidFill>
              <a:ln>
                <a:solidFill>
                  <a:schemeClr val="accent6"/>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65"/>
                <a:endParaRPr lang="tr-TR" dirty="0">
                  <a:solidFill>
                    <a:prstClr val="white"/>
                  </a:solidFill>
                </a:endParaRPr>
              </a:p>
            </p:txBody>
          </p:sp>
          <p:sp>
            <p:nvSpPr>
              <p:cNvPr id="202" name="Akış Çizelgesi: Sıralama 12"/>
              <p:cNvSpPr/>
              <p:nvPr/>
            </p:nvSpPr>
            <p:spPr>
              <a:xfrm>
                <a:off x="-973711" y="2676353"/>
                <a:ext cx="157202" cy="145587"/>
              </a:xfrm>
              <a:prstGeom prst="flowChartSor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0865"/>
                <a:endParaRPr lang="tr-TR" dirty="0">
                  <a:solidFill>
                    <a:prstClr val="white"/>
                  </a:solidFill>
                </a:endParaRPr>
              </a:p>
            </p:txBody>
          </p:sp>
        </p:grpSp>
        <p:grpSp>
          <p:nvGrpSpPr>
            <p:cNvPr id="192" name="Grup 14"/>
            <p:cNvGrpSpPr/>
            <p:nvPr/>
          </p:nvGrpSpPr>
          <p:grpSpPr>
            <a:xfrm>
              <a:off x="1180220" y="7752928"/>
              <a:ext cx="232615" cy="252000"/>
              <a:chOff x="-987640" y="2650636"/>
              <a:chExt cx="180000" cy="180000"/>
            </a:xfrm>
          </p:grpSpPr>
          <p:sp>
            <p:nvSpPr>
              <p:cNvPr id="199" name="Yuvarlatılmış Dikdörtgen 13"/>
              <p:cNvSpPr/>
              <p:nvPr/>
            </p:nvSpPr>
            <p:spPr>
              <a:xfrm>
                <a:off x="-987640" y="2650636"/>
                <a:ext cx="180000" cy="180000"/>
              </a:xfrm>
              <a:prstGeom prst="roundRect">
                <a:avLst/>
              </a:prstGeom>
              <a:solidFill>
                <a:schemeClr val="bg1"/>
              </a:solidFill>
              <a:ln>
                <a:solidFill>
                  <a:schemeClr val="accent6"/>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65"/>
                <a:endParaRPr lang="tr-TR" dirty="0">
                  <a:solidFill>
                    <a:prstClr val="white"/>
                  </a:solidFill>
                </a:endParaRPr>
              </a:p>
            </p:txBody>
          </p:sp>
          <p:sp>
            <p:nvSpPr>
              <p:cNvPr id="200" name="Akış Çizelgesi: Sıralama 12"/>
              <p:cNvSpPr/>
              <p:nvPr/>
            </p:nvSpPr>
            <p:spPr>
              <a:xfrm>
                <a:off x="-973711" y="2676353"/>
                <a:ext cx="157202" cy="145587"/>
              </a:xfrm>
              <a:prstGeom prst="flowChartSor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0865"/>
                <a:endParaRPr lang="tr-TR" dirty="0">
                  <a:solidFill>
                    <a:prstClr val="white"/>
                  </a:solidFill>
                </a:endParaRPr>
              </a:p>
            </p:txBody>
          </p:sp>
        </p:grpSp>
        <p:grpSp>
          <p:nvGrpSpPr>
            <p:cNvPr id="193" name="Grup 14"/>
            <p:cNvGrpSpPr/>
            <p:nvPr/>
          </p:nvGrpSpPr>
          <p:grpSpPr>
            <a:xfrm>
              <a:off x="3933115" y="5664668"/>
              <a:ext cx="232615" cy="252000"/>
              <a:chOff x="-987640" y="2650636"/>
              <a:chExt cx="180000" cy="180000"/>
            </a:xfrm>
          </p:grpSpPr>
          <p:sp>
            <p:nvSpPr>
              <p:cNvPr id="197" name="Yuvarlatılmış Dikdörtgen 13"/>
              <p:cNvSpPr/>
              <p:nvPr/>
            </p:nvSpPr>
            <p:spPr>
              <a:xfrm>
                <a:off x="-987640" y="2650636"/>
                <a:ext cx="180000" cy="180000"/>
              </a:xfrm>
              <a:prstGeom prst="roundRect">
                <a:avLst/>
              </a:prstGeom>
              <a:solidFill>
                <a:schemeClr val="bg1"/>
              </a:solidFill>
              <a:ln>
                <a:solidFill>
                  <a:schemeClr val="accent6"/>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65"/>
                <a:endParaRPr lang="tr-TR" dirty="0">
                  <a:solidFill>
                    <a:prstClr val="white"/>
                  </a:solidFill>
                </a:endParaRPr>
              </a:p>
            </p:txBody>
          </p:sp>
          <p:sp>
            <p:nvSpPr>
              <p:cNvPr id="198" name="Akış Çizelgesi: Sıralama 12"/>
              <p:cNvSpPr/>
              <p:nvPr/>
            </p:nvSpPr>
            <p:spPr>
              <a:xfrm>
                <a:off x="-973711" y="2676353"/>
                <a:ext cx="157202" cy="145587"/>
              </a:xfrm>
              <a:prstGeom prst="flowChartSor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0865"/>
                <a:endParaRPr lang="tr-TR" dirty="0">
                  <a:solidFill>
                    <a:prstClr val="white"/>
                  </a:solidFill>
                </a:endParaRPr>
              </a:p>
            </p:txBody>
          </p:sp>
        </p:grpSp>
        <p:grpSp>
          <p:nvGrpSpPr>
            <p:cNvPr id="194" name="Grup 14"/>
            <p:cNvGrpSpPr/>
            <p:nvPr/>
          </p:nvGrpSpPr>
          <p:grpSpPr>
            <a:xfrm>
              <a:off x="8273008" y="6960840"/>
              <a:ext cx="232615" cy="252000"/>
              <a:chOff x="-987640" y="2650636"/>
              <a:chExt cx="180000" cy="180000"/>
            </a:xfrm>
          </p:grpSpPr>
          <p:sp>
            <p:nvSpPr>
              <p:cNvPr id="195" name="Yuvarlatılmış Dikdörtgen 13"/>
              <p:cNvSpPr/>
              <p:nvPr/>
            </p:nvSpPr>
            <p:spPr>
              <a:xfrm>
                <a:off x="-987640" y="2650636"/>
                <a:ext cx="180000" cy="180000"/>
              </a:xfrm>
              <a:prstGeom prst="roundRect">
                <a:avLst/>
              </a:prstGeom>
              <a:solidFill>
                <a:schemeClr val="bg1"/>
              </a:solidFill>
              <a:ln>
                <a:solidFill>
                  <a:schemeClr val="accent6"/>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65"/>
                <a:endParaRPr lang="tr-TR" dirty="0">
                  <a:solidFill>
                    <a:prstClr val="white"/>
                  </a:solidFill>
                </a:endParaRPr>
              </a:p>
            </p:txBody>
          </p:sp>
          <p:sp>
            <p:nvSpPr>
              <p:cNvPr id="196" name="Akış Çizelgesi: Sıralama 12"/>
              <p:cNvSpPr/>
              <p:nvPr/>
            </p:nvSpPr>
            <p:spPr>
              <a:xfrm>
                <a:off x="-973711" y="2676353"/>
                <a:ext cx="157202" cy="145587"/>
              </a:xfrm>
              <a:prstGeom prst="flowChartSor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0865"/>
                <a:endParaRPr lang="tr-TR" dirty="0">
                  <a:solidFill>
                    <a:prstClr val="white"/>
                  </a:solidFill>
                </a:endParaRPr>
              </a:p>
            </p:txBody>
          </p:sp>
        </p:grpSp>
      </p:grpSp>
      <p:graphicFrame>
        <p:nvGraphicFramePr>
          <p:cNvPr id="213" name="71 Tablo"/>
          <p:cNvGraphicFramePr>
            <a:graphicFrameLocks noGrp="1"/>
          </p:cNvGraphicFramePr>
          <p:nvPr>
            <p:extLst>
              <p:ext uri="{D42A27DB-BD31-4B8C-83A1-F6EECF244321}">
                <p14:modId xmlns:p14="http://schemas.microsoft.com/office/powerpoint/2010/main" val="1447882404"/>
              </p:ext>
            </p:extLst>
          </p:nvPr>
        </p:nvGraphicFramePr>
        <p:xfrm>
          <a:off x="5593790" y="1130697"/>
          <a:ext cx="3830958" cy="1667318"/>
        </p:xfrm>
        <a:graphic>
          <a:graphicData uri="http://schemas.openxmlformats.org/drawingml/2006/table">
            <a:tbl>
              <a:tblPr firstRow="1">
                <a:tableStyleId>{EB9631B5-78F2-41C9-869B-9F39066F8104}</a:tableStyleId>
              </a:tblPr>
              <a:tblGrid>
                <a:gridCol w="3830958"/>
              </a:tblGrid>
              <a:tr h="518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t>Toplam Yol Ağı:   </a:t>
                      </a:r>
                      <a:r>
                        <a:rPr lang="tr-TR" sz="2800" dirty="0" smtClean="0"/>
                        <a:t>4.099 </a:t>
                      </a:r>
                      <a:r>
                        <a:rPr lang="tr-TR" sz="2400" dirty="0" smtClean="0"/>
                        <a:t>km</a:t>
                      </a:r>
                      <a:endParaRPr lang="tr-TR" sz="2800" dirty="0"/>
                    </a:p>
                  </a:txBody>
                  <a:tcPr marL="99080" marR="99080" marT="45695" marB="45695">
                    <a:cell3D prstMaterial="dkEdge">
                      <a:bevel h="50800" prst="divot"/>
                      <a:lightRig rig="flood" dir="t"/>
                    </a:cell3D>
                    <a:solidFill>
                      <a:schemeClr val="accent1">
                        <a:lumMod val="75000"/>
                      </a:schemeClr>
                    </a:solidFill>
                  </a:tcPr>
                </a:tc>
              </a:tr>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1" dirty="0" smtClean="0"/>
                        <a:t>Devlet Yolları  :         </a:t>
                      </a:r>
                      <a:r>
                        <a:rPr lang="tr-TR" sz="2000" b="1" dirty="0" smtClean="0"/>
                        <a:t>2.079</a:t>
                      </a:r>
                      <a:r>
                        <a:rPr lang="tr-TR" sz="1800" b="1" dirty="0" smtClean="0"/>
                        <a:t>km</a:t>
                      </a:r>
                      <a:endParaRPr lang="tr-TR" sz="1800" b="1" dirty="0"/>
                    </a:p>
                  </a:txBody>
                  <a:tcPr marL="99080" marR="99080" marT="45695" marB="45695">
                    <a:cell3D prstMaterial="dkEdge">
                      <a:bevel h="50800" prst="divot"/>
                      <a:lightRig rig="flood" dir="t"/>
                    </a:cell3D>
                    <a:solidFill>
                      <a:schemeClr val="accent1">
                        <a:lumMod val="40000"/>
                        <a:lumOff val="60000"/>
                      </a:schemeClr>
                    </a:solidFill>
                  </a:tcPr>
                </a:tc>
              </a:tr>
              <a:tr h="717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1" dirty="0" smtClean="0"/>
                        <a:t>İl Yolları            :         </a:t>
                      </a:r>
                      <a:r>
                        <a:rPr lang="tr-TR" sz="2000" b="1" dirty="0" smtClean="0"/>
                        <a:t>1.283</a:t>
                      </a:r>
                      <a:r>
                        <a:rPr lang="tr-TR" sz="1800" b="1" dirty="0" smtClean="0"/>
                        <a:t> km</a:t>
                      </a:r>
                    </a:p>
                    <a:p>
                      <a:pPr marL="0" marR="0" indent="0" algn="l" defTabSz="914400" rtl="0" eaLnBrk="1" fontAlgn="auto" latinLnBrk="0" hangingPunct="1">
                        <a:lnSpc>
                          <a:spcPct val="100000"/>
                        </a:lnSpc>
                        <a:spcBef>
                          <a:spcPts val="0"/>
                        </a:spcBef>
                        <a:spcAft>
                          <a:spcPts val="0"/>
                        </a:spcAft>
                        <a:buClrTx/>
                        <a:buSzTx/>
                        <a:buFontTx/>
                        <a:buNone/>
                        <a:tabLst/>
                        <a:defRPr/>
                      </a:pPr>
                      <a:r>
                        <a:rPr lang="tr-TR" sz="2000" b="1" u="sng" dirty="0" smtClean="0"/>
                        <a:t>Otoyolu          :         </a:t>
                      </a:r>
                      <a:r>
                        <a:rPr lang="tr-TR" sz="2000" b="1" u="sng" baseline="0" dirty="0" smtClean="0"/>
                        <a:t> </a:t>
                      </a:r>
                      <a:r>
                        <a:rPr lang="tr-TR" sz="2000" b="1" u="sng" dirty="0" smtClean="0"/>
                        <a:t>737 km </a:t>
                      </a:r>
                      <a:endParaRPr lang="tr-TR" sz="2000" b="1" i="1" u="sng" dirty="0">
                        <a:solidFill>
                          <a:schemeClr val="tx1"/>
                        </a:solidFill>
                      </a:endParaRPr>
                    </a:p>
                  </a:txBody>
                  <a:tcPr marL="99080" marR="99080" marT="45695" marB="45695">
                    <a:cell3D prstMaterial="dkEdge">
                      <a:bevel h="50800" prst="divot"/>
                      <a:lightRig rig="flood" dir="t"/>
                    </a:cell3D>
                    <a:solidFill>
                      <a:schemeClr val="accent1">
                        <a:lumMod val="40000"/>
                        <a:lumOff val="60000"/>
                      </a:schemeClr>
                    </a:solidFill>
                  </a:tcPr>
                </a:tc>
              </a:tr>
            </a:tbl>
          </a:graphicData>
        </a:graphic>
      </p:graphicFrame>
      <p:sp>
        <p:nvSpPr>
          <p:cNvPr id="214" name="91 Dikdörtgen"/>
          <p:cNvSpPr/>
          <p:nvPr/>
        </p:nvSpPr>
        <p:spPr bwMode="auto">
          <a:xfrm>
            <a:off x="0" y="857286"/>
            <a:ext cx="9906000" cy="462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174" tIns="34088" rIns="68174" bIns="34088" numCol="1" rtlCol="0" anchor="t" anchorCtr="0" compatLnSpc="1">
            <a:prstTxWarp prst="textNoShape">
              <a:avLst/>
            </a:prstTxWarp>
          </a:bodyPr>
          <a:lstStyle/>
          <a:p>
            <a:pPr defTabSz="681691" eaLnBrk="0" fontAlgn="base" hangingPunct="0">
              <a:spcBef>
                <a:spcPct val="0"/>
              </a:spcBef>
              <a:spcAft>
                <a:spcPct val="0"/>
              </a:spcAft>
            </a:pPr>
            <a:endParaRPr lang="tr-TR" sz="1300" dirty="0">
              <a:solidFill>
                <a:prstClr val="black"/>
              </a:solidFill>
              <a:latin typeface="Arial" charset="0"/>
            </a:endParaRPr>
          </a:p>
        </p:txBody>
      </p:sp>
      <p:sp>
        <p:nvSpPr>
          <p:cNvPr id="216" name="91 Dikdörtgen"/>
          <p:cNvSpPr/>
          <p:nvPr/>
        </p:nvSpPr>
        <p:spPr bwMode="auto">
          <a:xfrm>
            <a:off x="-15552" y="5254922"/>
            <a:ext cx="9906000" cy="462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174" tIns="34088" rIns="68174" bIns="34088" numCol="1" rtlCol="0" anchor="t" anchorCtr="0" compatLnSpc="1">
            <a:prstTxWarp prst="textNoShape">
              <a:avLst/>
            </a:prstTxWarp>
          </a:bodyPr>
          <a:lstStyle/>
          <a:p>
            <a:pPr defTabSz="681691" eaLnBrk="0" fontAlgn="base" hangingPunct="0">
              <a:spcBef>
                <a:spcPct val="0"/>
              </a:spcBef>
              <a:spcAft>
                <a:spcPct val="0"/>
              </a:spcAft>
            </a:pPr>
            <a:endParaRPr lang="tr-TR" sz="1300" dirty="0">
              <a:solidFill>
                <a:prstClr val="black"/>
              </a:solidFill>
              <a:latin typeface="Arial" charset="0"/>
            </a:endParaRPr>
          </a:p>
        </p:txBody>
      </p:sp>
      <p:sp>
        <p:nvSpPr>
          <p:cNvPr id="217" name="85 Metin kutusu"/>
          <p:cNvSpPr txBox="1"/>
          <p:nvPr/>
        </p:nvSpPr>
        <p:spPr>
          <a:xfrm>
            <a:off x="1717763" y="35686"/>
            <a:ext cx="6357770" cy="769074"/>
          </a:xfrm>
          <a:prstGeom prst="rect">
            <a:avLst/>
          </a:prstGeom>
          <a:noFill/>
        </p:spPr>
        <p:txBody>
          <a:bodyPr wrap="square" lIns="91075" tIns="45538" rIns="91075" bIns="45538" rtlCol="0">
            <a:spAutoFit/>
          </a:bodyPr>
          <a:lstStyle/>
          <a:p>
            <a:pPr algn="ctr" defTabSz="910865"/>
            <a:r>
              <a:rPr lang="tr-TR" sz="3200" b="1" dirty="0">
                <a:solidFill>
                  <a:prstClr val="white"/>
                </a:solidFill>
              </a:rPr>
              <a:t>1.BÖLGE MÜDÜRLÜĞÜ</a:t>
            </a:r>
          </a:p>
          <a:p>
            <a:pPr algn="r" defTabSz="910865"/>
            <a:r>
              <a:rPr lang="tr-TR" sz="1200" b="1" dirty="0">
                <a:solidFill>
                  <a:prstClr val="black"/>
                </a:solidFill>
              </a:rPr>
              <a:t>  </a:t>
            </a:r>
            <a:r>
              <a:rPr lang="tr-TR" sz="1200" b="1" dirty="0">
                <a:solidFill>
                  <a:prstClr val="white"/>
                </a:solidFill>
              </a:rPr>
              <a:t>İSTANBUL</a:t>
            </a:r>
          </a:p>
        </p:txBody>
      </p:sp>
      <p:pic>
        <p:nvPicPr>
          <p:cNvPr id="218" name="Resim 2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5313" y="54657"/>
            <a:ext cx="759216" cy="759216"/>
          </a:xfrm>
          <a:prstGeom prst="rect">
            <a:avLst/>
          </a:prstGeom>
        </p:spPr>
      </p:pic>
      <p:pic>
        <p:nvPicPr>
          <p:cNvPr id="219" name="Resim 2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290" y="-27382"/>
            <a:ext cx="1080127" cy="879522"/>
          </a:xfrm>
          <a:prstGeom prst="rect">
            <a:avLst/>
          </a:prstGeom>
        </p:spPr>
      </p:pic>
    </p:spTree>
    <p:extLst>
      <p:ext uri="{BB962C8B-B14F-4D97-AF65-F5344CB8AC3E}">
        <p14:creationId xmlns:p14="http://schemas.microsoft.com/office/powerpoint/2010/main" val="2067627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2"/>
                                        </p:tgtEl>
                                        <p:attrNameLst>
                                          <p:attrName>style.visibility</p:attrName>
                                        </p:attrNameLst>
                                      </p:cBhvr>
                                      <p:to>
                                        <p:strVal val="visible"/>
                                      </p:to>
                                    </p:set>
                                    <p:animEffect transition="in" filter="fade">
                                      <p:cBhvr>
                                        <p:cTn id="11" dur="1000"/>
                                        <p:tgtEl>
                                          <p:spTgt spid="17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73"/>
                                        </p:tgtEl>
                                        <p:attrNameLst>
                                          <p:attrName>style.visibility</p:attrName>
                                        </p:attrNameLst>
                                      </p:cBhvr>
                                      <p:to>
                                        <p:strVal val="visible"/>
                                      </p:to>
                                    </p:set>
                                    <p:animEffect transition="in" filter="fade">
                                      <p:cBhvr>
                                        <p:cTn id="15" dur="1000"/>
                                        <p:tgtEl>
                                          <p:spTgt spid="17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4"/>
                                        </p:tgtEl>
                                        <p:attrNameLst>
                                          <p:attrName>style.visibility</p:attrName>
                                        </p:attrNameLst>
                                      </p:cBhvr>
                                      <p:to>
                                        <p:strVal val="visible"/>
                                      </p:to>
                                    </p:set>
                                    <p:animEffect transition="in" filter="fade">
                                      <p:cBhvr>
                                        <p:cTn id="19" dur="1000"/>
                                        <p:tgtEl>
                                          <p:spTgt spid="17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75"/>
                                        </p:tgtEl>
                                        <p:attrNameLst>
                                          <p:attrName>style.visibility</p:attrName>
                                        </p:attrNameLst>
                                      </p:cBhvr>
                                      <p:to>
                                        <p:strVal val="visible"/>
                                      </p:to>
                                    </p:set>
                                    <p:animEffect transition="in" filter="fade">
                                      <p:cBhvr>
                                        <p:cTn id="23" dur="1000"/>
                                        <p:tgtEl>
                                          <p:spTgt spid="175"/>
                                        </p:tgtEl>
                                      </p:cBhvr>
                                    </p:animEffect>
                                  </p:childTnLst>
                                </p:cTn>
                              </p:par>
                              <p:par>
                                <p:cTn id="24" presetID="10" presetClass="entr" presetSubtype="0" fill="hold" nodeType="withEffect">
                                  <p:stCondLst>
                                    <p:cond delay="0"/>
                                  </p:stCondLst>
                                  <p:childTnLst>
                                    <p:set>
                                      <p:cBhvr>
                                        <p:cTn id="25" dur="1" fill="hold">
                                          <p:stCondLst>
                                            <p:cond delay="0"/>
                                          </p:stCondLst>
                                        </p:cTn>
                                        <p:tgtEl>
                                          <p:spTgt spid="176"/>
                                        </p:tgtEl>
                                        <p:attrNameLst>
                                          <p:attrName>style.visibility</p:attrName>
                                        </p:attrNameLst>
                                      </p:cBhvr>
                                      <p:to>
                                        <p:strVal val="visible"/>
                                      </p:to>
                                    </p:set>
                                    <p:animEffect transition="in" filter="fade">
                                      <p:cBhvr>
                                        <p:cTn id="26" dur="1000"/>
                                        <p:tgtEl>
                                          <p:spTgt spid="176"/>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213"/>
                                        </p:tgtEl>
                                        <p:attrNameLst>
                                          <p:attrName>style.visibility</p:attrName>
                                        </p:attrNameLst>
                                      </p:cBhvr>
                                      <p:to>
                                        <p:strVal val="visible"/>
                                      </p:to>
                                    </p:set>
                                    <p:animEffect transition="in" filter="fade">
                                      <p:cBhvr>
                                        <p:cTn id="30"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up 100"/>
          <p:cNvGrpSpPr/>
          <p:nvPr/>
        </p:nvGrpSpPr>
        <p:grpSpPr>
          <a:xfrm>
            <a:off x="88942" y="9756"/>
            <a:ext cx="9728676" cy="720000"/>
            <a:chOff x="79415" y="30352"/>
            <a:chExt cx="9728676" cy="769806"/>
          </a:xfrm>
        </p:grpSpPr>
        <p:sp>
          <p:nvSpPr>
            <p:cNvPr id="102" name="Yuvarlatılmış Dikdörtgen 101"/>
            <p:cNvSpPr/>
            <p:nvPr/>
          </p:nvSpPr>
          <p:spPr>
            <a:xfrm>
              <a:off x="79415" y="116633"/>
              <a:ext cx="9720000" cy="648071"/>
            </a:xfrm>
            <a:prstGeom prst="roundRect">
              <a:avLst>
                <a:gd name="adj" fmla="val 0"/>
              </a:avLst>
            </a:prstGeom>
            <a:ln>
              <a:noFill/>
            </a:ln>
          </p:spPr>
          <p:style>
            <a:lnRef idx="2">
              <a:schemeClr val="dk1"/>
            </a:lnRef>
            <a:fillRef idx="1">
              <a:schemeClr val="lt1"/>
            </a:fillRef>
            <a:effectRef idx="0">
              <a:schemeClr val="dk1"/>
            </a:effectRef>
            <a:fontRef idx="minor">
              <a:schemeClr val="dk1"/>
            </a:fontRef>
          </p:style>
          <p:txBody>
            <a:bodyPr lIns="91357" tIns="45680" rIns="91357" bIns="45680" rtlCol="0" anchor="ctr"/>
            <a:lstStyle/>
            <a:p>
              <a:pPr algn="ctr" defTabSz="911030"/>
              <a:r>
                <a:rPr lang="tr-TR" sz="1600" b="1" dirty="0">
                  <a:solidFill>
                    <a:prstClr val="black"/>
                  </a:solidFill>
                  <a:latin typeface="Arial"/>
                </a:rPr>
                <a:t>OTOYOL KURTKÖY KAVŞAĞI – ŞİLE – AĞVA  -KANDIRA – KAYNARCA – KARASU</a:t>
              </a:r>
            </a:p>
            <a:p>
              <a:pPr algn="ctr" defTabSz="911030"/>
              <a:r>
                <a:rPr lang="tr-TR" sz="1600" b="1" dirty="0">
                  <a:solidFill>
                    <a:prstClr val="black"/>
                  </a:solidFill>
                  <a:latin typeface="Arial"/>
                </a:rPr>
                <a:t> – 4.BÖLGE HUDUT AKSI</a:t>
              </a:r>
            </a:p>
          </p:txBody>
        </p:sp>
        <p:pic>
          <p:nvPicPr>
            <p:cNvPr id="103" name="Resim 10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91" y="693151"/>
              <a:ext cx="9720000" cy="107007"/>
            </a:xfrm>
            <a:prstGeom prst="rect">
              <a:avLst/>
            </a:prstGeom>
          </p:spPr>
        </p:pic>
        <p:pic>
          <p:nvPicPr>
            <p:cNvPr id="104" name="Resim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6924" y="30352"/>
              <a:ext cx="9720000" cy="110134"/>
            </a:xfrm>
            <a:prstGeom prst="rect">
              <a:avLst/>
            </a:prstGeom>
          </p:spPr>
        </p:pic>
        <p:pic>
          <p:nvPicPr>
            <p:cNvPr id="105" name="Resim 1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7454" y="200843"/>
              <a:ext cx="464763" cy="468000"/>
            </a:xfrm>
            <a:prstGeom prst="rect">
              <a:avLst/>
            </a:prstGeom>
          </p:spPr>
        </p:pic>
        <p:pic>
          <p:nvPicPr>
            <p:cNvPr id="106" name="Resim 1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69" y="183570"/>
              <a:ext cx="574743" cy="468000"/>
            </a:xfrm>
            <a:prstGeom prst="rect">
              <a:avLst/>
            </a:prstGeom>
          </p:spPr>
        </p:pic>
      </p:grpSp>
      <p:grpSp>
        <p:nvGrpSpPr>
          <p:cNvPr id="6" name="Grup 5"/>
          <p:cNvGrpSpPr/>
          <p:nvPr/>
        </p:nvGrpSpPr>
        <p:grpSpPr>
          <a:xfrm>
            <a:off x="200472" y="1196752"/>
            <a:ext cx="9361040" cy="3384376"/>
            <a:chOff x="625554" y="1678580"/>
            <a:chExt cx="8281900" cy="2562902"/>
          </a:xfrm>
        </p:grpSpPr>
        <p:pic>
          <p:nvPicPr>
            <p:cNvPr id="107" name="Resim 106"/>
            <p:cNvPicPr>
              <a:picLocks noChangeAspect="1"/>
            </p:cNvPicPr>
            <p:nvPr/>
          </p:nvPicPr>
          <p:blipFill rotWithShape="1">
            <a:blip r:embed="rId5" cstate="print">
              <a:extLst>
                <a:ext uri="{28A0092B-C50C-407E-A947-70E740481C1C}">
                  <a14:useLocalDpi xmlns:a14="http://schemas.microsoft.com/office/drawing/2010/main" val="0"/>
                </a:ext>
              </a:extLst>
            </a:blip>
            <a:srcRect b="8174"/>
            <a:stretch/>
          </p:blipFill>
          <p:spPr>
            <a:xfrm>
              <a:off x="705024" y="1678580"/>
              <a:ext cx="8202430" cy="2562902"/>
            </a:xfrm>
            <a:prstGeom prst="rect">
              <a:avLst/>
            </a:prstGeom>
            <a:ln w="88900" cap="sq" cmpd="thickThin">
              <a:solidFill>
                <a:schemeClr val="tx1">
                  <a:lumMod val="50000"/>
                  <a:lumOff val="50000"/>
                </a:schemeClr>
              </a:solidFill>
              <a:prstDash val="solid"/>
              <a:miter lim="800000"/>
            </a:ln>
            <a:effectLst>
              <a:innerShdw blurRad="76200">
                <a:srgbClr val="000000"/>
              </a:innerShdw>
            </a:effectLst>
          </p:spPr>
        </p:pic>
        <p:sp>
          <p:nvSpPr>
            <p:cNvPr id="108" name="Serbest Form 107"/>
            <p:cNvSpPr/>
            <p:nvPr/>
          </p:nvSpPr>
          <p:spPr>
            <a:xfrm>
              <a:off x="722115" y="2225122"/>
              <a:ext cx="1895279" cy="893745"/>
            </a:xfrm>
            <a:custGeom>
              <a:avLst/>
              <a:gdLst>
                <a:gd name="connsiteX0" fmla="*/ 0 w 2214748"/>
                <a:gd name="connsiteY0" fmla="*/ 1194177 h 1214421"/>
                <a:gd name="connsiteX1" fmla="*/ 53439 w 2214748"/>
                <a:gd name="connsiteY1" fmla="*/ 1211990 h 1214421"/>
                <a:gd name="connsiteX2" fmla="*/ 178129 w 2214748"/>
                <a:gd name="connsiteY2" fmla="*/ 1146676 h 1214421"/>
                <a:gd name="connsiteX3" fmla="*/ 302820 w 2214748"/>
                <a:gd name="connsiteY3" fmla="*/ 1105112 h 1214421"/>
                <a:gd name="connsiteX4" fmla="*/ 421574 w 2214748"/>
                <a:gd name="connsiteY4" fmla="*/ 1069486 h 1214421"/>
                <a:gd name="connsiteX5" fmla="*/ 475013 w 2214748"/>
                <a:gd name="connsiteY5" fmla="*/ 974484 h 1214421"/>
                <a:gd name="connsiteX6" fmla="*/ 522514 w 2214748"/>
                <a:gd name="connsiteY6" fmla="*/ 909169 h 1214421"/>
                <a:gd name="connsiteX7" fmla="*/ 611579 w 2214748"/>
                <a:gd name="connsiteY7" fmla="*/ 814167 h 1214421"/>
                <a:gd name="connsiteX8" fmla="*/ 653142 w 2214748"/>
                <a:gd name="connsiteY8" fmla="*/ 736977 h 1214421"/>
                <a:gd name="connsiteX9" fmla="*/ 712519 w 2214748"/>
                <a:gd name="connsiteY9" fmla="*/ 689476 h 1214421"/>
                <a:gd name="connsiteX10" fmla="*/ 825335 w 2214748"/>
                <a:gd name="connsiteY10" fmla="*/ 641974 h 1214421"/>
                <a:gd name="connsiteX11" fmla="*/ 920337 w 2214748"/>
                <a:gd name="connsiteY11" fmla="*/ 630099 h 1214421"/>
                <a:gd name="connsiteX12" fmla="*/ 1003464 w 2214748"/>
                <a:gd name="connsiteY12" fmla="*/ 600411 h 1214421"/>
                <a:gd name="connsiteX13" fmla="*/ 1045028 w 2214748"/>
                <a:gd name="connsiteY13" fmla="*/ 576660 h 1214421"/>
                <a:gd name="connsiteX14" fmla="*/ 1086592 w 2214748"/>
                <a:gd name="connsiteY14" fmla="*/ 564785 h 1214421"/>
                <a:gd name="connsiteX15" fmla="*/ 1122218 w 2214748"/>
                <a:gd name="connsiteY15" fmla="*/ 511346 h 1214421"/>
                <a:gd name="connsiteX16" fmla="*/ 1199407 w 2214748"/>
                <a:gd name="connsiteY16" fmla="*/ 487595 h 1214421"/>
                <a:gd name="connsiteX17" fmla="*/ 1282535 w 2214748"/>
                <a:gd name="connsiteY17" fmla="*/ 392593 h 1214421"/>
                <a:gd name="connsiteX18" fmla="*/ 1312223 w 2214748"/>
                <a:gd name="connsiteY18" fmla="*/ 321341 h 1214421"/>
                <a:gd name="connsiteX19" fmla="*/ 1324098 w 2214748"/>
                <a:gd name="connsiteY19" fmla="*/ 267902 h 1214421"/>
                <a:gd name="connsiteX20" fmla="*/ 1448789 w 2214748"/>
                <a:gd name="connsiteY20" fmla="*/ 220400 h 1214421"/>
                <a:gd name="connsiteX21" fmla="*/ 1502228 w 2214748"/>
                <a:gd name="connsiteY21" fmla="*/ 214463 h 1214421"/>
                <a:gd name="connsiteX22" fmla="*/ 1579418 w 2214748"/>
                <a:gd name="connsiteY22" fmla="*/ 155086 h 1214421"/>
                <a:gd name="connsiteX23" fmla="*/ 1615044 w 2214748"/>
                <a:gd name="connsiteY23" fmla="*/ 36333 h 1214421"/>
                <a:gd name="connsiteX24" fmla="*/ 1650670 w 2214748"/>
                <a:gd name="connsiteY24" fmla="*/ 707 h 1214421"/>
                <a:gd name="connsiteX25" fmla="*/ 1763485 w 2214748"/>
                <a:gd name="connsiteY25" fmla="*/ 12582 h 1214421"/>
                <a:gd name="connsiteX26" fmla="*/ 1905989 w 2214748"/>
                <a:gd name="connsiteY26" fmla="*/ 12582 h 1214421"/>
                <a:gd name="connsiteX27" fmla="*/ 2018805 w 2214748"/>
                <a:gd name="connsiteY27" fmla="*/ 54146 h 1214421"/>
                <a:gd name="connsiteX28" fmla="*/ 2084119 w 2214748"/>
                <a:gd name="connsiteY28" fmla="*/ 83834 h 1214421"/>
                <a:gd name="connsiteX29" fmla="*/ 2167246 w 2214748"/>
                <a:gd name="connsiteY29" fmla="*/ 60084 h 1214421"/>
                <a:gd name="connsiteX30" fmla="*/ 2214748 w 2214748"/>
                <a:gd name="connsiteY30" fmla="*/ 71959 h 121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14748" h="1214421">
                  <a:moveTo>
                    <a:pt x="0" y="1194177"/>
                  </a:moveTo>
                  <a:cubicBezTo>
                    <a:pt x="11875" y="1207042"/>
                    <a:pt x="23751" y="1219907"/>
                    <a:pt x="53439" y="1211990"/>
                  </a:cubicBezTo>
                  <a:cubicBezTo>
                    <a:pt x="83127" y="1204073"/>
                    <a:pt x="136566" y="1164489"/>
                    <a:pt x="178129" y="1146676"/>
                  </a:cubicBezTo>
                  <a:cubicBezTo>
                    <a:pt x="219693" y="1128863"/>
                    <a:pt x="262246" y="1117977"/>
                    <a:pt x="302820" y="1105112"/>
                  </a:cubicBezTo>
                  <a:cubicBezTo>
                    <a:pt x="343394" y="1092247"/>
                    <a:pt x="392875" y="1091257"/>
                    <a:pt x="421574" y="1069486"/>
                  </a:cubicBezTo>
                  <a:cubicBezTo>
                    <a:pt x="450273" y="1047715"/>
                    <a:pt x="458190" y="1001203"/>
                    <a:pt x="475013" y="974484"/>
                  </a:cubicBezTo>
                  <a:cubicBezTo>
                    <a:pt x="491836" y="947765"/>
                    <a:pt x="499753" y="935888"/>
                    <a:pt x="522514" y="909169"/>
                  </a:cubicBezTo>
                  <a:cubicBezTo>
                    <a:pt x="545275" y="882450"/>
                    <a:pt x="589808" y="842866"/>
                    <a:pt x="611579" y="814167"/>
                  </a:cubicBezTo>
                  <a:cubicBezTo>
                    <a:pt x="633350" y="785468"/>
                    <a:pt x="636319" y="757759"/>
                    <a:pt x="653142" y="736977"/>
                  </a:cubicBezTo>
                  <a:cubicBezTo>
                    <a:pt x="669965" y="716195"/>
                    <a:pt x="683820" y="705310"/>
                    <a:pt x="712519" y="689476"/>
                  </a:cubicBezTo>
                  <a:cubicBezTo>
                    <a:pt x="741218" y="673642"/>
                    <a:pt x="790699" y="651870"/>
                    <a:pt x="825335" y="641974"/>
                  </a:cubicBezTo>
                  <a:cubicBezTo>
                    <a:pt x="859971" y="632078"/>
                    <a:pt x="890649" y="637026"/>
                    <a:pt x="920337" y="630099"/>
                  </a:cubicBezTo>
                  <a:cubicBezTo>
                    <a:pt x="950025" y="623172"/>
                    <a:pt x="982682" y="609317"/>
                    <a:pt x="1003464" y="600411"/>
                  </a:cubicBezTo>
                  <a:cubicBezTo>
                    <a:pt x="1024246" y="591505"/>
                    <a:pt x="1031173" y="582598"/>
                    <a:pt x="1045028" y="576660"/>
                  </a:cubicBezTo>
                  <a:cubicBezTo>
                    <a:pt x="1058883" y="570722"/>
                    <a:pt x="1073727" y="575671"/>
                    <a:pt x="1086592" y="564785"/>
                  </a:cubicBezTo>
                  <a:cubicBezTo>
                    <a:pt x="1099457" y="553899"/>
                    <a:pt x="1103416" y="524211"/>
                    <a:pt x="1122218" y="511346"/>
                  </a:cubicBezTo>
                  <a:cubicBezTo>
                    <a:pt x="1141020" y="498481"/>
                    <a:pt x="1172687" y="507387"/>
                    <a:pt x="1199407" y="487595"/>
                  </a:cubicBezTo>
                  <a:cubicBezTo>
                    <a:pt x="1226127" y="467803"/>
                    <a:pt x="1263732" y="420302"/>
                    <a:pt x="1282535" y="392593"/>
                  </a:cubicBezTo>
                  <a:cubicBezTo>
                    <a:pt x="1301338" y="364884"/>
                    <a:pt x="1305296" y="342123"/>
                    <a:pt x="1312223" y="321341"/>
                  </a:cubicBezTo>
                  <a:cubicBezTo>
                    <a:pt x="1319150" y="300559"/>
                    <a:pt x="1301337" y="284726"/>
                    <a:pt x="1324098" y="267902"/>
                  </a:cubicBezTo>
                  <a:cubicBezTo>
                    <a:pt x="1346859" y="251078"/>
                    <a:pt x="1419101" y="229306"/>
                    <a:pt x="1448789" y="220400"/>
                  </a:cubicBezTo>
                  <a:cubicBezTo>
                    <a:pt x="1478477" y="211494"/>
                    <a:pt x="1480457" y="225349"/>
                    <a:pt x="1502228" y="214463"/>
                  </a:cubicBezTo>
                  <a:cubicBezTo>
                    <a:pt x="1524000" y="203577"/>
                    <a:pt x="1560615" y="184774"/>
                    <a:pt x="1579418" y="155086"/>
                  </a:cubicBezTo>
                  <a:cubicBezTo>
                    <a:pt x="1598221" y="125398"/>
                    <a:pt x="1603169" y="62063"/>
                    <a:pt x="1615044" y="36333"/>
                  </a:cubicBezTo>
                  <a:cubicBezTo>
                    <a:pt x="1626919" y="10603"/>
                    <a:pt x="1625930" y="4665"/>
                    <a:pt x="1650670" y="707"/>
                  </a:cubicBezTo>
                  <a:cubicBezTo>
                    <a:pt x="1675410" y="-3252"/>
                    <a:pt x="1720932" y="10603"/>
                    <a:pt x="1763485" y="12582"/>
                  </a:cubicBezTo>
                  <a:cubicBezTo>
                    <a:pt x="1806038" y="14561"/>
                    <a:pt x="1863436" y="5655"/>
                    <a:pt x="1905989" y="12582"/>
                  </a:cubicBezTo>
                  <a:cubicBezTo>
                    <a:pt x="1948542" y="19509"/>
                    <a:pt x="1989117" y="42271"/>
                    <a:pt x="2018805" y="54146"/>
                  </a:cubicBezTo>
                  <a:cubicBezTo>
                    <a:pt x="2048493" y="66021"/>
                    <a:pt x="2059379" y="82844"/>
                    <a:pt x="2084119" y="83834"/>
                  </a:cubicBezTo>
                  <a:cubicBezTo>
                    <a:pt x="2108859" y="84824"/>
                    <a:pt x="2145475" y="62063"/>
                    <a:pt x="2167246" y="60084"/>
                  </a:cubicBezTo>
                  <a:cubicBezTo>
                    <a:pt x="2189018" y="58105"/>
                    <a:pt x="2201883" y="65032"/>
                    <a:pt x="2214748" y="71959"/>
                  </a:cubicBezTo>
                </a:path>
              </a:pathLst>
            </a:custGeom>
            <a:noFill/>
            <a:ln w="152400" cap="flat" cmpd="sng" algn="ctr">
              <a:solidFill>
                <a:srgbClr val="FF0000"/>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09" name="Serbest Form 108"/>
            <p:cNvSpPr/>
            <p:nvPr/>
          </p:nvSpPr>
          <p:spPr>
            <a:xfrm>
              <a:off x="719994" y="2225359"/>
              <a:ext cx="1895279" cy="893745"/>
            </a:xfrm>
            <a:custGeom>
              <a:avLst/>
              <a:gdLst>
                <a:gd name="connsiteX0" fmla="*/ 0 w 2214748"/>
                <a:gd name="connsiteY0" fmla="*/ 1194177 h 1214421"/>
                <a:gd name="connsiteX1" fmla="*/ 53439 w 2214748"/>
                <a:gd name="connsiteY1" fmla="*/ 1211990 h 1214421"/>
                <a:gd name="connsiteX2" fmla="*/ 178129 w 2214748"/>
                <a:gd name="connsiteY2" fmla="*/ 1146676 h 1214421"/>
                <a:gd name="connsiteX3" fmla="*/ 302820 w 2214748"/>
                <a:gd name="connsiteY3" fmla="*/ 1105112 h 1214421"/>
                <a:gd name="connsiteX4" fmla="*/ 421574 w 2214748"/>
                <a:gd name="connsiteY4" fmla="*/ 1069486 h 1214421"/>
                <a:gd name="connsiteX5" fmla="*/ 475013 w 2214748"/>
                <a:gd name="connsiteY5" fmla="*/ 974484 h 1214421"/>
                <a:gd name="connsiteX6" fmla="*/ 522514 w 2214748"/>
                <a:gd name="connsiteY6" fmla="*/ 909169 h 1214421"/>
                <a:gd name="connsiteX7" fmla="*/ 611579 w 2214748"/>
                <a:gd name="connsiteY7" fmla="*/ 814167 h 1214421"/>
                <a:gd name="connsiteX8" fmla="*/ 653142 w 2214748"/>
                <a:gd name="connsiteY8" fmla="*/ 736977 h 1214421"/>
                <a:gd name="connsiteX9" fmla="*/ 712519 w 2214748"/>
                <a:gd name="connsiteY9" fmla="*/ 689476 h 1214421"/>
                <a:gd name="connsiteX10" fmla="*/ 825335 w 2214748"/>
                <a:gd name="connsiteY10" fmla="*/ 641974 h 1214421"/>
                <a:gd name="connsiteX11" fmla="*/ 920337 w 2214748"/>
                <a:gd name="connsiteY11" fmla="*/ 630099 h 1214421"/>
                <a:gd name="connsiteX12" fmla="*/ 1003464 w 2214748"/>
                <a:gd name="connsiteY12" fmla="*/ 600411 h 1214421"/>
                <a:gd name="connsiteX13" fmla="*/ 1045028 w 2214748"/>
                <a:gd name="connsiteY13" fmla="*/ 576660 h 1214421"/>
                <a:gd name="connsiteX14" fmla="*/ 1086592 w 2214748"/>
                <a:gd name="connsiteY14" fmla="*/ 564785 h 1214421"/>
                <a:gd name="connsiteX15" fmla="*/ 1122218 w 2214748"/>
                <a:gd name="connsiteY15" fmla="*/ 511346 h 1214421"/>
                <a:gd name="connsiteX16" fmla="*/ 1199407 w 2214748"/>
                <a:gd name="connsiteY16" fmla="*/ 487595 h 1214421"/>
                <a:gd name="connsiteX17" fmla="*/ 1282535 w 2214748"/>
                <a:gd name="connsiteY17" fmla="*/ 392593 h 1214421"/>
                <a:gd name="connsiteX18" fmla="*/ 1312223 w 2214748"/>
                <a:gd name="connsiteY18" fmla="*/ 321341 h 1214421"/>
                <a:gd name="connsiteX19" fmla="*/ 1324098 w 2214748"/>
                <a:gd name="connsiteY19" fmla="*/ 267902 h 1214421"/>
                <a:gd name="connsiteX20" fmla="*/ 1448789 w 2214748"/>
                <a:gd name="connsiteY20" fmla="*/ 220400 h 1214421"/>
                <a:gd name="connsiteX21" fmla="*/ 1502228 w 2214748"/>
                <a:gd name="connsiteY21" fmla="*/ 214463 h 1214421"/>
                <a:gd name="connsiteX22" fmla="*/ 1579418 w 2214748"/>
                <a:gd name="connsiteY22" fmla="*/ 155086 h 1214421"/>
                <a:gd name="connsiteX23" fmla="*/ 1615044 w 2214748"/>
                <a:gd name="connsiteY23" fmla="*/ 36333 h 1214421"/>
                <a:gd name="connsiteX24" fmla="*/ 1650670 w 2214748"/>
                <a:gd name="connsiteY24" fmla="*/ 707 h 1214421"/>
                <a:gd name="connsiteX25" fmla="*/ 1763485 w 2214748"/>
                <a:gd name="connsiteY25" fmla="*/ 12582 h 1214421"/>
                <a:gd name="connsiteX26" fmla="*/ 1905989 w 2214748"/>
                <a:gd name="connsiteY26" fmla="*/ 12582 h 1214421"/>
                <a:gd name="connsiteX27" fmla="*/ 2018805 w 2214748"/>
                <a:gd name="connsiteY27" fmla="*/ 54146 h 1214421"/>
                <a:gd name="connsiteX28" fmla="*/ 2084119 w 2214748"/>
                <a:gd name="connsiteY28" fmla="*/ 83834 h 1214421"/>
                <a:gd name="connsiteX29" fmla="*/ 2167246 w 2214748"/>
                <a:gd name="connsiteY29" fmla="*/ 60084 h 1214421"/>
                <a:gd name="connsiteX30" fmla="*/ 2214748 w 2214748"/>
                <a:gd name="connsiteY30" fmla="*/ 71959 h 121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14748" h="1214421">
                  <a:moveTo>
                    <a:pt x="0" y="1194177"/>
                  </a:moveTo>
                  <a:cubicBezTo>
                    <a:pt x="11875" y="1207042"/>
                    <a:pt x="23751" y="1219907"/>
                    <a:pt x="53439" y="1211990"/>
                  </a:cubicBezTo>
                  <a:cubicBezTo>
                    <a:pt x="83127" y="1204073"/>
                    <a:pt x="136566" y="1164489"/>
                    <a:pt x="178129" y="1146676"/>
                  </a:cubicBezTo>
                  <a:cubicBezTo>
                    <a:pt x="219693" y="1128863"/>
                    <a:pt x="262246" y="1117977"/>
                    <a:pt x="302820" y="1105112"/>
                  </a:cubicBezTo>
                  <a:cubicBezTo>
                    <a:pt x="343394" y="1092247"/>
                    <a:pt x="392875" y="1091257"/>
                    <a:pt x="421574" y="1069486"/>
                  </a:cubicBezTo>
                  <a:cubicBezTo>
                    <a:pt x="450273" y="1047715"/>
                    <a:pt x="458190" y="1001203"/>
                    <a:pt x="475013" y="974484"/>
                  </a:cubicBezTo>
                  <a:cubicBezTo>
                    <a:pt x="491836" y="947765"/>
                    <a:pt x="499753" y="935888"/>
                    <a:pt x="522514" y="909169"/>
                  </a:cubicBezTo>
                  <a:cubicBezTo>
                    <a:pt x="545275" y="882450"/>
                    <a:pt x="589808" y="842866"/>
                    <a:pt x="611579" y="814167"/>
                  </a:cubicBezTo>
                  <a:cubicBezTo>
                    <a:pt x="633350" y="785468"/>
                    <a:pt x="636319" y="757759"/>
                    <a:pt x="653142" y="736977"/>
                  </a:cubicBezTo>
                  <a:cubicBezTo>
                    <a:pt x="669965" y="716195"/>
                    <a:pt x="683820" y="705310"/>
                    <a:pt x="712519" y="689476"/>
                  </a:cubicBezTo>
                  <a:cubicBezTo>
                    <a:pt x="741218" y="673642"/>
                    <a:pt x="790699" y="651870"/>
                    <a:pt x="825335" y="641974"/>
                  </a:cubicBezTo>
                  <a:cubicBezTo>
                    <a:pt x="859971" y="632078"/>
                    <a:pt x="890649" y="637026"/>
                    <a:pt x="920337" y="630099"/>
                  </a:cubicBezTo>
                  <a:cubicBezTo>
                    <a:pt x="950025" y="623172"/>
                    <a:pt x="982682" y="609317"/>
                    <a:pt x="1003464" y="600411"/>
                  </a:cubicBezTo>
                  <a:cubicBezTo>
                    <a:pt x="1024246" y="591505"/>
                    <a:pt x="1031173" y="582598"/>
                    <a:pt x="1045028" y="576660"/>
                  </a:cubicBezTo>
                  <a:cubicBezTo>
                    <a:pt x="1058883" y="570722"/>
                    <a:pt x="1073727" y="575671"/>
                    <a:pt x="1086592" y="564785"/>
                  </a:cubicBezTo>
                  <a:cubicBezTo>
                    <a:pt x="1099457" y="553899"/>
                    <a:pt x="1103416" y="524211"/>
                    <a:pt x="1122218" y="511346"/>
                  </a:cubicBezTo>
                  <a:cubicBezTo>
                    <a:pt x="1141020" y="498481"/>
                    <a:pt x="1172687" y="507387"/>
                    <a:pt x="1199407" y="487595"/>
                  </a:cubicBezTo>
                  <a:cubicBezTo>
                    <a:pt x="1226127" y="467803"/>
                    <a:pt x="1263732" y="420302"/>
                    <a:pt x="1282535" y="392593"/>
                  </a:cubicBezTo>
                  <a:cubicBezTo>
                    <a:pt x="1301338" y="364884"/>
                    <a:pt x="1305296" y="342123"/>
                    <a:pt x="1312223" y="321341"/>
                  </a:cubicBezTo>
                  <a:cubicBezTo>
                    <a:pt x="1319150" y="300559"/>
                    <a:pt x="1301337" y="284726"/>
                    <a:pt x="1324098" y="267902"/>
                  </a:cubicBezTo>
                  <a:cubicBezTo>
                    <a:pt x="1346859" y="251078"/>
                    <a:pt x="1419101" y="229306"/>
                    <a:pt x="1448789" y="220400"/>
                  </a:cubicBezTo>
                  <a:cubicBezTo>
                    <a:pt x="1478477" y="211494"/>
                    <a:pt x="1480457" y="225349"/>
                    <a:pt x="1502228" y="214463"/>
                  </a:cubicBezTo>
                  <a:cubicBezTo>
                    <a:pt x="1524000" y="203577"/>
                    <a:pt x="1560615" y="184774"/>
                    <a:pt x="1579418" y="155086"/>
                  </a:cubicBezTo>
                  <a:cubicBezTo>
                    <a:pt x="1598221" y="125398"/>
                    <a:pt x="1603169" y="62063"/>
                    <a:pt x="1615044" y="36333"/>
                  </a:cubicBezTo>
                  <a:cubicBezTo>
                    <a:pt x="1626919" y="10603"/>
                    <a:pt x="1625930" y="4665"/>
                    <a:pt x="1650670" y="707"/>
                  </a:cubicBezTo>
                  <a:cubicBezTo>
                    <a:pt x="1675410" y="-3252"/>
                    <a:pt x="1720932" y="10603"/>
                    <a:pt x="1763485" y="12582"/>
                  </a:cubicBezTo>
                  <a:cubicBezTo>
                    <a:pt x="1806038" y="14561"/>
                    <a:pt x="1863436" y="5655"/>
                    <a:pt x="1905989" y="12582"/>
                  </a:cubicBezTo>
                  <a:cubicBezTo>
                    <a:pt x="1948542" y="19509"/>
                    <a:pt x="1989117" y="42271"/>
                    <a:pt x="2018805" y="54146"/>
                  </a:cubicBezTo>
                  <a:cubicBezTo>
                    <a:pt x="2048493" y="66021"/>
                    <a:pt x="2059379" y="82844"/>
                    <a:pt x="2084119" y="83834"/>
                  </a:cubicBezTo>
                  <a:cubicBezTo>
                    <a:pt x="2108859" y="84824"/>
                    <a:pt x="2145475" y="62063"/>
                    <a:pt x="2167246" y="60084"/>
                  </a:cubicBezTo>
                  <a:cubicBezTo>
                    <a:pt x="2189018" y="58105"/>
                    <a:pt x="2201883" y="65032"/>
                    <a:pt x="2214748" y="71959"/>
                  </a:cubicBezTo>
                </a:path>
              </a:pathLst>
            </a:custGeom>
            <a:noFill/>
            <a:ln w="15875" cap="flat" cmpd="sng" algn="ctr">
              <a:solidFill>
                <a:sysClr val="window" lastClr="FFFFFF"/>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10" name="Serbest Form 109"/>
            <p:cNvSpPr/>
            <p:nvPr/>
          </p:nvSpPr>
          <p:spPr>
            <a:xfrm>
              <a:off x="3709864" y="2339257"/>
              <a:ext cx="2066677" cy="323875"/>
            </a:xfrm>
            <a:custGeom>
              <a:avLst/>
              <a:gdLst>
                <a:gd name="connsiteX0" fmla="*/ 0 w 3691634"/>
                <a:gd name="connsiteY0" fmla="*/ 28060 h 545330"/>
                <a:gd name="connsiteX1" fmla="*/ 95002 w 3691634"/>
                <a:gd name="connsiteY1" fmla="*/ 4309 h 545330"/>
                <a:gd name="connsiteX2" fmla="*/ 492826 w 3691634"/>
                <a:gd name="connsiteY2" fmla="*/ 105249 h 545330"/>
                <a:gd name="connsiteX3" fmla="*/ 730332 w 3691634"/>
                <a:gd name="connsiteY3" fmla="*/ 117124 h 545330"/>
                <a:gd name="connsiteX4" fmla="*/ 955963 w 3691634"/>
                <a:gd name="connsiteY4" fmla="*/ 87436 h 545330"/>
                <a:gd name="connsiteX5" fmla="*/ 1151906 w 3691634"/>
                <a:gd name="connsiteY5" fmla="*/ 87436 h 545330"/>
                <a:gd name="connsiteX6" fmla="*/ 1276597 w 3691634"/>
                <a:gd name="connsiteY6" fmla="*/ 105249 h 545330"/>
                <a:gd name="connsiteX7" fmla="*/ 1365662 w 3691634"/>
                <a:gd name="connsiteY7" fmla="*/ 152750 h 545330"/>
                <a:gd name="connsiteX8" fmla="*/ 1407226 w 3691634"/>
                <a:gd name="connsiteY8" fmla="*/ 188376 h 545330"/>
                <a:gd name="connsiteX9" fmla="*/ 1644732 w 3691634"/>
                <a:gd name="connsiteY9" fmla="*/ 229940 h 545330"/>
                <a:gd name="connsiteX10" fmla="*/ 1905989 w 3691634"/>
                <a:gd name="connsiteY10" fmla="*/ 253691 h 545330"/>
                <a:gd name="connsiteX11" fmla="*/ 2101932 w 3691634"/>
                <a:gd name="connsiteY11" fmla="*/ 259628 h 545330"/>
                <a:gd name="connsiteX12" fmla="*/ 2416628 w 3691634"/>
                <a:gd name="connsiteY12" fmla="*/ 277441 h 545330"/>
                <a:gd name="connsiteX13" fmla="*/ 2594758 w 3691634"/>
                <a:gd name="connsiteY13" fmla="*/ 259628 h 545330"/>
                <a:gd name="connsiteX14" fmla="*/ 2826327 w 3691634"/>
                <a:gd name="connsiteY14" fmla="*/ 336818 h 545330"/>
                <a:gd name="connsiteX15" fmla="*/ 2915392 w 3691634"/>
                <a:gd name="connsiteY15" fmla="*/ 378382 h 545330"/>
                <a:gd name="connsiteX16" fmla="*/ 3164774 w 3691634"/>
                <a:gd name="connsiteY16" fmla="*/ 408070 h 545330"/>
                <a:gd name="connsiteX17" fmla="*/ 3402280 w 3691634"/>
                <a:gd name="connsiteY17" fmla="*/ 414008 h 545330"/>
                <a:gd name="connsiteX18" fmla="*/ 3515096 w 3691634"/>
                <a:gd name="connsiteY18" fmla="*/ 402132 h 545330"/>
                <a:gd name="connsiteX19" fmla="*/ 3669475 w 3691634"/>
                <a:gd name="connsiteY19" fmla="*/ 532761 h 545330"/>
                <a:gd name="connsiteX20" fmla="*/ 3687288 w 3691634"/>
                <a:gd name="connsiteY20" fmla="*/ 532761 h 545330"/>
                <a:gd name="connsiteX0" fmla="*/ 0 w 3596632"/>
                <a:gd name="connsiteY0" fmla="*/ 0 h 541021"/>
                <a:gd name="connsiteX1" fmla="*/ 397824 w 3596632"/>
                <a:gd name="connsiteY1" fmla="*/ 100940 h 541021"/>
                <a:gd name="connsiteX2" fmla="*/ 635330 w 3596632"/>
                <a:gd name="connsiteY2" fmla="*/ 112815 h 541021"/>
                <a:gd name="connsiteX3" fmla="*/ 860961 w 3596632"/>
                <a:gd name="connsiteY3" fmla="*/ 83127 h 541021"/>
                <a:gd name="connsiteX4" fmla="*/ 1056904 w 3596632"/>
                <a:gd name="connsiteY4" fmla="*/ 83127 h 541021"/>
                <a:gd name="connsiteX5" fmla="*/ 1181595 w 3596632"/>
                <a:gd name="connsiteY5" fmla="*/ 100940 h 541021"/>
                <a:gd name="connsiteX6" fmla="*/ 1270660 w 3596632"/>
                <a:gd name="connsiteY6" fmla="*/ 148441 h 541021"/>
                <a:gd name="connsiteX7" fmla="*/ 1312224 w 3596632"/>
                <a:gd name="connsiteY7" fmla="*/ 184067 h 541021"/>
                <a:gd name="connsiteX8" fmla="*/ 1549730 w 3596632"/>
                <a:gd name="connsiteY8" fmla="*/ 225631 h 541021"/>
                <a:gd name="connsiteX9" fmla="*/ 1810987 w 3596632"/>
                <a:gd name="connsiteY9" fmla="*/ 249382 h 541021"/>
                <a:gd name="connsiteX10" fmla="*/ 2006930 w 3596632"/>
                <a:gd name="connsiteY10" fmla="*/ 255319 h 541021"/>
                <a:gd name="connsiteX11" fmla="*/ 2321626 w 3596632"/>
                <a:gd name="connsiteY11" fmla="*/ 273132 h 541021"/>
                <a:gd name="connsiteX12" fmla="*/ 2499756 w 3596632"/>
                <a:gd name="connsiteY12" fmla="*/ 255319 h 541021"/>
                <a:gd name="connsiteX13" fmla="*/ 2731325 w 3596632"/>
                <a:gd name="connsiteY13" fmla="*/ 332509 h 541021"/>
                <a:gd name="connsiteX14" fmla="*/ 2820390 w 3596632"/>
                <a:gd name="connsiteY14" fmla="*/ 374073 h 541021"/>
                <a:gd name="connsiteX15" fmla="*/ 3069772 w 3596632"/>
                <a:gd name="connsiteY15" fmla="*/ 403761 h 541021"/>
                <a:gd name="connsiteX16" fmla="*/ 3307278 w 3596632"/>
                <a:gd name="connsiteY16" fmla="*/ 409699 h 541021"/>
                <a:gd name="connsiteX17" fmla="*/ 3420094 w 3596632"/>
                <a:gd name="connsiteY17" fmla="*/ 397823 h 541021"/>
                <a:gd name="connsiteX18" fmla="*/ 3574473 w 3596632"/>
                <a:gd name="connsiteY18" fmla="*/ 528452 h 541021"/>
                <a:gd name="connsiteX19" fmla="*/ 3592286 w 3596632"/>
                <a:gd name="connsiteY19" fmla="*/ 528452 h 541021"/>
                <a:gd name="connsiteX0" fmla="*/ 0 w 3198808"/>
                <a:gd name="connsiteY0" fmla="*/ 20827 h 460908"/>
                <a:gd name="connsiteX1" fmla="*/ 237506 w 3198808"/>
                <a:gd name="connsiteY1" fmla="*/ 32702 h 460908"/>
                <a:gd name="connsiteX2" fmla="*/ 463137 w 3198808"/>
                <a:gd name="connsiteY2" fmla="*/ 3014 h 460908"/>
                <a:gd name="connsiteX3" fmla="*/ 659080 w 3198808"/>
                <a:gd name="connsiteY3" fmla="*/ 3014 h 460908"/>
                <a:gd name="connsiteX4" fmla="*/ 783771 w 3198808"/>
                <a:gd name="connsiteY4" fmla="*/ 20827 h 460908"/>
                <a:gd name="connsiteX5" fmla="*/ 872836 w 3198808"/>
                <a:gd name="connsiteY5" fmla="*/ 68328 h 460908"/>
                <a:gd name="connsiteX6" fmla="*/ 914400 w 3198808"/>
                <a:gd name="connsiteY6" fmla="*/ 103954 h 460908"/>
                <a:gd name="connsiteX7" fmla="*/ 1151906 w 3198808"/>
                <a:gd name="connsiteY7" fmla="*/ 145518 h 460908"/>
                <a:gd name="connsiteX8" fmla="*/ 1413163 w 3198808"/>
                <a:gd name="connsiteY8" fmla="*/ 169269 h 460908"/>
                <a:gd name="connsiteX9" fmla="*/ 1609106 w 3198808"/>
                <a:gd name="connsiteY9" fmla="*/ 175206 h 460908"/>
                <a:gd name="connsiteX10" fmla="*/ 1923802 w 3198808"/>
                <a:gd name="connsiteY10" fmla="*/ 193019 h 460908"/>
                <a:gd name="connsiteX11" fmla="*/ 2101932 w 3198808"/>
                <a:gd name="connsiteY11" fmla="*/ 175206 h 460908"/>
                <a:gd name="connsiteX12" fmla="*/ 2333501 w 3198808"/>
                <a:gd name="connsiteY12" fmla="*/ 252396 h 460908"/>
                <a:gd name="connsiteX13" fmla="*/ 2422566 w 3198808"/>
                <a:gd name="connsiteY13" fmla="*/ 293960 h 460908"/>
                <a:gd name="connsiteX14" fmla="*/ 2671948 w 3198808"/>
                <a:gd name="connsiteY14" fmla="*/ 323648 h 460908"/>
                <a:gd name="connsiteX15" fmla="*/ 2909454 w 3198808"/>
                <a:gd name="connsiteY15" fmla="*/ 329586 h 460908"/>
                <a:gd name="connsiteX16" fmla="*/ 3022270 w 3198808"/>
                <a:gd name="connsiteY16" fmla="*/ 317710 h 460908"/>
                <a:gd name="connsiteX17" fmla="*/ 3176649 w 3198808"/>
                <a:gd name="connsiteY17" fmla="*/ 448339 h 460908"/>
                <a:gd name="connsiteX18" fmla="*/ 3194462 w 3198808"/>
                <a:gd name="connsiteY18" fmla="*/ 448339 h 460908"/>
                <a:gd name="connsiteX0" fmla="*/ 0 w 2961302"/>
                <a:gd name="connsiteY0" fmla="*/ 32702 h 460908"/>
                <a:gd name="connsiteX1" fmla="*/ 225631 w 2961302"/>
                <a:gd name="connsiteY1" fmla="*/ 3014 h 460908"/>
                <a:gd name="connsiteX2" fmla="*/ 421574 w 2961302"/>
                <a:gd name="connsiteY2" fmla="*/ 3014 h 460908"/>
                <a:gd name="connsiteX3" fmla="*/ 546265 w 2961302"/>
                <a:gd name="connsiteY3" fmla="*/ 20827 h 460908"/>
                <a:gd name="connsiteX4" fmla="*/ 635330 w 2961302"/>
                <a:gd name="connsiteY4" fmla="*/ 68328 h 460908"/>
                <a:gd name="connsiteX5" fmla="*/ 676894 w 2961302"/>
                <a:gd name="connsiteY5" fmla="*/ 103954 h 460908"/>
                <a:gd name="connsiteX6" fmla="*/ 914400 w 2961302"/>
                <a:gd name="connsiteY6" fmla="*/ 145518 h 460908"/>
                <a:gd name="connsiteX7" fmla="*/ 1175657 w 2961302"/>
                <a:gd name="connsiteY7" fmla="*/ 169269 h 460908"/>
                <a:gd name="connsiteX8" fmla="*/ 1371600 w 2961302"/>
                <a:gd name="connsiteY8" fmla="*/ 175206 h 460908"/>
                <a:gd name="connsiteX9" fmla="*/ 1686296 w 2961302"/>
                <a:gd name="connsiteY9" fmla="*/ 193019 h 460908"/>
                <a:gd name="connsiteX10" fmla="*/ 1864426 w 2961302"/>
                <a:gd name="connsiteY10" fmla="*/ 175206 h 460908"/>
                <a:gd name="connsiteX11" fmla="*/ 2095995 w 2961302"/>
                <a:gd name="connsiteY11" fmla="*/ 252396 h 460908"/>
                <a:gd name="connsiteX12" fmla="*/ 2185060 w 2961302"/>
                <a:gd name="connsiteY12" fmla="*/ 293960 h 460908"/>
                <a:gd name="connsiteX13" fmla="*/ 2434442 w 2961302"/>
                <a:gd name="connsiteY13" fmla="*/ 323648 h 460908"/>
                <a:gd name="connsiteX14" fmla="*/ 2671948 w 2961302"/>
                <a:gd name="connsiteY14" fmla="*/ 329586 h 460908"/>
                <a:gd name="connsiteX15" fmla="*/ 2784764 w 2961302"/>
                <a:gd name="connsiteY15" fmla="*/ 317710 h 460908"/>
                <a:gd name="connsiteX16" fmla="*/ 2939143 w 2961302"/>
                <a:gd name="connsiteY16" fmla="*/ 448339 h 460908"/>
                <a:gd name="connsiteX17" fmla="*/ 2956956 w 2961302"/>
                <a:gd name="connsiteY17" fmla="*/ 448339 h 460908"/>
                <a:gd name="connsiteX0" fmla="*/ 0 w 2735671"/>
                <a:gd name="connsiteY0" fmla="*/ 3014 h 460908"/>
                <a:gd name="connsiteX1" fmla="*/ 195943 w 2735671"/>
                <a:gd name="connsiteY1" fmla="*/ 3014 h 460908"/>
                <a:gd name="connsiteX2" fmla="*/ 320634 w 2735671"/>
                <a:gd name="connsiteY2" fmla="*/ 20827 h 460908"/>
                <a:gd name="connsiteX3" fmla="*/ 409699 w 2735671"/>
                <a:gd name="connsiteY3" fmla="*/ 68328 h 460908"/>
                <a:gd name="connsiteX4" fmla="*/ 451263 w 2735671"/>
                <a:gd name="connsiteY4" fmla="*/ 103954 h 460908"/>
                <a:gd name="connsiteX5" fmla="*/ 688769 w 2735671"/>
                <a:gd name="connsiteY5" fmla="*/ 145518 h 460908"/>
                <a:gd name="connsiteX6" fmla="*/ 950026 w 2735671"/>
                <a:gd name="connsiteY6" fmla="*/ 169269 h 460908"/>
                <a:gd name="connsiteX7" fmla="*/ 1145969 w 2735671"/>
                <a:gd name="connsiteY7" fmla="*/ 175206 h 460908"/>
                <a:gd name="connsiteX8" fmla="*/ 1460665 w 2735671"/>
                <a:gd name="connsiteY8" fmla="*/ 193019 h 460908"/>
                <a:gd name="connsiteX9" fmla="*/ 1638795 w 2735671"/>
                <a:gd name="connsiteY9" fmla="*/ 175206 h 460908"/>
                <a:gd name="connsiteX10" fmla="*/ 1870364 w 2735671"/>
                <a:gd name="connsiteY10" fmla="*/ 252396 h 460908"/>
                <a:gd name="connsiteX11" fmla="*/ 1959429 w 2735671"/>
                <a:gd name="connsiteY11" fmla="*/ 293960 h 460908"/>
                <a:gd name="connsiteX12" fmla="*/ 2208811 w 2735671"/>
                <a:gd name="connsiteY12" fmla="*/ 323648 h 460908"/>
                <a:gd name="connsiteX13" fmla="*/ 2446317 w 2735671"/>
                <a:gd name="connsiteY13" fmla="*/ 329586 h 460908"/>
                <a:gd name="connsiteX14" fmla="*/ 2559133 w 2735671"/>
                <a:gd name="connsiteY14" fmla="*/ 317710 h 460908"/>
                <a:gd name="connsiteX15" fmla="*/ 2713512 w 2735671"/>
                <a:gd name="connsiteY15" fmla="*/ 448339 h 460908"/>
                <a:gd name="connsiteX16" fmla="*/ 2731325 w 2735671"/>
                <a:gd name="connsiteY16" fmla="*/ 448339 h 460908"/>
                <a:gd name="connsiteX0" fmla="*/ 0 w 2539728"/>
                <a:gd name="connsiteY0" fmla="*/ 0 h 457894"/>
                <a:gd name="connsiteX1" fmla="*/ 124691 w 2539728"/>
                <a:gd name="connsiteY1" fmla="*/ 17813 h 457894"/>
                <a:gd name="connsiteX2" fmla="*/ 213756 w 2539728"/>
                <a:gd name="connsiteY2" fmla="*/ 65314 h 457894"/>
                <a:gd name="connsiteX3" fmla="*/ 255320 w 2539728"/>
                <a:gd name="connsiteY3" fmla="*/ 100940 h 457894"/>
                <a:gd name="connsiteX4" fmla="*/ 492826 w 2539728"/>
                <a:gd name="connsiteY4" fmla="*/ 142504 h 457894"/>
                <a:gd name="connsiteX5" fmla="*/ 754083 w 2539728"/>
                <a:gd name="connsiteY5" fmla="*/ 166255 h 457894"/>
                <a:gd name="connsiteX6" fmla="*/ 950026 w 2539728"/>
                <a:gd name="connsiteY6" fmla="*/ 172192 h 457894"/>
                <a:gd name="connsiteX7" fmla="*/ 1264722 w 2539728"/>
                <a:gd name="connsiteY7" fmla="*/ 190005 h 457894"/>
                <a:gd name="connsiteX8" fmla="*/ 1442852 w 2539728"/>
                <a:gd name="connsiteY8" fmla="*/ 172192 h 457894"/>
                <a:gd name="connsiteX9" fmla="*/ 1674421 w 2539728"/>
                <a:gd name="connsiteY9" fmla="*/ 249382 h 457894"/>
                <a:gd name="connsiteX10" fmla="*/ 1763486 w 2539728"/>
                <a:gd name="connsiteY10" fmla="*/ 290946 h 457894"/>
                <a:gd name="connsiteX11" fmla="*/ 2012868 w 2539728"/>
                <a:gd name="connsiteY11" fmla="*/ 320634 h 457894"/>
                <a:gd name="connsiteX12" fmla="*/ 2250374 w 2539728"/>
                <a:gd name="connsiteY12" fmla="*/ 326572 h 457894"/>
                <a:gd name="connsiteX13" fmla="*/ 2363190 w 2539728"/>
                <a:gd name="connsiteY13" fmla="*/ 314696 h 457894"/>
                <a:gd name="connsiteX14" fmla="*/ 2517569 w 2539728"/>
                <a:gd name="connsiteY14" fmla="*/ 445325 h 457894"/>
                <a:gd name="connsiteX15" fmla="*/ 2535382 w 2539728"/>
                <a:gd name="connsiteY15" fmla="*/ 445325 h 457894"/>
                <a:gd name="connsiteX0" fmla="*/ 0 w 2415037"/>
                <a:gd name="connsiteY0" fmla="*/ 0 h 440081"/>
                <a:gd name="connsiteX1" fmla="*/ 89065 w 2415037"/>
                <a:gd name="connsiteY1" fmla="*/ 47501 h 440081"/>
                <a:gd name="connsiteX2" fmla="*/ 130629 w 2415037"/>
                <a:gd name="connsiteY2" fmla="*/ 83127 h 440081"/>
                <a:gd name="connsiteX3" fmla="*/ 368135 w 2415037"/>
                <a:gd name="connsiteY3" fmla="*/ 124691 h 440081"/>
                <a:gd name="connsiteX4" fmla="*/ 629392 w 2415037"/>
                <a:gd name="connsiteY4" fmla="*/ 148442 h 440081"/>
                <a:gd name="connsiteX5" fmla="*/ 825335 w 2415037"/>
                <a:gd name="connsiteY5" fmla="*/ 154379 h 440081"/>
                <a:gd name="connsiteX6" fmla="*/ 1140031 w 2415037"/>
                <a:gd name="connsiteY6" fmla="*/ 172192 h 440081"/>
                <a:gd name="connsiteX7" fmla="*/ 1318161 w 2415037"/>
                <a:gd name="connsiteY7" fmla="*/ 154379 h 440081"/>
                <a:gd name="connsiteX8" fmla="*/ 1549730 w 2415037"/>
                <a:gd name="connsiteY8" fmla="*/ 231569 h 440081"/>
                <a:gd name="connsiteX9" fmla="*/ 1638795 w 2415037"/>
                <a:gd name="connsiteY9" fmla="*/ 273133 h 440081"/>
                <a:gd name="connsiteX10" fmla="*/ 1888177 w 2415037"/>
                <a:gd name="connsiteY10" fmla="*/ 302821 h 440081"/>
                <a:gd name="connsiteX11" fmla="*/ 2125683 w 2415037"/>
                <a:gd name="connsiteY11" fmla="*/ 308759 h 440081"/>
                <a:gd name="connsiteX12" fmla="*/ 2238499 w 2415037"/>
                <a:gd name="connsiteY12" fmla="*/ 296883 h 440081"/>
                <a:gd name="connsiteX13" fmla="*/ 2392878 w 2415037"/>
                <a:gd name="connsiteY13" fmla="*/ 427512 h 440081"/>
                <a:gd name="connsiteX14" fmla="*/ 2410691 w 2415037"/>
                <a:gd name="connsiteY14" fmla="*/ 427512 h 44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5037" h="440081">
                  <a:moveTo>
                    <a:pt x="0" y="0"/>
                  </a:moveTo>
                  <a:cubicBezTo>
                    <a:pt x="35626" y="10886"/>
                    <a:pt x="67294" y="33647"/>
                    <a:pt x="89065" y="47501"/>
                  </a:cubicBezTo>
                  <a:cubicBezTo>
                    <a:pt x="110837" y="61356"/>
                    <a:pt x="84117" y="70262"/>
                    <a:pt x="130629" y="83127"/>
                  </a:cubicBezTo>
                  <a:cubicBezTo>
                    <a:pt x="177141" y="95992"/>
                    <a:pt x="285008" y="113805"/>
                    <a:pt x="368135" y="124691"/>
                  </a:cubicBezTo>
                  <a:cubicBezTo>
                    <a:pt x="451262" y="135577"/>
                    <a:pt x="553192" y="143494"/>
                    <a:pt x="629392" y="148442"/>
                  </a:cubicBezTo>
                  <a:cubicBezTo>
                    <a:pt x="705592" y="153390"/>
                    <a:pt x="740229" y="150421"/>
                    <a:pt x="825335" y="154379"/>
                  </a:cubicBezTo>
                  <a:cubicBezTo>
                    <a:pt x="910441" y="158337"/>
                    <a:pt x="1057893" y="172192"/>
                    <a:pt x="1140031" y="172192"/>
                  </a:cubicBezTo>
                  <a:cubicBezTo>
                    <a:pt x="1222169" y="172192"/>
                    <a:pt x="1249878" y="144483"/>
                    <a:pt x="1318161" y="154379"/>
                  </a:cubicBezTo>
                  <a:cubicBezTo>
                    <a:pt x="1386444" y="164275"/>
                    <a:pt x="1496291" y="211777"/>
                    <a:pt x="1549730" y="231569"/>
                  </a:cubicBezTo>
                  <a:cubicBezTo>
                    <a:pt x="1603169" y="251361"/>
                    <a:pt x="1582387" y="261258"/>
                    <a:pt x="1638795" y="273133"/>
                  </a:cubicBezTo>
                  <a:cubicBezTo>
                    <a:pt x="1695203" y="285008"/>
                    <a:pt x="1807029" y="296883"/>
                    <a:pt x="1888177" y="302821"/>
                  </a:cubicBezTo>
                  <a:cubicBezTo>
                    <a:pt x="1969325" y="308759"/>
                    <a:pt x="2067296" y="309749"/>
                    <a:pt x="2125683" y="308759"/>
                  </a:cubicBezTo>
                  <a:cubicBezTo>
                    <a:pt x="2184070" y="307769"/>
                    <a:pt x="2193967" y="277091"/>
                    <a:pt x="2238499" y="296883"/>
                  </a:cubicBezTo>
                  <a:cubicBezTo>
                    <a:pt x="2283031" y="316675"/>
                    <a:pt x="2364179" y="405741"/>
                    <a:pt x="2392878" y="427512"/>
                  </a:cubicBezTo>
                  <a:cubicBezTo>
                    <a:pt x="2421577" y="449283"/>
                    <a:pt x="2416134" y="438397"/>
                    <a:pt x="2410691" y="427512"/>
                  </a:cubicBezTo>
                </a:path>
              </a:pathLst>
            </a:custGeom>
            <a:noFill/>
            <a:ln w="161925" cap="flat" cmpd="sng" algn="ctr">
              <a:solidFill>
                <a:srgbClr val="00B050"/>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11" name="Serbest Form 110"/>
            <p:cNvSpPr/>
            <p:nvPr/>
          </p:nvSpPr>
          <p:spPr>
            <a:xfrm>
              <a:off x="3711179" y="2342390"/>
              <a:ext cx="2066677" cy="323875"/>
            </a:xfrm>
            <a:custGeom>
              <a:avLst/>
              <a:gdLst>
                <a:gd name="connsiteX0" fmla="*/ 0 w 3691634"/>
                <a:gd name="connsiteY0" fmla="*/ 28060 h 545330"/>
                <a:gd name="connsiteX1" fmla="*/ 95002 w 3691634"/>
                <a:gd name="connsiteY1" fmla="*/ 4309 h 545330"/>
                <a:gd name="connsiteX2" fmla="*/ 492826 w 3691634"/>
                <a:gd name="connsiteY2" fmla="*/ 105249 h 545330"/>
                <a:gd name="connsiteX3" fmla="*/ 730332 w 3691634"/>
                <a:gd name="connsiteY3" fmla="*/ 117124 h 545330"/>
                <a:gd name="connsiteX4" fmla="*/ 955963 w 3691634"/>
                <a:gd name="connsiteY4" fmla="*/ 87436 h 545330"/>
                <a:gd name="connsiteX5" fmla="*/ 1151906 w 3691634"/>
                <a:gd name="connsiteY5" fmla="*/ 87436 h 545330"/>
                <a:gd name="connsiteX6" fmla="*/ 1276597 w 3691634"/>
                <a:gd name="connsiteY6" fmla="*/ 105249 h 545330"/>
                <a:gd name="connsiteX7" fmla="*/ 1365662 w 3691634"/>
                <a:gd name="connsiteY7" fmla="*/ 152750 h 545330"/>
                <a:gd name="connsiteX8" fmla="*/ 1407226 w 3691634"/>
                <a:gd name="connsiteY8" fmla="*/ 188376 h 545330"/>
                <a:gd name="connsiteX9" fmla="*/ 1644732 w 3691634"/>
                <a:gd name="connsiteY9" fmla="*/ 229940 h 545330"/>
                <a:gd name="connsiteX10" fmla="*/ 1905989 w 3691634"/>
                <a:gd name="connsiteY10" fmla="*/ 253691 h 545330"/>
                <a:gd name="connsiteX11" fmla="*/ 2101932 w 3691634"/>
                <a:gd name="connsiteY11" fmla="*/ 259628 h 545330"/>
                <a:gd name="connsiteX12" fmla="*/ 2416628 w 3691634"/>
                <a:gd name="connsiteY12" fmla="*/ 277441 h 545330"/>
                <a:gd name="connsiteX13" fmla="*/ 2594758 w 3691634"/>
                <a:gd name="connsiteY13" fmla="*/ 259628 h 545330"/>
                <a:gd name="connsiteX14" fmla="*/ 2826327 w 3691634"/>
                <a:gd name="connsiteY14" fmla="*/ 336818 h 545330"/>
                <a:gd name="connsiteX15" fmla="*/ 2915392 w 3691634"/>
                <a:gd name="connsiteY15" fmla="*/ 378382 h 545330"/>
                <a:gd name="connsiteX16" fmla="*/ 3164774 w 3691634"/>
                <a:gd name="connsiteY16" fmla="*/ 408070 h 545330"/>
                <a:gd name="connsiteX17" fmla="*/ 3402280 w 3691634"/>
                <a:gd name="connsiteY17" fmla="*/ 414008 h 545330"/>
                <a:gd name="connsiteX18" fmla="*/ 3515096 w 3691634"/>
                <a:gd name="connsiteY18" fmla="*/ 402132 h 545330"/>
                <a:gd name="connsiteX19" fmla="*/ 3669475 w 3691634"/>
                <a:gd name="connsiteY19" fmla="*/ 532761 h 545330"/>
                <a:gd name="connsiteX20" fmla="*/ 3687288 w 3691634"/>
                <a:gd name="connsiteY20" fmla="*/ 532761 h 545330"/>
                <a:gd name="connsiteX0" fmla="*/ 0 w 3596632"/>
                <a:gd name="connsiteY0" fmla="*/ 0 h 541021"/>
                <a:gd name="connsiteX1" fmla="*/ 397824 w 3596632"/>
                <a:gd name="connsiteY1" fmla="*/ 100940 h 541021"/>
                <a:gd name="connsiteX2" fmla="*/ 635330 w 3596632"/>
                <a:gd name="connsiteY2" fmla="*/ 112815 h 541021"/>
                <a:gd name="connsiteX3" fmla="*/ 860961 w 3596632"/>
                <a:gd name="connsiteY3" fmla="*/ 83127 h 541021"/>
                <a:gd name="connsiteX4" fmla="*/ 1056904 w 3596632"/>
                <a:gd name="connsiteY4" fmla="*/ 83127 h 541021"/>
                <a:gd name="connsiteX5" fmla="*/ 1181595 w 3596632"/>
                <a:gd name="connsiteY5" fmla="*/ 100940 h 541021"/>
                <a:gd name="connsiteX6" fmla="*/ 1270660 w 3596632"/>
                <a:gd name="connsiteY6" fmla="*/ 148441 h 541021"/>
                <a:gd name="connsiteX7" fmla="*/ 1312224 w 3596632"/>
                <a:gd name="connsiteY7" fmla="*/ 184067 h 541021"/>
                <a:gd name="connsiteX8" fmla="*/ 1549730 w 3596632"/>
                <a:gd name="connsiteY8" fmla="*/ 225631 h 541021"/>
                <a:gd name="connsiteX9" fmla="*/ 1810987 w 3596632"/>
                <a:gd name="connsiteY9" fmla="*/ 249382 h 541021"/>
                <a:gd name="connsiteX10" fmla="*/ 2006930 w 3596632"/>
                <a:gd name="connsiteY10" fmla="*/ 255319 h 541021"/>
                <a:gd name="connsiteX11" fmla="*/ 2321626 w 3596632"/>
                <a:gd name="connsiteY11" fmla="*/ 273132 h 541021"/>
                <a:gd name="connsiteX12" fmla="*/ 2499756 w 3596632"/>
                <a:gd name="connsiteY12" fmla="*/ 255319 h 541021"/>
                <a:gd name="connsiteX13" fmla="*/ 2731325 w 3596632"/>
                <a:gd name="connsiteY13" fmla="*/ 332509 h 541021"/>
                <a:gd name="connsiteX14" fmla="*/ 2820390 w 3596632"/>
                <a:gd name="connsiteY14" fmla="*/ 374073 h 541021"/>
                <a:gd name="connsiteX15" fmla="*/ 3069772 w 3596632"/>
                <a:gd name="connsiteY15" fmla="*/ 403761 h 541021"/>
                <a:gd name="connsiteX16" fmla="*/ 3307278 w 3596632"/>
                <a:gd name="connsiteY16" fmla="*/ 409699 h 541021"/>
                <a:gd name="connsiteX17" fmla="*/ 3420094 w 3596632"/>
                <a:gd name="connsiteY17" fmla="*/ 397823 h 541021"/>
                <a:gd name="connsiteX18" fmla="*/ 3574473 w 3596632"/>
                <a:gd name="connsiteY18" fmla="*/ 528452 h 541021"/>
                <a:gd name="connsiteX19" fmla="*/ 3592286 w 3596632"/>
                <a:gd name="connsiteY19" fmla="*/ 528452 h 541021"/>
                <a:gd name="connsiteX0" fmla="*/ 0 w 3198808"/>
                <a:gd name="connsiteY0" fmla="*/ 20827 h 460908"/>
                <a:gd name="connsiteX1" fmla="*/ 237506 w 3198808"/>
                <a:gd name="connsiteY1" fmla="*/ 32702 h 460908"/>
                <a:gd name="connsiteX2" fmla="*/ 463137 w 3198808"/>
                <a:gd name="connsiteY2" fmla="*/ 3014 h 460908"/>
                <a:gd name="connsiteX3" fmla="*/ 659080 w 3198808"/>
                <a:gd name="connsiteY3" fmla="*/ 3014 h 460908"/>
                <a:gd name="connsiteX4" fmla="*/ 783771 w 3198808"/>
                <a:gd name="connsiteY4" fmla="*/ 20827 h 460908"/>
                <a:gd name="connsiteX5" fmla="*/ 872836 w 3198808"/>
                <a:gd name="connsiteY5" fmla="*/ 68328 h 460908"/>
                <a:gd name="connsiteX6" fmla="*/ 914400 w 3198808"/>
                <a:gd name="connsiteY6" fmla="*/ 103954 h 460908"/>
                <a:gd name="connsiteX7" fmla="*/ 1151906 w 3198808"/>
                <a:gd name="connsiteY7" fmla="*/ 145518 h 460908"/>
                <a:gd name="connsiteX8" fmla="*/ 1413163 w 3198808"/>
                <a:gd name="connsiteY8" fmla="*/ 169269 h 460908"/>
                <a:gd name="connsiteX9" fmla="*/ 1609106 w 3198808"/>
                <a:gd name="connsiteY9" fmla="*/ 175206 h 460908"/>
                <a:gd name="connsiteX10" fmla="*/ 1923802 w 3198808"/>
                <a:gd name="connsiteY10" fmla="*/ 193019 h 460908"/>
                <a:gd name="connsiteX11" fmla="*/ 2101932 w 3198808"/>
                <a:gd name="connsiteY11" fmla="*/ 175206 h 460908"/>
                <a:gd name="connsiteX12" fmla="*/ 2333501 w 3198808"/>
                <a:gd name="connsiteY12" fmla="*/ 252396 h 460908"/>
                <a:gd name="connsiteX13" fmla="*/ 2422566 w 3198808"/>
                <a:gd name="connsiteY13" fmla="*/ 293960 h 460908"/>
                <a:gd name="connsiteX14" fmla="*/ 2671948 w 3198808"/>
                <a:gd name="connsiteY14" fmla="*/ 323648 h 460908"/>
                <a:gd name="connsiteX15" fmla="*/ 2909454 w 3198808"/>
                <a:gd name="connsiteY15" fmla="*/ 329586 h 460908"/>
                <a:gd name="connsiteX16" fmla="*/ 3022270 w 3198808"/>
                <a:gd name="connsiteY16" fmla="*/ 317710 h 460908"/>
                <a:gd name="connsiteX17" fmla="*/ 3176649 w 3198808"/>
                <a:gd name="connsiteY17" fmla="*/ 448339 h 460908"/>
                <a:gd name="connsiteX18" fmla="*/ 3194462 w 3198808"/>
                <a:gd name="connsiteY18" fmla="*/ 448339 h 460908"/>
                <a:gd name="connsiteX0" fmla="*/ 0 w 2961302"/>
                <a:gd name="connsiteY0" fmla="*/ 32702 h 460908"/>
                <a:gd name="connsiteX1" fmla="*/ 225631 w 2961302"/>
                <a:gd name="connsiteY1" fmla="*/ 3014 h 460908"/>
                <a:gd name="connsiteX2" fmla="*/ 421574 w 2961302"/>
                <a:gd name="connsiteY2" fmla="*/ 3014 h 460908"/>
                <a:gd name="connsiteX3" fmla="*/ 546265 w 2961302"/>
                <a:gd name="connsiteY3" fmla="*/ 20827 h 460908"/>
                <a:gd name="connsiteX4" fmla="*/ 635330 w 2961302"/>
                <a:gd name="connsiteY4" fmla="*/ 68328 h 460908"/>
                <a:gd name="connsiteX5" fmla="*/ 676894 w 2961302"/>
                <a:gd name="connsiteY5" fmla="*/ 103954 h 460908"/>
                <a:gd name="connsiteX6" fmla="*/ 914400 w 2961302"/>
                <a:gd name="connsiteY6" fmla="*/ 145518 h 460908"/>
                <a:gd name="connsiteX7" fmla="*/ 1175657 w 2961302"/>
                <a:gd name="connsiteY7" fmla="*/ 169269 h 460908"/>
                <a:gd name="connsiteX8" fmla="*/ 1371600 w 2961302"/>
                <a:gd name="connsiteY8" fmla="*/ 175206 h 460908"/>
                <a:gd name="connsiteX9" fmla="*/ 1686296 w 2961302"/>
                <a:gd name="connsiteY9" fmla="*/ 193019 h 460908"/>
                <a:gd name="connsiteX10" fmla="*/ 1864426 w 2961302"/>
                <a:gd name="connsiteY10" fmla="*/ 175206 h 460908"/>
                <a:gd name="connsiteX11" fmla="*/ 2095995 w 2961302"/>
                <a:gd name="connsiteY11" fmla="*/ 252396 h 460908"/>
                <a:gd name="connsiteX12" fmla="*/ 2185060 w 2961302"/>
                <a:gd name="connsiteY12" fmla="*/ 293960 h 460908"/>
                <a:gd name="connsiteX13" fmla="*/ 2434442 w 2961302"/>
                <a:gd name="connsiteY13" fmla="*/ 323648 h 460908"/>
                <a:gd name="connsiteX14" fmla="*/ 2671948 w 2961302"/>
                <a:gd name="connsiteY14" fmla="*/ 329586 h 460908"/>
                <a:gd name="connsiteX15" fmla="*/ 2784764 w 2961302"/>
                <a:gd name="connsiteY15" fmla="*/ 317710 h 460908"/>
                <a:gd name="connsiteX16" fmla="*/ 2939143 w 2961302"/>
                <a:gd name="connsiteY16" fmla="*/ 448339 h 460908"/>
                <a:gd name="connsiteX17" fmla="*/ 2956956 w 2961302"/>
                <a:gd name="connsiteY17" fmla="*/ 448339 h 460908"/>
                <a:gd name="connsiteX0" fmla="*/ 0 w 2735671"/>
                <a:gd name="connsiteY0" fmla="*/ 3014 h 460908"/>
                <a:gd name="connsiteX1" fmla="*/ 195943 w 2735671"/>
                <a:gd name="connsiteY1" fmla="*/ 3014 h 460908"/>
                <a:gd name="connsiteX2" fmla="*/ 320634 w 2735671"/>
                <a:gd name="connsiteY2" fmla="*/ 20827 h 460908"/>
                <a:gd name="connsiteX3" fmla="*/ 409699 w 2735671"/>
                <a:gd name="connsiteY3" fmla="*/ 68328 h 460908"/>
                <a:gd name="connsiteX4" fmla="*/ 451263 w 2735671"/>
                <a:gd name="connsiteY4" fmla="*/ 103954 h 460908"/>
                <a:gd name="connsiteX5" fmla="*/ 688769 w 2735671"/>
                <a:gd name="connsiteY5" fmla="*/ 145518 h 460908"/>
                <a:gd name="connsiteX6" fmla="*/ 950026 w 2735671"/>
                <a:gd name="connsiteY6" fmla="*/ 169269 h 460908"/>
                <a:gd name="connsiteX7" fmla="*/ 1145969 w 2735671"/>
                <a:gd name="connsiteY7" fmla="*/ 175206 h 460908"/>
                <a:gd name="connsiteX8" fmla="*/ 1460665 w 2735671"/>
                <a:gd name="connsiteY8" fmla="*/ 193019 h 460908"/>
                <a:gd name="connsiteX9" fmla="*/ 1638795 w 2735671"/>
                <a:gd name="connsiteY9" fmla="*/ 175206 h 460908"/>
                <a:gd name="connsiteX10" fmla="*/ 1870364 w 2735671"/>
                <a:gd name="connsiteY10" fmla="*/ 252396 h 460908"/>
                <a:gd name="connsiteX11" fmla="*/ 1959429 w 2735671"/>
                <a:gd name="connsiteY11" fmla="*/ 293960 h 460908"/>
                <a:gd name="connsiteX12" fmla="*/ 2208811 w 2735671"/>
                <a:gd name="connsiteY12" fmla="*/ 323648 h 460908"/>
                <a:gd name="connsiteX13" fmla="*/ 2446317 w 2735671"/>
                <a:gd name="connsiteY13" fmla="*/ 329586 h 460908"/>
                <a:gd name="connsiteX14" fmla="*/ 2559133 w 2735671"/>
                <a:gd name="connsiteY14" fmla="*/ 317710 h 460908"/>
                <a:gd name="connsiteX15" fmla="*/ 2713512 w 2735671"/>
                <a:gd name="connsiteY15" fmla="*/ 448339 h 460908"/>
                <a:gd name="connsiteX16" fmla="*/ 2731325 w 2735671"/>
                <a:gd name="connsiteY16" fmla="*/ 448339 h 460908"/>
                <a:gd name="connsiteX0" fmla="*/ 0 w 2539728"/>
                <a:gd name="connsiteY0" fmla="*/ 0 h 457894"/>
                <a:gd name="connsiteX1" fmla="*/ 124691 w 2539728"/>
                <a:gd name="connsiteY1" fmla="*/ 17813 h 457894"/>
                <a:gd name="connsiteX2" fmla="*/ 213756 w 2539728"/>
                <a:gd name="connsiteY2" fmla="*/ 65314 h 457894"/>
                <a:gd name="connsiteX3" fmla="*/ 255320 w 2539728"/>
                <a:gd name="connsiteY3" fmla="*/ 100940 h 457894"/>
                <a:gd name="connsiteX4" fmla="*/ 492826 w 2539728"/>
                <a:gd name="connsiteY4" fmla="*/ 142504 h 457894"/>
                <a:gd name="connsiteX5" fmla="*/ 754083 w 2539728"/>
                <a:gd name="connsiteY5" fmla="*/ 166255 h 457894"/>
                <a:gd name="connsiteX6" fmla="*/ 950026 w 2539728"/>
                <a:gd name="connsiteY6" fmla="*/ 172192 h 457894"/>
                <a:gd name="connsiteX7" fmla="*/ 1264722 w 2539728"/>
                <a:gd name="connsiteY7" fmla="*/ 190005 h 457894"/>
                <a:gd name="connsiteX8" fmla="*/ 1442852 w 2539728"/>
                <a:gd name="connsiteY8" fmla="*/ 172192 h 457894"/>
                <a:gd name="connsiteX9" fmla="*/ 1674421 w 2539728"/>
                <a:gd name="connsiteY9" fmla="*/ 249382 h 457894"/>
                <a:gd name="connsiteX10" fmla="*/ 1763486 w 2539728"/>
                <a:gd name="connsiteY10" fmla="*/ 290946 h 457894"/>
                <a:gd name="connsiteX11" fmla="*/ 2012868 w 2539728"/>
                <a:gd name="connsiteY11" fmla="*/ 320634 h 457894"/>
                <a:gd name="connsiteX12" fmla="*/ 2250374 w 2539728"/>
                <a:gd name="connsiteY12" fmla="*/ 326572 h 457894"/>
                <a:gd name="connsiteX13" fmla="*/ 2363190 w 2539728"/>
                <a:gd name="connsiteY13" fmla="*/ 314696 h 457894"/>
                <a:gd name="connsiteX14" fmla="*/ 2517569 w 2539728"/>
                <a:gd name="connsiteY14" fmla="*/ 445325 h 457894"/>
                <a:gd name="connsiteX15" fmla="*/ 2535382 w 2539728"/>
                <a:gd name="connsiteY15" fmla="*/ 445325 h 457894"/>
                <a:gd name="connsiteX0" fmla="*/ 0 w 2415037"/>
                <a:gd name="connsiteY0" fmla="*/ 0 h 440081"/>
                <a:gd name="connsiteX1" fmla="*/ 89065 w 2415037"/>
                <a:gd name="connsiteY1" fmla="*/ 47501 h 440081"/>
                <a:gd name="connsiteX2" fmla="*/ 130629 w 2415037"/>
                <a:gd name="connsiteY2" fmla="*/ 83127 h 440081"/>
                <a:gd name="connsiteX3" fmla="*/ 368135 w 2415037"/>
                <a:gd name="connsiteY3" fmla="*/ 124691 h 440081"/>
                <a:gd name="connsiteX4" fmla="*/ 629392 w 2415037"/>
                <a:gd name="connsiteY4" fmla="*/ 148442 h 440081"/>
                <a:gd name="connsiteX5" fmla="*/ 825335 w 2415037"/>
                <a:gd name="connsiteY5" fmla="*/ 154379 h 440081"/>
                <a:gd name="connsiteX6" fmla="*/ 1140031 w 2415037"/>
                <a:gd name="connsiteY6" fmla="*/ 172192 h 440081"/>
                <a:gd name="connsiteX7" fmla="*/ 1318161 w 2415037"/>
                <a:gd name="connsiteY7" fmla="*/ 154379 h 440081"/>
                <a:gd name="connsiteX8" fmla="*/ 1549730 w 2415037"/>
                <a:gd name="connsiteY8" fmla="*/ 231569 h 440081"/>
                <a:gd name="connsiteX9" fmla="*/ 1638795 w 2415037"/>
                <a:gd name="connsiteY9" fmla="*/ 273133 h 440081"/>
                <a:gd name="connsiteX10" fmla="*/ 1888177 w 2415037"/>
                <a:gd name="connsiteY10" fmla="*/ 302821 h 440081"/>
                <a:gd name="connsiteX11" fmla="*/ 2125683 w 2415037"/>
                <a:gd name="connsiteY11" fmla="*/ 308759 h 440081"/>
                <a:gd name="connsiteX12" fmla="*/ 2238499 w 2415037"/>
                <a:gd name="connsiteY12" fmla="*/ 296883 h 440081"/>
                <a:gd name="connsiteX13" fmla="*/ 2392878 w 2415037"/>
                <a:gd name="connsiteY13" fmla="*/ 427512 h 440081"/>
                <a:gd name="connsiteX14" fmla="*/ 2410691 w 2415037"/>
                <a:gd name="connsiteY14" fmla="*/ 427512 h 44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5037" h="440081">
                  <a:moveTo>
                    <a:pt x="0" y="0"/>
                  </a:moveTo>
                  <a:cubicBezTo>
                    <a:pt x="35626" y="10886"/>
                    <a:pt x="67294" y="33647"/>
                    <a:pt x="89065" y="47501"/>
                  </a:cubicBezTo>
                  <a:cubicBezTo>
                    <a:pt x="110837" y="61356"/>
                    <a:pt x="84117" y="70262"/>
                    <a:pt x="130629" y="83127"/>
                  </a:cubicBezTo>
                  <a:cubicBezTo>
                    <a:pt x="177141" y="95992"/>
                    <a:pt x="285008" y="113805"/>
                    <a:pt x="368135" y="124691"/>
                  </a:cubicBezTo>
                  <a:cubicBezTo>
                    <a:pt x="451262" y="135577"/>
                    <a:pt x="553192" y="143494"/>
                    <a:pt x="629392" y="148442"/>
                  </a:cubicBezTo>
                  <a:cubicBezTo>
                    <a:pt x="705592" y="153390"/>
                    <a:pt x="740229" y="150421"/>
                    <a:pt x="825335" y="154379"/>
                  </a:cubicBezTo>
                  <a:cubicBezTo>
                    <a:pt x="910441" y="158337"/>
                    <a:pt x="1057893" y="172192"/>
                    <a:pt x="1140031" y="172192"/>
                  </a:cubicBezTo>
                  <a:cubicBezTo>
                    <a:pt x="1222169" y="172192"/>
                    <a:pt x="1249878" y="144483"/>
                    <a:pt x="1318161" y="154379"/>
                  </a:cubicBezTo>
                  <a:cubicBezTo>
                    <a:pt x="1386444" y="164275"/>
                    <a:pt x="1496291" y="211777"/>
                    <a:pt x="1549730" y="231569"/>
                  </a:cubicBezTo>
                  <a:cubicBezTo>
                    <a:pt x="1603169" y="251361"/>
                    <a:pt x="1582387" y="261258"/>
                    <a:pt x="1638795" y="273133"/>
                  </a:cubicBezTo>
                  <a:cubicBezTo>
                    <a:pt x="1695203" y="285008"/>
                    <a:pt x="1807029" y="296883"/>
                    <a:pt x="1888177" y="302821"/>
                  </a:cubicBezTo>
                  <a:cubicBezTo>
                    <a:pt x="1969325" y="308759"/>
                    <a:pt x="2067296" y="309749"/>
                    <a:pt x="2125683" y="308759"/>
                  </a:cubicBezTo>
                  <a:cubicBezTo>
                    <a:pt x="2184070" y="307769"/>
                    <a:pt x="2193967" y="277091"/>
                    <a:pt x="2238499" y="296883"/>
                  </a:cubicBezTo>
                  <a:cubicBezTo>
                    <a:pt x="2283031" y="316675"/>
                    <a:pt x="2364179" y="405741"/>
                    <a:pt x="2392878" y="427512"/>
                  </a:cubicBezTo>
                  <a:cubicBezTo>
                    <a:pt x="2421577" y="449283"/>
                    <a:pt x="2416134" y="438397"/>
                    <a:pt x="2410691" y="427512"/>
                  </a:cubicBezTo>
                </a:path>
              </a:pathLst>
            </a:custGeom>
            <a:noFill/>
            <a:ln w="98425" cap="flat" cmpd="sng" algn="ctr">
              <a:solidFill>
                <a:sysClr val="window" lastClr="FFFFFF"/>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12" name="Serbest Form 111"/>
            <p:cNvSpPr/>
            <p:nvPr/>
          </p:nvSpPr>
          <p:spPr>
            <a:xfrm>
              <a:off x="5783051" y="2112065"/>
              <a:ext cx="2835297" cy="574626"/>
            </a:xfrm>
            <a:custGeom>
              <a:avLst/>
              <a:gdLst>
                <a:gd name="connsiteX0" fmla="*/ 0 w 3313216"/>
                <a:gd name="connsiteY0" fmla="*/ 780802 h 780802"/>
                <a:gd name="connsiteX1" fmla="*/ 166255 w 3313216"/>
                <a:gd name="connsiteY1" fmla="*/ 656111 h 780802"/>
                <a:gd name="connsiteX2" fmla="*/ 326572 w 3313216"/>
                <a:gd name="connsiteY2" fmla="*/ 543296 h 780802"/>
                <a:gd name="connsiteX3" fmla="*/ 469076 w 3313216"/>
                <a:gd name="connsiteY3" fmla="*/ 501732 h 780802"/>
                <a:gd name="connsiteX4" fmla="*/ 676894 w 3313216"/>
                <a:gd name="connsiteY4" fmla="*/ 454231 h 780802"/>
                <a:gd name="connsiteX5" fmla="*/ 831273 w 3313216"/>
                <a:gd name="connsiteY5" fmla="*/ 341415 h 780802"/>
                <a:gd name="connsiteX6" fmla="*/ 902525 w 3313216"/>
                <a:gd name="connsiteY6" fmla="*/ 252350 h 780802"/>
                <a:gd name="connsiteX7" fmla="*/ 979715 w 3313216"/>
                <a:gd name="connsiteY7" fmla="*/ 145472 h 780802"/>
                <a:gd name="connsiteX8" fmla="*/ 1080655 w 3313216"/>
                <a:gd name="connsiteY8" fmla="*/ 68283 h 780802"/>
                <a:gd name="connsiteX9" fmla="*/ 1169720 w 3313216"/>
                <a:gd name="connsiteY9" fmla="*/ 26719 h 780802"/>
                <a:gd name="connsiteX10" fmla="*/ 1341912 w 3313216"/>
                <a:gd name="connsiteY10" fmla="*/ 2968 h 780802"/>
                <a:gd name="connsiteX11" fmla="*/ 1502229 w 3313216"/>
                <a:gd name="connsiteY11" fmla="*/ 2968 h 780802"/>
                <a:gd name="connsiteX12" fmla="*/ 1626920 w 3313216"/>
                <a:gd name="connsiteY12" fmla="*/ 26719 h 780802"/>
                <a:gd name="connsiteX13" fmla="*/ 1727860 w 3313216"/>
                <a:gd name="connsiteY13" fmla="*/ 32657 h 780802"/>
                <a:gd name="connsiteX14" fmla="*/ 1805050 w 3313216"/>
                <a:gd name="connsiteY14" fmla="*/ 68283 h 780802"/>
                <a:gd name="connsiteX15" fmla="*/ 1876302 w 3313216"/>
                <a:gd name="connsiteY15" fmla="*/ 97971 h 780802"/>
                <a:gd name="connsiteX16" fmla="*/ 1959429 w 3313216"/>
                <a:gd name="connsiteY16" fmla="*/ 127659 h 780802"/>
                <a:gd name="connsiteX17" fmla="*/ 2090057 w 3313216"/>
                <a:gd name="connsiteY17" fmla="*/ 145472 h 780802"/>
                <a:gd name="connsiteX18" fmla="*/ 2232561 w 3313216"/>
                <a:gd name="connsiteY18" fmla="*/ 163285 h 780802"/>
                <a:gd name="connsiteX19" fmla="*/ 2375065 w 3313216"/>
                <a:gd name="connsiteY19" fmla="*/ 210787 h 780802"/>
                <a:gd name="connsiteX20" fmla="*/ 2511631 w 3313216"/>
                <a:gd name="connsiteY20" fmla="*/ 252350 h 780802"/>
                <a:gd name="connsiteX21" fmla="*/ 2731325 w 3313216"/>
                <a:gd name="connsiteY21" fmla="*/ 210787 h 780802"/>
                <a:gd name="connsiteX22" fmla="*/ 2897579 w 3313216"/>
                <a:gd name="connsiteY22" fmla="*/ 210787 h 780802"/>
                <a:gd name="connsiteX23" fmla="*/ 3313216 w 3313216"/>
                <a:gd name="connsiteY23" fmla="*/ 175161 h 78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13216" h="780802">
                  <a:moveTo>
                    <a:pt x="0" y="780802"/>
                  </a:moveTo>
                  <a:cubicBezTo>
                    <a:pt x="56408" y="738248"/>
                    <a:pt x="111826" y="695695"/>
                    <a:pt x="166255" y="656111"/>
                  </a:cubicBezTo>
                  <a:cubicBezTo>
                    <a:pt x="220684" y="616527"/>
                    <a:pt x="276102" y="569026"/>
                    <a:pt x="326572" y="543296"/>
                  </a:cubicBezTo>
                  <a:cubicBezTo>
                    <a:pt x="377042" y="517566"/>
                    <a:pt x="410689" y="516576"/>
                    <a:pt x="469076" y="501732"/>
                  </a:cubicBezTo>
                  <a:cubicBezTo>
                    <a:pt x="527463" y="486888"/>
                    <a:pt x="616528" y="480950"/>
                    <a:pt x="676894" y="454231"/>
                  </a:cubicBezTo>
                  <a:cubicBezTo>
                    <a:pt x="737260" y="427512"/>
                    <a:pt x="793668" y="375062"/>
                    <a:pt x="831273" y="341415"/>
                  </a:cubicBezTo>
                  <a:cubicBezTo>
                    <a:pt x="868878" y="307768"/>
                    <a:pt x="877785" y="285007"/>
                    <a:pt x="902525" y="252350"/>
                  </a:cubicBezTo>
                  <a:cubicBezTo>
                    <a:pt x="927265" y="219693"/>
                    <a:pt x="950027" y="176150"/>
                    <a:pt x="979715" y="145472"/>
                  </a:cubicBezTo>
                  <a:cubicBezTo>
                    <a:pt x="1009403" y="114794"/>
                    <a:pt x="1048988" y="88075"/>
                    <a:pt x="1080655" y="68283"/>
                  </a:cubicBezTo>
                  <a:cubicBezTo>
                    <a:pt x="1112322" y="48491"/>
                    <a:pt x="1126177" y="37605"/>
                    <a:pt x="1169720" y="26719"/>
                  </a:cubicBezTo>
                  <a:cubicBezTo>
                    <a:pt x="1213263" y="15833"/>
                    <a:pt x="1286494" y="6926"/>
                    <a:pt x="1341912" y="2968"/>
                  </a:cubicBezTo>
                  <a:cubicBezTo>
                    <a:pt x="1397330" y="-991"/>
                    <a:pt x="1454728" y="-990"/>
                    <a:pt x="1502229" y="2968"/>
                  </a:cubicBezTo>
                  <a:cubicBezTo>
                    <a:pt x="1549730" y="6926"/>
                    <a:pt x="1589315" y="21771"/>
                    <a:pt x="1626920" y="26719"/>
                  </a:cubicBezTo>
                  <a:cubicBezTo>
                    <a:pt x="1664525" y="31667"/>
                    <a:pt x="1698172" y="25730"/>
                    <a:pt x="1727860" y="32657"/>
                  </a:cubicBezTo>
                  <a:cubicBezTo>
                    <a:pt x="1757548" y="39584"/>
                    <a:pt x="1780310" y="57397"/>
                    <a:pt x="1805050" y="68283"/>
                  </a:cubicBezTo>
                  <a:cubicBezTo>
                    <a:pt x="1829790" y="79169"/>
                    <a:pt x="1850572" y="88075"/>
                    <a:pt x="1876302" y="97971"/>
                  </a:cubicBezTo>
                  <a:cubicBezTo>
                    <a:pt x="1902032" y="107867"/>
                    <a:pt x="1923803" y="119742"/>
                    <a:pt x="1959429" y="127659"/>
                  </a:cubicBezTo>
                  <a:cubicBezTo>
                    <a:pt x="1995055" y="135576"/>
                    <a:pt x="2090057" y="145472"/>
                    <a:pt x="2090057" y="145472"/>
                  </a:cubicBezTo>
                  <a:cubicBezTo>
                    <a:pt x="2135579" y="151410"/>
                    <a:pt x="2185060" y="152399"/>
                    <a:pt x="2232561" y="163285"/>
                  </a:cubicBezTo>
                  <a:cubicBezTo>
                    <a:pt x="2280062" y="174171"/>
                    <a:pt x="2328553" y="195943"/>
                    <a:pt x="2375065" y="210787"/>
                  </a:cubicBezTo>
                  <a:cubicBezTo>
                    <a:pt x="2421577" y="225631"/>
                    <a:pt x="2452254" y="252350"/>
                    <a:pt x="2511631" y="252350"/>
                  </a:cubicBezTo>
                  <a:cubicBezTo>
                    <a:pt x="2571008" y="252350"/>
                    <a:pt x="2667000" y="217714"/>
                    <a:pt x="2731325" y="210787"/>
                  </a:cubicBezTo>
                  <a:cubicBezTo>
                    <a:pt x="2795650" y="203860"/>
                    <a:pt x="2800597" y="216725"/>
                    <a:pt x="2897579" y="210787"/>
                  </a:cubicBezTo>
                  <a:cubicBezTo>
                    <a:pt x="2994561" y="204849"/>
                    <a:pt x="3153888" y="190005"/>
                    <a:pt x="3313216" y="175161"/>
                  </a:cubicBezTo>
                </a:path>
              </a:pathLst>
            </a:custGeom>
            <a:noFill/>
            <a:ln w="152400" cap="flat" cmpd="sng" algn="ctr">
              <a:solidFill>
                <a:srgbClr val="FF0000"/>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13" name="Serbest Form 112"/>
            <p:cNvSpPr/>
            <p:nvPr/>
          </p:nvSpPr>
          <p:spPr>
            <a:xfrm>
              <a:off x="6559098" y="2110723"/>
              <a:ext cx="1016235" cy="185715"/>
            </a:xfrm>
            <a:custGeom>
              <a:avLst/>
              <a:gdLst>
                <a:gd name="connsiteX0" fmla="*/ 0 w 3313216"/>
                <a:gd name="connsiteY0" fmla="*/ 780802 h 780802"/>
                <a:gd name="connsiteX1" fmla="*/ 166255 w 3313216"/>
                <a:gd name="connsiteY1" fmla="*/ 656111 h 780802"/>
                <a:gd name="connsiteX2" fmla="*/ 326572 w 3313216"/>
                <a:gd name="connsiteY2" fmla="*/ 543296 h 780802"/>
                <a:gd name="connsiteX3" fmla="*/ 469076 w 3313216"/>
                <a:gd name="connsiteY3" fmla="*/ 501732 h 780802"/>
                <a:gd name="connsiteX4" fmla="*/ 676894 w 3313216"/>
                <a:gd name="connsiteY4" fmla="*/ 454231 h 780802"/>
                <a:gd name="connsiteX5" fmla="*/ 831273 w 3313216"/>
                <a:gd name="connsiteY5" fmla="*/ 341415 h 780802"/>
                <a:gd name="connsiteX6" fmla="*/ 902525 w 3313216"/>
                <a:gd name="connsiteY6" fmla="*/ 252350 h 780802"/>
                <a:gd name="connsiteX7" fmla="*/ 979715 w 3313216"/>
                <a:gd name="connsiteY7" fmla="*/ 145472 h 780802"/>
                <a:gd name="connsiteX8" fmla="*/ 1080655 w 3313216"/>
                <a:gd name="connsiteY8" fmla="*/ 68283 h 780802"/>
                <a:gd name="connsiteX9" fmla="*/ 1169720 w 3313216"/>
                <a:gd name="connsiteY9" fmla="*/ 26719 h 780802"/>
                <a:gd name="connsiteX10" fmla="*/ 1341912 w 3313216"/>
                <a:gd name="connsiteY10" fmla="*/ 2968 h 780802"/>
                <a:gd name="connsiteX11" fmla="*/ 1502229 w 3313216"/>
                <a:gd name="connsiteY11" fmla="*/ 2968 h 780802"/>
                <a:gd name="connsiteX12" fmla="*/ 1626920 w 3313216"/>
                <a:gd name="connsiteY12" fmla="*/ 26719 h 780802"/>
                <a:gd name="connsiteX13" fmla="*/ 1727860 w 3313216"/>
                <a:gd name="connsiteY13" fmla="*/ 32657 h 780802"/>
                <a:gd name="connsiteX14" fmla="*/ 1805050 w 3313216"/>
                <a:gd name="connsiteY14" fmla="*/ 68283 h 780802"/>
                <a:gd name="connsiteX15" fmla="*/ 1876302 w 3313216"/>
                <a:gd name="connsiteY15" fmla="*/ 97971 h 780802"/>
                <a:gd name="connsiteX16" fmla="*/ 1959429 w 3313216"/>
                <a:gd name="connsiteY16" fmla="*/ 127659 h 780802"/>
                <a:gd name="connsiteX17" fmla="*/ 2090057 w 3313216"/>
                <a:gd name="connsiteY17" fmla="*/ 145472 h 780802"/>
                <a:gd name="connsiteX18" fmla="*/ 2232561 w 3313216"/>
                <a:gd name="connsiteY18" fmla="*/ 163285 h 780802"/>
                <a:gd name="connsiteX19" fmla="*/ 2375065 w 3313216"/>
                <a:gd name="connsiteY19" fmla="*/ 210787 h 780802"/>
                <a:gd name="connsiteX20" fmla="*/ 2511631 w 3313216"/>
                <a:gd name="connsiteY20" fmla="*/ 252350 h 780802"/>
                <a:gd name="connsiteX21" fmla="*/ 2731325 w 3313216"/>
                <a:gd name="connsiteY21" fmla="*/ 210787 h 780802"/>
                <a:gd name="connsiteX22" fmla="*/ 2897579 w 3313216"/>
                <a:gd name="connsiteY22" fmla="*/ 210787 h 780802"/>
                <a:gd name="connsiteX23" fmla="*/ 3313216 w 3313216"/>
                <a:gd name="connsiteY23" fmla="*/ 175161 h 780802"/>
                <a:gd name="connsiteX0" fmla="*/ 0 w 3146961"/>
                <a:gd name="connsiteY0" fmla="*/ 656111 h 656111"/>
                <a:gd name="connsiteX1" fmla="*/ 160317 w 3146961"/>
                <a:gd name="connsiteY1" fmla="*/ 543296 h 656111"/>
                <a:gd name="connsiteX2" fmla="*/ 302821 w 3146961"/>
                <a:gd name="connsiteY2" fmla="*/ 501732 h 656111"/>
                <a:gd name="connsiteX3" fmla="*/ 510639 w 3146961"/>
                <a:gd name="connsiteY3" fmla="*/ 454231 h 656111"/>
                <a:gd name="connsiteX4" fmla="*/ 665018 w 3146961"/>
                <a:gd name="connsiteY4" fmla="*/ 341415 h 656111"/>
                <a:gd name="connsiteX5" fmla="*/ 736270 w 3146961"/>
                <a:gd name="connsiteY5" fmla="*/ 252350 h 656111"/>
                <a:gd name="connsiteX6" fmla="*/ 813460 w 3146961"/>
                <a:gd name="connsiteY6" fmla="*/ 145472 h 656111"/>
                <a:gd name="connsiteX7" fmla="*/ 914400 w 3146961"/>
                <a:gd name="connsiteY7" fmla="*/ 68283 h 656111"/>
                <a:gd name="connsiteX8" fmla="*/ 1003465 w 3146961"/>
                <a:gd name="connsiteY8" fmla="*/ 26719 h 656111"/>
                <a:gd name="connsiteX9" fmla="*/ 1175657 w 3146961"/>
                <a:gd name="connsiteY9" fmla="*/ 2968 h 656111"/>
                <a:gd name="connsiteX10" fmla="*/ 1335974 w 3146961"/>
                <a:gd name="connsiteY10" fmla="*/ 2968 h 656111"/>
                <a:gd name="connsiteX11" fmla="*/ 1460665 w 3146961"/>
                <a:gd name="connsiteY11" fmla="*/ 26719 h 656111"/>
                <a:gd name="connsiteX12" fmla="*/ 1561605 w 3146961"/>
                <a:gd name="connsiteY12" fmla="*/ 32657 h 656111"/>
                <a:gd name="connsiteX13" fmla="*/ 1638795 w 3146961"/>
                <a:gd name="connsiteY13" fmla="*/ 68283 h 656111"/>
                <a:gd name="connsiteX14" fmla="*/ 1710047 w 3146961"/>
                <a:gd name="connsiteY14" fmla="*/ 97971 h 656111"/>
                <a:gd name="connsiteX15" fmla="*/ 1793174 w 3146961"/>
                <a:gd name="connsiteY15" fmla="*/ 127659 h 656111"/>
                <a:gd name="connsiteX16" fmla="*/ 1923802 w 3146961"/>
                <a:gd name="connsiteY16" fmla="*/ 145472 h 656111"/>
                <a:gd name="connsiteX17" fmla="*/ 2066306 w 3146961"/>
                <a:gd name="connsiteY17" fmla="*/ 163285 h 656111"/>
                <a:gd name="connsiteX18" fmla="*/ 2208810 w 3146961"/>
                <a:gd name="connsiteY18" fmla="*/ 210787 h 656111"/>
                <a:gd name="connsiteX19" fmla="*/ 2345376 w 3146961"/>
                <a:gd name="connsiteY19" fmla="*/ 252350 h 656111"/>
                <a:gd name="connsiteX20" fmla="*/ 2565070 w 3146961"/>
                <a:gd name="connsiteY20" fmla="*/ 210787 h 656111"/>
                <a:gd name="connsiteX21" fmla="*/ 2731324 w 3146961"/>
                <a:gd name="connsiteY21" fmla="*/ 210787 h 656111"/>
                <a:gd name="connsiteX22" fmla="*/ 3146961 w 3146961"/>
                <a:gd name="connsiteY22" fmla="*/ 175161 h 656111"/>
                <a:gd name="connsiteX0" fmla="*/ 0 w 2986644"/>
                <a:gd name="connsiteY0" fmla="*/ 543296 h 543296"/>
                <a:gd name="connsiteX1" fmla="*/ 142504 w 2986644"/>
                <a:gd name="connsiteY1" fmla="*/ 501732 h 543296"/>
                <a:gd name="connsiteX2" fmla="*/ 350322 w 2986644"/>
                <a:gd name="connsiteY2" fmla="*/ 454231 h 543296"/>
                <a:gd name="connsiteX3" fmla="*/ 504701 w 2986644"/>
                <a:gd name="connsiteY3" fmla="*/ 341415 h 543296"/>
                <a:gd name="connsiteX4" fmla="*/ 575953 w 2986644"/>
                <a:gd name="connsiteY4" fmla="*/ 252350 h 543296"/>
                <a:gd name="connsiteX5" fmla="*/ 653143 w 2986644"/>
                <a:gd name="connsiteY5" fmla="*/ 145472 h 543296"/>
                <a:gd name="connsiteX6" fmla="*/ 754083 w 2986644"/>
                <a:gd name="connsiteY6" fmla="*/ 68283 h 543296"/>
                <a:gd name="connsiteX7" fmla="*/ 843148 w 2986644"/>
                <a:gd name="connsiteY7" fmla="*/ 26719 h 543296"/>
                <a:gd name="connsiteX8" fmla="*/ 1015340 w 2986644"/>
                <a:gd name="connsiteY8" fmla="*/ 2968 h 543296"/>
                <a:gd name="connsiteX9" fmla="*/ 1175657 w 2986644"/>
                <a:gd name="connsiteY9" fmla="*/ 2968 h 543296"/>
                <a:gd name="connsiteX10" fmla="*/ 1300348 w 2986644"/>
                <a:gd name="connsiteY10" fmla="*/ 26719 h 543296"/>
                <a:gd name="connsiteX11" fmla="*/ 1401288 w 2986644"/>
                <a:gd name="connsiteY11" fmla="*/ 32657 h 543296"/>
                <a:gd name="connsiteX12" fmla="*/ 1478478 w 2986644"/>
                <a:gd name="connsiteY12" fmla="*/ 68283 h 543296"/>
                <a:gd name="connsiteX13" fmla="*/ 1549730 w 2986644"/>
                <a:gd name="connsiteY13" fmla="*/ 97971 h 543296"/>
                <a:gd name="connsiteX14" fmla="*/ 1632857 w 2986644"/>
                <a:gd name="connsiteY14" fmla="*/ 127659 h 543296"/>
                <a:gd name="connsiteX15" fmla="*/ 1763485 w 2986644"/>
                <a:gd name="connsiteY15" fmla="*/ 145472 h 543296"/>
                <a:gd name="connsiteX16" fmla="*/ 1905989 w 2986644"/>
                <a:gd name="connsiteY16" fmla="*/ 163285 h 543296"/>
                <a:gd name="connsiteX17" fmla="*/ 2048493 w 2986644"/>
                <a:gd name="connsiteY17" fmla="*/ 210787 h 543296"/>
                <a:gd name="connsiteX18" fmla="*/ 2185059 w 2986644"/>
                <a:gd name="connsiteY18" fmla="*/ 252350 h 543296"/>
                <a:gd name="connsiteX19" fmla="*/ 2404753 w 2986644"/>
                <a:gd name="connsiteY19" fmla="*/ 210787 h 543296"/>
                <a:gd name="connsiteX20" fmla="*/ 2571007 w 2986644"/>
                <a:gd name="connsiteY20" fmla="*/ 210787 h 543296"/>
                <a:gd name="connsiteX21" fmla="*/ 2986644 w 2986644"/>
                <a:gd name="connsiteY21" fmla="*/ 175161 h 543296"/>
                <a:gd name="connsiteX0" fmla="*/ 0 w 2844140"/>
                <a:gd name="connsiteY0" fmla="*/ 501732 h 501732"/>
                <a:gd name="connsiteX1" fmla="*/ 207818 w 2844140"/>
                <a:gd name="connsiteY1" fmla="*/ 454231 h 501732"/>
                <a:gd name="connsiteX2" fmla="*/ 362197 w 2844140"/>
                <a:gd name="connsiteY2" fmla="*/ 341415 h 501732"/>
                <a:gd name="connsiteX3" fmla="*/ 433449 w 2844140"/>
                <a:gd name="connsiteY3" fmla="*/ 252350 h 501732"/>
                <a:gd name="connsiteX4" fmla="*/ 510639 w 2844140"/>
                <a:gd name="connsiteY4" fmla="*/ 145472 h 501732"/>
                <a:gd name="connsiteX5" fmla="*/ 611579 w 2844140"/>
                <a:gd name="connsiteY5" fmla="*/ 68283 h 501732"/>
                <a:gd name="connsiteX6" fmla="*/ 700644 w 2844140"/>
                <a:gd name="connsiteY6" fmla="*/ 26719 h 501732"/>
                <a:gd name="connsiteX7" fmla="*/ 872836 w 2844140"/>
                <a:gd name="connsiteY7" fmla="*/ 2968 h 501732"/>
                <a:gd name="connsiteX8" fmla="*/ 1033153 w 2844140"/>
                <a:gd name="connsiteY8" fmla="*/ 2968 h 501732"/>
                <a:gd name="connsiteX9" fmla="*/ 1157844 w 2844140"/>
                <a:gd name="connsiteY9" fmla="*/ 26719 h 501732"/>
                <a:gd name="connsiteX10" fmla="*/ 1258784 w 2844140"/>
                <a:gd name="connsiteY10" fmla="*/ 32657 h 501732"/>
                <a:gd name="connsiteX11" fmla="*/ 1335974 w 2844140"/>
                <a:gd name="connsiteY11" fmla="*/ 68283 h 501732"/>
                <a:gd name="connsiteX12" fmla="*/ 1407226 w 2844140"/>
                <a:gd name="connsiteY12" fmla="*/ 97971 h 501732"/>
                <a:gd name="connsiteX13" fmla="*/ 1490353 w 2844140"/>
                <a:gd name="connsiteY13" fmla="*/ 127659 h 501732"/>
                <a:gd name="connsiteX14" fmla="*/ 1620981 w 2844140"/>
                <a:gd name="connsiteY14" fmla="*/ 145472 h 501732"/>
                <a:gd name="connsiteX15" fmla="*/ 1763485 w 2844140"/>
                <a:gd name="connsiteY15" fmla="*/ 163285 h 501732"/>
                <a:gd name="connsiteX16" fmla="*/ 1905989 w 2844140"/>
                <a:gd name="connsiteY16" fmla="*/ 210787 h 501732"/>
                <a:gd name="connsiteX17" fmla="*/ 2042555 w 2844140"/>
                <a:gd name="connsiteY17" fmla="*/ 252350 h 501732"/>
                <a:gd name="connsiteX18" fmla="*/ 2262249 w 2844140"/>
                <a:gd name="connsiteY18" fmla="*/ 210787 h 501732"/>
                <a:gd name="connsiteX19" fmla="*/ 2428503 w 2844140"/>
                <a:gd name="connsiteY19" fmla="*/ 210787 h 501732"/>
                <a:gd name="connsiteX20" fmla="*/ 2844140 w 2844140"/>
                <a:gd name="connsiteY20" fmla="*/ 175161 h 501732"/>
                <a:gd name="connsiteX0" fmla="*/ 0 w 2636322"/>
                <a:gd name="connsiteY0" fmla="*/ 454231 h 454231"/>
                <a:gd name="connsiteX1" fmla="*/ 154379 w 2636322"/>
                <a:gd name="connsiteY1" fmla="*/ 341415 h 454231"/>
                <a:gd name="connsiteX2" fmla="*/ 225631 w 2636322"/>
                <a:gd name="connsiteY2" fmla="*/ 252350 h 454231"/>
                <a:gd name="connsiteX3" fmla="*/ 302821 w 2636322"/>
                <a:gd name="connsiteY3" fmla="*/ 145472 h 454231"/>
                <a:gd name="connsiteX4" fmla="*/ 403761 w 2636322"/>
                <a:gd name="connsiteY4" fmla="*/ 68283 h 454231"/>
                <a:gd name="connsiteX5" fmla="*/ 492826 w 2636322"/>
                <a:gd name="connsiteY5" fmla="*/ 26719 h 454231"/>
                <a:gd name="connsiteX6" fmla="*/ 665018 w 2636322"/>
                <a:gd name="connsiteY6" fmla="*/ 2968 h 454231"/>
                <a:gd name="connsiteX7" fmla="*/ 825335 w 2636322"/>
                <a:gd name="connsiteY7" fmla="*/ 2968 h 454231"/>
                <a:gd name="connsiteX8" fmla="*/ 950026 w 2636322"/>
                <a:gd name="connsiteY8" fmla="*/ 26719 h 454231"/>
                <a:gd name="connsiteX9" fmla="*/ 1050966 w 2636322"/>
                <a:gd name="connsiteY9" fmla="*/ 32657 h 454231"/>
                <a:gd name="connsiteX10" fmla="*/ 1128156 w 2636322"/>
                <a:gd name="connsiteY10" fmla="*/ 68283 h 454231"/>
                <a:gd name="connsiteX11" fmla="*/ 1199408 w 2636322"/>
                <a:gd name="connsiteY11" fmla="*/ 97971 h 454231"/>
                <a:gd name="connsiteX12" fmla="*/ 1282535 w 2636322"/>
                <a:gd name="connsiteY12" fmla="*/ 127659 h 454231"/>
                <a:gd name="connsiteX13" fmla="*/ 1413163 w 2636322"/>
                <a:gd name="connsiteY13" fmla="*/ 145472 h 454231"/>
                <a:gd name="connsiteX14" fmla="*/ 1555667 w 2636322"/>
                <a:gd name="connsiteY14" fmla="*/ 163285 h 454231"/>
                <a:gd name="connsiteX15" fmla="*/ 1698171 w 2636322"/>
                <a:gd name="connsiteY15" fmla="*/ 210787 h 454231"/>
                <a:gd name="connsiteX16" fmla="*/ 1834737 w 2636322"/>
                <a:gd name="connsiteY16" fmla="*/ 252350 h 454231"/>
                <a:gd name="connsiteX17" fmla="*/ 2054431 w 2636322"/>
                <a:gd name="connsiteY17" fmla="*/ 210787 h 454231"/>
                <a:gd name="connsiteX18" fmla="*/ 2220685 w 2636322"/>
                <a:gd name="connsiteY18" fmla="*/ 210787 h 454231"/>
                <a:gd name="connsiteX19" fmla="*/ 2636322 w 2636322"/>
                <a:gd name="connsiteY19" fmla="*/ 175161 h 454231"/>
                <a:gd name="connsiteX0" fmla="*/ 0 w 2481943"/>
                <a:gd name="connsiteY0" fmla="*/ 341415 h 341415"/>
                <a:gd name="connsiteX1" fmla="*/ 71252 w 2481943"/>
                <a:gd name="connsiteY1" fmla="*/ 252350 h 341415"/>
                <a:gd name="connsiteX2" fmla="*/ 148442 w 2481943"/>
                <a:gd name="connsiteY2" fmla="*/ 145472 h 341415"/>
                <a:gd name="connsiteX3" fmla="*/ 249382 w 2481943"/>
                <a:gd name="connsiteY3" fmla="*/ 68283 h 341415"/>
                <a:gd name="connsiteX4" fmla="*/ 338447 w 2481943"/>
                <a:gd name="connsiteY4" fmla="*/ 26719 h 341415"/>
                <a:gd name="connsiteX5" fmla="*/ 510639 w 2481943"/>
                <a:gd name="connsiteY5" fmla="*/ 2968 h 341415"/>
                <a:gd name="connsiteX6" fmla="*/ 670956 w 2481943"/>
                <a:gd name="connsiteY6" fmla="*/ 2968 h 341415"/>
                <a:gd name="connsiteX7" fmla="*/ 795647 w 2481943"/>
                <a:gd name="connsiteY7" fmla="*/ 26719 h 341415"/>
                <a:gd name="connsiteX8" fmla="*/ 896587 w 2481943"/>
                <a:gd name="connsiteY8" fmla="*/ 32657 h 341415"/>
                <a:gd name="connsiteX9" fmla="*/ 973777 w 2481943"/>
                <a:gd name="connsiteY9" fmla="*/ 68283 h 341415"/>
                <a:gd name="connsiteX10" fmla="*/ 1045029 w 2481943"/>
                <a:gd name="connsiteY10" fmla="*/ 97971 h 341415"/>
                <a:gd name="connsiteX11" fmla="*/ 1128156 w 2481943"/>
                <a:gd name="connsiteY11" fmla="*/ 127659 h 341415"/>
                <a:gd name="connsiteX12" fmla="*/ 1258784 w 2481943"/>
                <a:gd name="connsiteY12" fmla="*/ 145472 h 341415"/>
                <a:gd name="connsiteX13" fmla="*/ 1401288 w 2481943"/>
                <a:gd name="connsiteY13" fmla="*/ 163285 h 341415"/>
                <a:gd name="connsiteX14" fmla="*/ 1543792 w 2481943"/>
                <a:gd name="connsiteY14" fmla="*/ 210787 h 341415"/>
                <a:gd name="connsiteX15" fmla="*/ 1680358 w 2481943"/>
                <a:gd name="connsiteY15" fmla="*/ 252350 h 341415"/>
                <a:gd name="connsiteX16" fmla="*/ 1900052 w 2481943"/>
                <a:gd name="connsiteY16" fmla="*/ 210787 h 341415"/>
                <a:gd name="connsiteX17" fmla="*/ 2066306 w 2481943"/>
                <a:gd name="connsiteY17" fmla="*/ 210787 h 341415"/>
                <a:gd name="connsiteX18" fmla="*/ 2481943 w 2481943"/>
                <a:gd name="connsiteY18" fmla="*/ 175161 h 341415"/>
                <a:gd name="connsiteX0" fmla="*/ 0 w 2410691"/>
                <a:gd name="connsiteY0" fmla="*/ 252350 h 252350"/>
                <a:gd name="connsiteX1" fmla="*/ 77190 w 2410691"/>
                <a:gd name="connsiteY1" fmla="*/ 145472 h 252350"/>
                <a:gd name="connsiteX2" fmla="*/ 178130 w 2410691"/>
                <a:gd name="connsiteY2" fmla="*/ 68283 h 252350"/>
                <a:gd name="connsiteX3" fmla="*/ 267195 w 2410691"/>
                <a:gd name="connsiteY3" fmla="*/ 26719 h 252350"/>
                <a:gd name="connsiteX4" fmla="*/ 439387 w 2410691"/>
                <a:gd name="connsiteY4" fmla="*/ 2968 h 252350"/>
                <a:gd name="connsiteX5" fmla="*/ 599704 w 2410691"/>
                <a:gd name="connsiteY5" fmla="*/ 2968 h 252350"/>
                <a:gd name="connsiteX6" fmla="*/ 724395 w 2410691"/>
                <a:gd name="connsiteY6" fmla="*/ 26719 h 252350"/>
                <a:gd name="connsiteX7" fmla="*/ 825335 w 2410691"/>
                <a:gd name="connsiteY7" fmla="*/ 32657 h 252350"/>
                <a:gd name="connsiteX8" fmla="*/ 902525 w 2410691"/>
                <a:gd name="connsiteY8" fmla="*/ 68283 h 252350"/>
                <a:gd name="connsiteX9" fmla="*/ 973777 w 2410691"/>
                <a:gd name="connsiteY9" fmla="*/ 97971 h 252350"/>
                <a:gd name="connsiteX10" fmla="*/ 1056904 w 2410691"/>
                <a:gd name="connsiteY10" fmla="*/ 127659 h 252350"/>
                <a:gd name="connsiteX11" fmla="*/ 1187532 w 2410691"/>
                <a:gd name="connsiteY11" fmla="*/ 145472 h 252350"/>
                <a:gd name="connsiteX12" fmla="*/ 1330036 w 2410691"/>
                <a:gd name="connsiteY12" fmla="*/ 163285 h 252350"/>
                <a:gd name="connsiteX13" fmla="*/ 1472540 w 2410691"/>
                <a:gd name="connsiteY13" fmla="*/ 210787 h 252350"/>
                <a:gd name="connsiteX14" fmla="*/ 1609106 w 2410691"/>
                <a:gd name="connsiteY14" fmla="*/ 252350 h 252350"/>
                <a:gd name="connsiteX15" fmla="*/ 1828800 w 2410691"/>
                <a:gd name="connsiteY15" fmla="*/ 210787 h 252350"/>
                <a:gd name="connsiteX16" fmla="*/ 1995054 w 2410691"/>
                <a:gd name="connsiteY16" fmla="*/ 210787 h 252350"/>
                <a:gd name="connsiteX17" fmla="*/ 2410691 w 2410691"/>
                <a:gd name="connsiteY17" fmla="*/ 175161 h 252350"/>
                <a:gd name="connsiteX0" fmla="*/ 0 w 1995054"/>
                <a:gd name="connsiteY0" fmla="*/ 252350 h 252350"/>
                <a:gd name="connsiteX1" fmla="*/ 77190 w 1995054"/>
                <a:gd name="connsiteY1" fmla="*/ 145472 h 252350"/>
                <a:gd name="connsiteX2" fmla="*/ 178130 w 1995054"/>
                <a:gd name="connsiteY2" fmla="*/ 68283 h 252350"/>
                <a:gd name="connsiteX3" fmla="*/ 267195 w 1995054"/>
                <a:gd name="connsiteY3" fmla="*/ 26719 h 252350"/>
                <a:gd name="connsiteX4" fmla="*/ 439387 w 1995054"/>
                <a:gd name="connsiteY4" fmla="*/ 2968 h 252350"/>
                <a:gd name="connsiteX5" fmla="*/ 599704 w 1995054"/>
                <a:gd name="connsiteY5" fmla="*/ 2968 h 252350"/>
                <a:gd name="connsiteX6" fmla="*/ 724395 w 1995054"/>
                <a:gd name="connsiteY6" fmla="*/ 26719 h 252350"/>
                <a:gd name="connsiteX7" fmla="*/ 825335 w 1995054"/>
                <a:gd name="connsiteY7" fmla="*/ 32657 h 252350"/>
                <a:gd name="connsiteX8" fmla="*/ 902525 w 1995054"/>
                <a:gd name="connsiteY8" fmla="*/ 68283 h 252350"/>
                <a:gd name="connsiteX9" fmla="*/ 973777 w 1995054"/>
                <a:gd name="connsiteY9" fmla="*/ 97971 h 252350"/>
                <a:gd name="connsiteX10" fmla="*/ 1056904 w 1995054"/>
                <a:gd name="connsiteY10" fmla="*/ 127659 h 252350"/>
                <a:gd name="connsiteX11" fmla="*/ 1187532 w 1995054"/>
                <a:gd name="connsiteY11" fmla="*/ 145472 h 252350"/>
                <a:gd name="connsiteX12" fmla="*/ 1330036 w 1995054"/>
                <a:gd name="connsiteY12" fmla="*/ 163285 h 252350"/>
                <a:gd name="connsiteX13" fmla="*/ 1472540 w 1995054"/>
                <a:gd name="connsiteY13" fmla="*/ 210787 h 252350"/>
                <a:gd name="connsiteX14" fmla="*/ 1609106 w 1995054"/>
                <a:gd name="connsiteY14" fmla="*/ 252350 h 252350"/>
                <a:gd name="connsiteX15" fmla="*/ 1828800 w 1995054"/>
                <a:gd name="connsiteY15" fmla="*/ 210787 h 252350"/>
                <a:gd name="connsiteX16" fmla="*/ 1995054 w 1995054"/>
                <a:gd name="connsiteY16" fmla="*/ 210787 h 252350"/>
                <a:gd name="connsiteX0" fmla="*/ 0 w 1828800"/>
                <a:gd name="connsiteY0" fmla="*/ 252350 h 252350"/>
                <a:gd name="connsiteX1" fmla="*/ 77190 w 1828800"/>
                <a:gd name="connsiteY1" fmla="*/ 145472 h 252350"/>
                <a:gd name="connsiteX2" fmla="*/ 178130 w 1828800"/>
                <a:gd name="connsiteY2" fmla="*/ 68283 h 252350"/>
                <a:gd name="connsiteX3" fmla="*/ 267195 w 1828800"/>
                <a:gd name="connsiteY3" fmla="*/ 26719 h 252350"/>
                <a:gd name="connsiteX4" fmla="*/ 439387 w 1828800"/>
                <a:gd name="connsiteY4" fmla="*/ 2968 h 252350"/>
                <a:gd name="connsiteX5" fmla="*/ 599704 w 1828800"/>
                <a:gd name="connsiteY5" fmla="*/ 2968 h 252350"/>
                <a:gd name="connsiteX6" fmla="*/ 724395 w 1828800"/>
                <a:gd name="connsiteY6" fmla="*/ 26719 h 252350"/>
                <a:gd name="connsiteX7" fmla="*/ 825335 w 1828800"/>
                <a:gd name="connsiteY7" fmla="*/ 32657 h 252350"/>
                <a:gd name="connsiteX8" fmla="*/ 902525 w 1828800"/>
                <a:gd name="connsiteY8" fmla="*/ 68283 h 252350"/>
                <a:gd name="connsiteX9" fmla="*/ 973777 w 1828800"/>
                <a:gd name="connsiteY9" fmla="*/ 97971 h 252350"/>
                <a:gd name="connsiteX10" fmla="*/ 1056904 w 1828800"/>
                <a:gd name="connsiteY10" fmla="*/ 127659 h 252350"/>
                <a:gd name="connsiteX11" fmla="*/ 1187532 w 1828800"/>
                <a:gd name="connsiteY11" fmla="*/ 145472 h 252350"/>
                <a:gd name="connsiteX12" fmla="*/ 1330036 w 1828800"/>
                <a:gd name="connsiteY12" fmla="*/ 163285 h 252350"/>
                <a:gd name="connsiteX13" fmla="*/ 1472540 w 1828800"/>
                <a:gd name="connsiteY13" fmla="*/ 210787 h 252350"/>
                <a:gd name="connsiteX14" fmla="*/ 1609106 w 1828800"/>
                <a:gd name="connsiteY14" fmla="*/ 252350 h 252350"/>
                <a:gd name="connsiteX15" fmla="*/ 1828800 w 1828800"/>
                <a:gd name="connsiteY15" fmla="*/ 210787 h 252350"/>
                <a:gd name="connsiteX0" fmla="*/ 0 w 1609106"/>
                <a:gd name="connsiteY0" fmla="*/ 252350 h 252350"/>
                <a:gd name="connsiteX1" fmla="*/ 77190 w 1609106"/>
                <a:gd name="connsiteY1" fmla="*/ 145472 h 252350"/>
                <a:gd name="connsiteX2" fmla="*/ 178130 w 1609106"/>
                <a:gd name="connsiteY2" fmla="*/ 68283 h 252350"/>
                <a:gd name="connsiteX3" fmla="*/ 267195 w 1609106"/>
                <a:gd name="connsiteY3" fmla="*/ 26719 h 252350"/>
                <a:gd name="connsiteX4" fmla="*/ 439387 w 1609106"/>
                <a:gd name="connsiteY4" fmla="*/ 2968 h 252350"/>
                <a:gd name="connsiteX5" fmla="*/ 599704 w 1609106"/>
                <a:gd name="connsiteY5" fmla="*/ 2968 h 252350"/>
                <a:gd name="connsiteX6" fmla="*/ 724395 w 1609106"/>
                <a:gd name="connsiteY6" fmla="*/ 26719 h 252350"/>
                <a:gd name="connsiteX7" fmla="*/ 825335 w 1609106"/>
                <a:gd name="connsiteY7" fmla="*/ 32657 h 252350"/>
                <a:gd name="connsiteX8" fmla="*/ 902525 w 1609106"/>
                <a:gd name="connsiteY8" fmla="*/ 68283 h 252350"/>
                <a:gd name="connsiteX9" fmla="*/ 973777 w 1609106"/>
                <a:gd name="connsiteY9" fmla="*/ 97971 h 252350"/>
                <a:gd name="connsiteX10" fmla="*/ 1056904 w 1609106"/>
                <a:gd name="connsiteY10" fmla="*/ 127659 h 252350"/>
                <a:gd name="connsiteX11" fmla="*/ 1187532 w 1609106"/>
                <a:gd name="connsiteY11" fmla="*/ 145472 h 252350"/>
                <a:gd name="connsiteX12" fmla="*/ 1330036 w 1609106"/>
                <a:gd name="connsiteY12" fmla="*/ 163285 h 252350"/>
                <a:gd name="connsiteX13" fmla="*/ 1472540 w 1609106"/>
                <a:gd name="connsiteY13" fmla="*/ 210787 h 252350"/>
                <a:gd name="connsiteX14" fmla="*/ 1609106 w 1609106"/>
                <a:gd name="connsiteY14" fmla="*/ 252350 h 252350"/>
                <a:gd name="connsiteX0" fmla="*/ 0 w 1472540"/>
                <a:gd name="connsiteY0" fmla="*/ 252350 h 252350"/>
                <a:gd name="connsiteX1" fmla="*/ 77190 w 1472540"/>
                <a:gd name="connsiteY1" fmla="*/ 145472 h 252350"/>
                <a:gd name="connsiteX2" fmla="*/ 178130 w 1472540"/>
                <a:gd name="connsiteY2" fmla="*/ 68283 h 252350"/>
                <a:gd name="connsiteX3" fmla="*/ 267195 w 1472540"/>
                <a:gd name="connsiteY3" fmla="*/ 26719 h 252350"/>
                <a:gd name="connsiteX4" fmla="*/ 439387 w 1472540"/>
                <a:gd name="connsiteY4" fmla="*/ 2968 h 252350"/>
                <a:gd name="connsiteX5" fmla="*/ 599704 w 1472540"/>
                <a:gd name="connsiteY5" fmla="*/ 2968 h 252350"/>
                <a:gd name="connsiteX6" fmla="*/ 724395 w 1472540"/>
                <a:gd name="connsiteY6" fmla="*/ 26719 h 252350"/>
                <a:gd name="connsiteX7" fmla="*/ 825335 w 1472540"/>
                <a:gd name="connsiteY7" fmla="*/ 32657 h 252350"/>
                <a:gd name="connsiteX8" fmla="*/ 902525 w 1472540"/>
                <a:gd name="connsiteY8" fmla="*/ 68283 h 252350"/>
                <a:gd name="connsiteX9" fmla="*/ 973777 w 1472540"/>
                <a:gd name="connsiteY9" fmla="*/ 97971 h 252350"/>
                <a:gd name="connsiteX10" fmla="*/ 1056904 w 1472540"/>
                <a:gd name="connsiteY10" fmla="*/ 127659 h 252350"/>
                <a:gd name="connsiteX11" fmla="*/ 1187532 w 1472540"/>
                <a:gd name="connsiteY11" fmla="*/ 145472 h 252350"/>
                <a:gd name="connsiteX12" fmla="*/ 1330036 w 1472540"/>
                <a:gd name="connsiteY12" fmla="*/ 163285 h 252350"/>
                <a:gd name="connsiteX13" fmla="*/ 1472540 w 1472540"/>
                <a:gd name="connsiteY13" fmla="*/ 210787 h 252350"/>
                <a:gd name="connsiteX0" fmla="*/ 0 w 1330036"/>
                <a:gd name="connsiteY0" fmla="*/ 252350 h 252350"/>
                <a:gd name="connsiteX1" fmla="*/ 77190 w 1330036"/>
                <a:gd name="connsiteY1" fmla="*/ 145472 h 252350"/>
                <a:gd name="connsiteX2" fmla="*/ 178130 w 1330036"/>
                <a:gd name="connsiteY2" fmla="*/ 68283 h 252350"/>
                <a:gd name="connsiteX3" fmla="*/ 267195 w 1330036"/>
                <a:gd name="connsiteY3" fmla="*/ 26719 h 252350"/>
                <a:gd name="connsiteX4" fmla="*/ 439387 w 1330036"/>
                <a:gd name="connsiteY4" fmla="*/ 2968 h 252350"/>
                <a:gd name="connsiteX5" fmla="*/ 599704 w 1330036"/>
                <a:gd name="connsiteY5" fmla="*/ 2968 h 252350"/>
                <a:gd name="connsiteX6" fmla="*/ 724395 w 1330036"/>
                <a:gd name="connsiteY6" fmla="*/ 26719 h 252350"/>
                <a:gd name="connsiteX7" fmla="*/ 825335 w 1330036"/>
                <a:gd name="connsiteY7" fmla="*/ 32657 h 252350"/>
                <a:gd name="connsiteX8" fmla="*/ 902525 w 1330036"/>
                <a:gd name="connsiteY8" fmla="*/ 68283 h 252350"/>
                <a:gd name="connsiteX9" fmla="*/ 973777 w 1330036"/>
                <a:gd name="connsiteY9" fmla="*/ 97971 h 252350"/>
                <a:gd name="connsiteX10" fmla="*/ 1056904 w 1330036"/>
                <a:gd name="connsiteY10" fmla="*/ 127659 h 252350"/>
                <a:gd name="connsiteX11" fmla="*/ 1187532 w 1330036"/>
                <a:gd name="connsiteY11" fmla="*/ 145472 h 252350"/>
                <a:gd name="connsiteX12" fmla="*/ 1330036 w 1330036"/>
                <a:gd name="connsiteY12" fmla="*/ 163285 h 252350"/>
                <a:gd name="connsiteX0" fmla="*/ 0 w 1187532"/>
                <a:gd name="connsiteY0" fmla="*/ 252350 h 252350"/>
                <a:gd name="connsiteX1" fmla="*/ 77190 w 1187532"/>
                <a:gd name="connsiteY1" fmla="*/ 145472 h 252350"/>
                <a:gd name="connsiteX2" fmla="*/ 178130 w 1187532"/>
                <a:gd name="connsiteY2" fmla="*/ 68283 h 252350"/>
                <a:gd name="connsiteX3" fmla="*/ 267195 w 1187532"/>
                <a:gd name="connsiteY3" fmla="*/ 26719 h 252350"/>
                <a:gd name="connsiteX4" fmla="*/ 439387 w 1187532"/>
                <a:gd name="connsiteY4" fmla="*/ 2968 h 252350"/>
                <a:gd name="connsiteX5" fmla="*/ 599704 w 1187532"/>
                <a:gd name="connsiteY5" fmla="*/ 2968 h 252350"/>
                <a:gd name="connsiteX6" fmla="*/ 724395 w 1187532"/>
                <a:gd name="connsiteY6" fmla="*/ 26719 h 252350"/>
                <a:gd name="connsiteX7" fmla="*/ 825335 w 1187532"/>
                <a:gd name="connsiteY7" fmla="*/ 32657 h 252350"/>
                <a:gd name="connsiteX8" fmla="*/ 902525 w 1187532"/>
                <a:gd name="connsiteY8" fmla="*/ 68283 h 252350"/>
                <a:gd name="connsiteX9" fmla="*/ 973777 w 1187532"/>
                <a:gd name="connsiteY9" fmla="*/ 97971 h 252350"/>
                <a:gd name="connsiteX10" fmla="*/ 1056904 w 1187532"/>
                <a:gd name="connsiteY10" fmla="*/ 127659 h 252350"/>
                <a:gd name="connsiteX11" fmla="*/ 1187532 w 1187532"/>
                <a:gd name="connsiteY11" fmla="*/ 145472 h 25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532" h="252350">
                  <a:moveTo>
                    <a:pt x="0" y="252350"/>
                  </a:moveTo>
                  <a:cubicBezTo>
                    <a:pt x="24740" y="219693"/>
                    <a:pt x="47502" y="176150"/>
                    <a:pt x="77190" y="145472"/>
                  </a:cubicBezTo>
                  <a:cubicBezTo>
                    <a:pt x="106878" y="114794"/>
                    <a:pt x="146463" y="88075"/>
                    <a:pt x="178130" y="68283"/>
                  </a:cubicBezTo>
                  <a:cubicBezTo>
                    <a:pt x="209797" y="48491"/>
                    <a:pt x="223652" y="37605"/>
                    <a:pt x="267195" y="26719"/>
                  </a:cubicBezTo>
                  <a:cubicBezTo>
                    <a:pt x="310738" y="15833"/>
                    <a:pt x="383969" y="6926"/>
                    <a:pt x="439387" y="2968"/>
                  </a:cubicBezTo>
                  <a:cubicBezTo>
                    <a:pt x="494805" y="-991"/>
                    <a:pt x="552203" y="-990"/>
                    <a:pt x="599704" y="2968"/>
                  </a:cubicBezTo>
                  <a:cubicBezTo>
                    <a:pt x="647205" y="6926"/>
                    <a:pt x="686790" y="21771"/>
                    <a:pt x="724395" y="26719"/>
                  </a:cubicBezTo>
                  <a:cubicBezTo>
                    <a:pt x="762000" y="31667"/>
                    <a:pt x="795647" y="25730"/>
                    <a:pt x="825335" y="32657"/>
                  </a:cubicBezTo>
                  <a:cubicBezTo>
                    <a:pt x="855023" y="39584"/>
                    <a:pt x="877785" y="57397"/>
                    <a:pt x="902525" y="68283"/>
                  </a:cubicBezTo>
                  <a:cubicBezTo>
                    <a:pt x="927265" y="79169"/>
                    <a:pt x="948047" y="88075"/>
                    <a:pt x="973777" y="97971"/>
                  </a:cubicBezTo>
                  <a:cubicBezTo>
                    <a:pt x="999507" y="107867"/>
                    <a:pt x="1021278" y="119742"/>
                    <a:pt x="1056904" y="127659"/>
                  </a:cubicBezTo>
                  <a:cubicBezTo>
                    <a:pt x="1092530" y="135576"/>
                    <a:pt x="1187532" y="145472"/>
                    <a:pt x="1187532" y="145472"/>
                  </a:cubicBezTo>
                </a:path>
              </a:pathLst>
            </a:custGeom>
            <a:noFill/>
            <a:ln w="152400" cap="flat" cmpd="sng" algn="ctr">
              <a:solidFill>
                <a:srgbClr val="0000CC"/>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14" name="Serbest Form 113"/>
            <p:cNvSpPr/>
            <p:nvPr/>
          </p:nvSpPr>
          <p:spPr>
            <a:xfrm>
              <a:off x="8262877" y="2240975"/>
              <a:ext cx="355683" cy="26219"/>
            </a:xfrm>
            <a:custGeom>
              <a:avLst/>
              <a:gdLst>
                <a:gd name="connsiteX0" fmla="*/ 0 w 3313216"/>
                <a:gd name="connsiteY0" fmla="*/ 780802 h 780802"/>
                <a:gd name="connsiteX1" fmla="*/ 166255 w 3313216"/>
                <a:gd name="connsiteY1" fmla="*/ 656111 h 780802"/>
                <a:gd name="connsiteX2" fmla="*/ 326572 w 3313216"/>
                <a:gd name="connsiteY2" fmla="*/ 543296 h 780802"/>
                <a:gd name="connsiteX3" fmla="*/ 469076 w 3313216"/>
                <a:gd name="connsiteY3" fmla="*/ 501732 h 780802"/>
                <a:gd name="connsiteX4" fmla="*/ 676894 w 3313216"/>
                <a:gd name="connsiteY4" fmla="*/ 454231 h 780802"/>
                <a:gd name="connsiteX5" fmla="*/ 831273 w 3313216"/>
                <a:gd name="connsiteY5" fmla="*/ 341415 h 780802"/>
                <a:gd name="connsiteX6" fmla="*/ 902525 w 3313216"/>
                <a:gd name="connsiteY6" fmla="*/ 252350 h 780802"/>
                <a:gd name="connsiteX7" fmla="*/ 979715 w 3313216"/>
                <a:gd name="connsiteY7" fmla="*/ 145472 h 780802"/>
                <a:gd name="connsiteX8" fmla="*/ 1080655 w 3313216"/>
                <a:gd name="connsiteY8" fmla="*/ 68283 h 780802"/>
                <a:gd name="connsiteX9" fmla="*/ 1169720 w 3313216"/>
                <a:gd name="connsiteY9" fmla="*/ 26719 h 780802"/>
                <a:gd name="connsiteX10" fmla="*/ 1341912 w 3313216"/>
                <a:gd name="connsiteY10" fmla="*/ 2968 h 780802"/>
                <a:gd name="connsiteX11" fmla="*/ 1502229 w 3313216"/>
                <a:gd name="connsiteY11" fmla="*/ 2968 h 780802"/>
                <a:gd name="connsiteX12" fmla="*/ 1626920 w 3313216"/>
                <a:gd name="connsiteY12" fmla="*/ 26719 h 780802"/>
                <a:gd name="connsiteX13" fmla="*/ 1727860 w 3313216"/>
                <a:gd name="connsiteY13" fmla="*/ 32657 h 780802"/>
                <a:gd name="connsiteX14" fmla="*/ 1805050 w 3313216"/>
                <a:gd name="connsiteY14" fmla="*/ 68283 h 780802"/>
                <a:gd name="connsiteX15" fmla="*/ 1876302 w 3313216"/>
                <a:gd name="connsiteY15" fmla="*/ 97971 h 780802"/>
                <a:gd name="connsiteX16" fmla="*/ 1959429 w 3313216"/>
                <a:gd name="connsiteY16" fmla="*/ 127659 h 780802"/>
                <a:gd name="connsiteX17" fmla="*/ 2090057 w 3313216"/>
                <a:gd name="connsiteY17" fmla="*/ 145472 h 780802"/>
                <a:gd name="connsiteX18" fmla="*/ 2232561 w 3313216"/>
                <a:gd name="connsiteY18" fmla="*/ 163285 h 780802"/>
                <a:gd name="connsiteX19" fmla="*/ 2375065 w 3313216"/>
                <a:gd name="connsiteY19" fmla="*/ 210787 h 780802"/>
                <a:gd name="connsiteX20" fmla="*/ 2511631 w 3313216"/>
                <a:gd name="connsiteY20" fmla="*/ 252350 h 780802"/>
                <a:gd name="connsiteX21" fmla="*/ 2731325 w 3313216"/>
                <a:gd name="connsiteY21" fmla="*/ 210787 h 780802"/>
                <a:gd name="connsiteX22" fmla="*/ 2897579 w 3313216"/>
                <a:gd name="connsiteY22" fmla="*/ 210787 h 780802"/>
                <a:gd name="connsiteX23" fmla="*/ 3313216 w 3313216"/>
                <a:gd name="connsiteY23" fmla="*/ 175161 h 780802"/>
                <a:gd name="connsiteX0" fmla="*/ 0 w 3146961"/>
                <a:gd name="connsiteY0" fmla="*/ 656111 h 656111"/>
                <a:gd name="connsiteX1" fmla="*/ 160317 w 3146961"/>
                <a:gd name="connsiteY1" fmla="*/ 543296 h 656111"/>
                <a:gd name="connsiteX2" fmla="*/ 302821 w 3146961"/>
                <a:gd name="connsiteY2" fmla="*/ 501732 h 656111"/>
                <a:gd name="connsiteX3" fmla="*/ 510639 w 3146961"/>
                <a:gd name="connsiteY3" fmla="*/ 454231 h 656111"/>
                <a:gd name="connsiteX4" fmla="*/ 665018 w 3146961"/>
                <a:gd name="connsiteY4" fmla="*/ 341415 h 656111"/>
                <a:gd name="connsiteX5" fmla="*/ 736270 w 3146961"/>
                <a:gd name="connsiteY5" fmla="*/ 252350 h 656111"/>
                <a:gd name="connsiteX6" fmla="*/ 813460 w 3146961"/>
                <a:gd name="connsiteY6" fmla="*/ 145472 h 656111"/>
                <a:gd name="connsiteX7" fmla="*/ 914400 w 3146961"/>
                <a:gd name="connsiteY7" fmla="*/ 68283 h 656111"/>
                <a:gd name="connsiteX8" fmla="*/ 1003465 w 3146961"/>
                <a:gd name="connsiteY8" fmla="*/ 26719 h 656111"/>
                <a:gd name="connsiteX9" fmla="*/ 1175657 w 3146961"/>
                <a:gd name="connsiteY9" fmla="*/ 2968 h 656111"/>
                <a:gd name="connsiteX10" fmla="*/ 1335974 w 3146961"/>
                <a:gd name="connsiteY10" fmla="*/ 2968 h 656111"/>
                <a:gd name="connsiteX11" fmla="*/ 1460665 w 3146961"/>
                <a:gd name="connsiteY11" fmla="*/ 26719 h 656111"/>
                <a:gd name="connsiteX12" fmla="*/ 1561605 w 3146961"/>
                <a:gd name="connsiteY12" fmla="*/ 32657 h 656111"/>
                <a:gd name="connsiteX13" fmla="*/ 1638795 w 3146961"/>
                <a:gd name="connsiteY13" fmla="*/ 68283 h 656111"/>
                <a:gd name="connsiteX14" fmla="*/ 1710047 w 3146961"/>
                <a:gd name="connsiteY14" fmla="*/ 97971 h 656111"/>
                <a:gd name="connsiteX15" fmla="*/ 1793174 w 3146961"/>
                <a:gd name="connsiteY15" fmla="*/ 127659 h 656111"/>
                <a:gd name="connsiteX16" fmla="*/ 1923802 w 3146961"/>
                <a:gd name="connsiteY16" fmla="*/ 145472 h 656111"/>
                <a:gd name="connsiteX17" fmla="*/ 2066306 w 3146961"/>
                <a:gd name="connsiteY17" fmla="*/ 163285 h 656111"/>
                <a:gd name="connsiteX18" fmla="*/ 2208810 w 3146961"/>
                <a:gd name="connsiteY18" fmla="*/ 210787 h 656111"/>
                <a:gd name="connsiteX19" fmla="*/ 2345376 w 3146961"/>
                <a:gd name="connsiteY19" fmla="*/ 252350 h 656111"/>
                <a:gd name="connsiteX20" fmla="*/ 2565070 w 3146961"/>
                <a:gd name="connsiteY20" fmla="*/ 210787 h 656111"/>
                <a:gd name="connsiteX21" fmla="*/ 2731324 w 3146961"/>
                <a:gd name="connsiteY21" fmla="*/ 210787 h 656111"/>
                <a:gd name="connsiteX22" fmla="*/ 3146961 w 3146961"/>
                <a:gd name="connsiteY22" fmla="*/ 175161 h 656111"/>
                <a:gd name="connsiteX0" fmla="*/ 0 w 2986644"/>
                <a:gd name="connsiteY0" fmla="*/ 543296 h 543296"/>
                <a:gd name="connsiteX1" fmla="*/ 142504 w 2986644"/>
                <a:gd name="connsiteY1" fmla="*/ 501732 h 543296"/>
                <a:gd name="connsiteX2" fmla="*/ 350322 w 2986644"/>
                <a:gd name="connsiteY2" fmla="*/ 454231 h 543296"/>
                <a:gd name="connsiteX3" fmla="*/ 504701 w 2986644"/>
                <a:gd name="connsiteY3" fmla="*/ 341415 h 543296"/>
                <a:gd name="connsiteX4" fmla="*/ 575953 w 2986644"/>
                <a:gd name="connsiteY4" fmla="*/ 252350 h 543296"/>
                <a:gd name="connsiteX5" fmla="*/ 653143 w 2986644"/>
                <a:gd name="connsiteY5" fmla="*/ 145472 h 543296"/>
                <a:gd name="connsiteX6" fmla="*/ 754083 w 2986644"/>
                <a:gd name="connsiteY6" fmla="*/ 68283 h 543296"/>
                <a:gd name="connsiteX7" fmla="*/ 843148 w 2986644"/>
                <a:gd name="connsiteY7" fmla="*/ 26719 h 543296"/>
                <a:gd name="connsiteX8" fmla="*/ 1015340 w 2986644"/>
                <a:gd name="connsiteY8" fmla="*/ 2968 h 543296"/>
                <a:gd name="connsiteX9" fmla="*/ 1175657 w 2986644"/>
                <a:gd name="connsiteY9" fmla="*/ 2968 h 543296"/>
                <a:gd name="connsiteX10" fmla="*/ 1300348 w 2986644"/>
                <a:gd name="connsiteY10" fmla="*/ 26719 h 543296"/>
                <a:gd name="connsiteX11" fmla="*/ 1401288 w 2986644"/>
                <a:gd name="connsiteY11" fmla="*/ 32657 h 543296"/>
                <a:gd name="connsiteX12" fmla="*/ 1478478 w 2986644"/>
                <a:gd name="connsiteY12" fmla="*/ 68283 h 543296"/>
                <a:gd name="connsiteX13" fmla="*/ 1549730 w 2986644"/>
                <a:gd name="connsiteY13" fmla="*/ 97971 h 543296"/>
                <a:gd name="connsiteX14" fmla="*/ 1632857 w 2986644"/>
                <a:gd name="connsiteY14" fmla="*/ 127659 h 543296"/>
                <a:gd name="connsiteX15" fmla="*/ 1763485 w 2986644"/>
                <a:gd name="connsiteY15" fmla="*/ 145472 h 543296"/>
                <a:gd name="connsiteX16" fmla="*/ 1905989 w 2986644"/>
                <a:gd name="connsiteY16" fmla="*/ 163285 h 543296"/>
                <a:gd name="connsiteX17" fmla="*/ 2048493 w 2986644"/>
                <a:gd name="connsiteY17" fmla="*/ 210787 h 543296"/>
                <a:gd name="connsiteX18" fmla="*/ 2185059 w 2986644"/>
                <a:gd name="connsiteY18" fmla="*/ 252350 h 543296"/>
                <a:gd name="connsiteX19" fmla="*/ 2404753 w 2986644"/>
                <a:gd name="connsiteY19" fmla="*/ 210787 h 543296"/>
                <a:gd name="connsiteX20" fmla="*/ 2571007 w 2986644"/>
                <a:gd name="connsiteY20" fmla="*/ 210787 h 543296"/>
                <a:gd name="connsiteX21" fmla="*/ 2986644 w 2986644"/>
                <a:gd name="connsiteY21" fmla="*/ 175161 h 543296"/>
                <a:gd name="connsiteX0" fmla="*/ 0 w 2844140"/>
                <a:gd name="connsiteY0" fmla="*/ 501732 h 501732"/>
                <a:gd name="connsiteX1" fmla="*/ 207818 w 2844140"/>
                <a:gd name="connsiteY1" fmla="*/ 454231 h 501732"/>
                <a:gd name="connsiteX2" fmla="*/ 362197 w 2844140"/>
                <a:gd name="connsiteY2" fmla="*/ 341415 h 501732"/>
                <a:gd name="connsiteX3" fmla="*/ 433449 w 2844140"/>
                <a:gd name="connsiteY3" fmla="*/ 252350 h 501732"/>
                <a:gd name="connsiteX4" fmla="*/ 510639 w 2844140"/>
                <a:gd name="connsiteY4" fmla="*/ 145472 h 501732"/>
                <a:gd name="connsiteX5" fmla="*/ 611579 w 2844140"/>
                <a:gd name="connsiteY5" fmla="*/ 68283 h 501732"/>
                <a:gd name="connsiteX6" fmla="*/ 700644 w 2844140"/>
                <a:gd name="connsiteY6" fmla="*/ 26719 h 501732"/>
                <a:gd name="connsiteX7" fmla="*/ 872836 w 2844140"/>
                <a:gd name="connsiteY7" fmla="*/ 2968 h 501732"/>
                <a:gd name="connsiteX8" fmla="*/ 1033153 w 2844140"/>
                <a:gd name="connsiteY8" fmla="*/ 2968 h 501732"/>
                <a:gd name="connsiteX9" fmla="*/ 1157844 w 2844140"/>
                <a:gd name="connsiteY9" fmla="*/ 26719 h 501732"/>
                <a:gd name="connsiteX10" fmla="*/ 1258784 w 2844140"/>
                <a:gd name="connsiteY10" fmla="*/ 32657 h 501732"/>
                <a:gd name="connsiteX11" fmla="*/ 1335974 w 2844140"/>
                <a:gd name="connsiteY11" fmla="*/ 68283 h 501732"/>
                <a:gd name="connsiteX12" fmla="*/ 1407226 w 2844140"/>
                <a:gd name="connsiteY12" fmla="*/ 97971 h 501732"/>
                <a:gd name="connsiteX13" fmla="*/ 1490353 w 2844140"/>
                <a:gd name="connsiteY13" fmla="*/ 127659 h 501732"/>
                <a:gd name="connsiteX14" fmla="*/ 1620981 w 2844140"/>
                <a:gd name="connsiteY14" fmla="*/ 145472 h 501732"/>
                <a:gd name="connsiteX15" fmla="*/ 1763485 w 2844140"/>
                <a:gd name="connsiteY15" fmla="*/ 163285 h 501732"/>
                <a:gd name="connsiteX16" fmla="*/ 1905989 w 2844140"/>
                <a:gd name="connsiteY16" fmla="*/ 210787 h 501732"/>
                <a:gd name="connsiteX17" fmla="*/ 2042555 w 2844140"/>
                <a:gd name="connsiteY17" fmla="*/ 252350 h 501732"/>
                <a:gd name="connsiteX18" fmla="*/ 2262249 w 2844140"/>
                <a:gd name="connsiteY18" fmla="*/ 210787 h 501732"/>
                <a:gd name="connsiteX19" fmla="*/ 2428503 w 2844140"/>
                <a:gd name="connsiteY19" fmla="*/ 210787 h 501732"/>
                <a:gd name="connsiteX20" fmla="*/ 2844140 w 2844140"/>
                <a:gd name="connsiteY20" fmla="*/ 175161 h 501732"/>
                <a:gd name="connsiteX0" fmla="*/ 0 w 2636322"/>
                <a:gd name="connsiteY0" fmla="*/ 454231 h 454231"/>
                <a:gd name="connsiteX1" fmla="*/ 154379 w 2636322"/>
                <a:gd name="connsiteY1" fmla="*/ 341415 h 454231"/>
                <a:gd name="connsiteX2" fmla="*/ 225631 w 2636322"/>
                <a:gd name="connsiteY2" fmla="*/ 252350 h 454231"/>
                <a:gd name="connsiteX3" fmla="*/ 302821 w 2636322"/>
                <a:gd name="connsiteY3" fmla="*/ 145472 h 454231"/>
                <a:gd name="connsiteX4" fmla="*/ 403761 w 2636322"/>
                <a:gd name="connsiteY4" fmla="*/ 68283 h 454231"/>
                <a:gd name="connsiteX5" fmla="*/ 492826 w 2636322"/>
                <a:gd name="connsiteY5" fmla="*/ 26719 h 454231"/>
                <a:gd name="connsiteX6" fmla="*/ 665018 w 2636322"/>
                <a:gd name="connsiteY6" fmla="*/ 2968 h 454231"/>
                <a:gd name="connsiteX7" fmla="*/ 825335 w 2636322"/>
                <a:gd name="connsiteY7" fmla="*/ 2968 h 454231"/>
                <a:gd name="connsiteX8" fmla="*/ 950026 w 2636322"/>
                <a:gd name="connsiteY8" fmla="*/ 26719 h 454231"/>
                <a:gd name="connsiteX9" fmla="*/ 1050966 w 2636322"/>
                <a:gd name="connsiteY9" fmla="*/ 32657 h 454231"/>
                <a:gd name="connsiteX10" fmla="*/ 1128156 w 2636322"/>
                <a:gd name="connsiteY10" fmla="*/ 68283 h 454231"/>
                <a:gd name="connsiteX11" fmla="*/ 1199408 w 2636322"/>
                <a:gd name="connsiteY11" fmla="*/ 97971 h 454231"/>
                <a:gd name="connsiteX12" fmla="*/ 1282535 w 2636322"/>
                <a:gd name="connsiteY12" fmla="*/ 127659 h 454231"/>
                <a:gd name="connsiteX13" fmla="*/ 1413163 w 2636322"/>
                <a:gd name="connsiteY13" fmla="*/ 145472 h 454231"/>
                <a:gd name="connsiteX14" fmla="*/ 1555667 w 2636322"/>
                <a:gd name="connsiteY14" fmla="*/ 163285 h 454231"/>
                <a:gd name="connsiteX15" fmla="*/ 1698171 w 2636322"/>
                <a:gd name="connsiteY15" fmla="*/ 210787 h 454231"/>
                <a:gd name="connsiteX16" fmla="*/ 1834737 w 2636322"/>
                <a:gd name="connsiteY16" fmla="*/ 252350 h 454231"/>
                <a:gd name="connsiteX17" fmla="*/ 2054431 w 2636322"/>
                <a:gd name="connsiteY17" fmla="*/ 210787 h 454231"/>
                <a:gd name="connsiteX18" fmla="*/ 2220685 w 2636322"/>
                <a:gd name="connsiteY18" fmla="*/ 210787 h 454231"/>
                <a:gd name="connsiteX19" fmla="*/ 2636322 w 2636322"/>
                <a:gd name="connsiteY19" fmla="*/ 175161 h 454231"/>
                <a:gd name="connsiteX0" fmla="*/ 0 w 2481943"/>
                <a:gd name="connsiteY0" fmla="*/ 341415 h 341415"/>
                <a:gd name="connsiteX1" fmla="*/ 71252 w 2481943"/>
                <a:gd name="connsiteY1" fmla="*/ 252350 h 341415"/>
                <a:gd name="connsiteX2" fmla="*/ 148442 w 2481943"/>
                <a:gd name="connsiteY2" fmla="*/ 145472 h 341415"/>
                <a:gd name="connsiteX3" fmla="*/ 249382 w 2481943"/>
                <a:gd name="connsiteY3" fmla="*/ 68283 h 341415"/>
                <a:gd name="connsiteX4" fmla="*/ 338447 w 2481943"/>
                <a:gd name="connsiteY4" fmla="*/ 26719 h 341415"/>
                <a:gd name="connsiteX5" fmla="*/ 510639 w 2481943"/>
                <a:gd name="connsiteY5" fmla="*/ 2968 h 341415"/>
                <a:gd name="connsiteX6" fmla="*/ 670956 w 2481943"/>
                <a:gd name="connsiteY6" fmla="*/ 2968 h 341415"/>
                <a:gd name="connsiteX7" fmla="*/ 795647 w 2481943"/>
                <a:gd name="connsiteY7" fmla="*/ 26719 h 341415"/>
                <a:gd name="connsiteX8" fmla="*/ 896587 w 2481943"/>
                <a:gd name="connsiteY8" fmla="*/ 32657 h 341415"/>
                <a:gd name="connsiteX9" fmla="*/ 973777 w 2481943"/>
                <a:gd name="connsiteY9" fmla="*/ 68283 h 341415"/>
                <a:gd name="connsiteX10" fmla="*/ 1045029 w 2481943"/>
                <a:gd name="connsiteY10" fmla="*/ 97971 h 341415"/>
                <a:gd name="connsiteX11" fmla="*/ 1128156 w 2481943"/>
                <a:gd name="connsiteY11" fmla="*/ 127659 h 341415"/>
                <a:gd name="connsiteX12" fmla="*/ 1258784 w 2481943"/>
                <a:gd name="connsiteY12" fmla="*/ 145472 h 341415"/>
                <a:gd name="connsiteX13" fmla="*/ 1401288 w 2481943"/>
                <a:gd name="connsiteY13" fmla="*/ 163285 h 341415"/>
                <a:gd name="connsiteX14" fmla="*/ 1543792 w 2481943"/>
                <a:gd name="connsiteY14" fmla="*/ 210787 h 341415"/>
                <a:gd name="connsiteX15" fmla="*/ 1680358 w 2481943"/>
                <a:gd name="connsiteY15" fmla="*/ 252350 h 341415"/>
                <a:gd name="connsiteX16" fmla="*/ 1900052 w 2481943"/>
                <a:gd name="connsiteY16" fmla="*/ 210787 h 341415"/>
                <a:gd name="connsiteX17" fmla="*/ 2066306 w 2481943"/>
                <a:gd name="connsiteY17" fmla="*/ 210787 h 341415"/>
                <a:gd name="connsiteX18" fmla="*/ 2481943 w 2481943"/>
                <a:gd name="connsiteY18" fmla="*/ 175161 h 341415"/>
                <a:gd name="connsiteX0" fmla="*/ 0 w 2410691"/>
                <a:gd name="connsiteY0" fmla="*/ 252350 h 252350"/>
                <a:gd name="connsiteX1" fmla="*/ 77190 w 2410691"/>
                <a:gd name="connsiteY1" fmla="*/ 145472 h 252350"/>
                <a:gd name="connsiteX2" fmla="*/ 178130 w 2410691"/>
                <a:gd name="connsiteY2" fmla="*/ 68283 h 252350"/>
                <a:gd name="connsiteX3" fmla="*/ 267195 w 2410691"/>
                <a:gd name="connsiteY3" fmla="*/ 26719 h 252350"/>
                <a:gd name="connsiteX4" fmla="*/ 439387 w 2410691"/>
                <a:gd name="connsiteY4" fmla="*/ 2968 h 252350"/>
                <a:gd name="connsiteX5" fmla="*/ 599704 w 2410691"/>
                <a:gd name="connsiteY5" fmla="*/ 2968 h 252350"/>
                <a:gd name="connsiteX6" fmla="*/ 724395 w 2410691"/>
                <a:gd name="connsiteY6" fmla="*/ 26719 h 252350"/>
                <a:gd name="connsiteX7" fmla="*/ 825335 w 2410691"/>
                <a:gd name="connsiteY7" fmla="*/ 32657 h 252350"/>
                <a:gd name="connsiteX8" fmla="*/ 902525 w 2410691"/>
                <a:gd name="connsiteY8" fmla="*/ 68283 h 252350"/>
                <a:gd name="connsiteX9" fmla="*/ 973777 w 2410691"/>
                <a:gd name="connsiteY9" fmla="*/ 97971 h 252350"/>
                <a:gd name="connsiteX10" fmla="*/ 1056904 w 2410691"/>
                <a:gd name="connsiteY10" fmla="*/ 127659 h 252350"/>
                <a:gd name="connsiteX11" fmla="*/ 1187532 w 2410691"/>
                <a:gd name="connsiteY11" fmla="*/ 145472 h 252350"/>
                <a:gd name="connsiteX12" fmla="*/ 1330036 w 2410691"/>
                <a:gd name="connsiteY12" fmla="*/ 163285 h 252350"/>
                <a:gd name="connsiteX13" fmla="*/ 1472540 w 2410691"/>
                <a:gd name="connsiteY13" fmla="*/ 210787 h 252350"/>
                <a:gd name="connsiteX14" fmla="*/ 1609106 w 2410691"/>
                <a:gd name="connsiteY14" fmla="*/ 252350 h 252350"/>
                <a:gd name="connsiteX15" fmla="*/ 1828800 w 2410691"/>
                <a:gd name="connsiteY15" fmla="*/ 210787 h 252350"/>
                <a:gd name="connsiteX16" fmla="*/ 1995054 w 2410691"/>
                <a:gd name="connsiteY16" fmla="*/ 210787 h 252350"/>
                <a:gd name="connsiteX17" fmla="*/ 2410691 w 2410691"/>
                <a:gd name="connsiteY17" fmla="*/ 175161 h 252350"/>
                <a:gd name="connsiteX0" fmla="*/ 0 w 2333501"/>
                <a:gd name="connsiteY0" fmla="*/ 145472 h 252350"/>
                <a:gd name="connsiteX1" fmla="*/ 100940 w 2333501"/>
                <a:gd name="connsiteY1" fmla="*/ 68283 h 252350"/>
                <a:gd name="connsiteX2" fmla="*/ 190005 w 2333501"/>
                <a:gd name="connsiteY2" fmla="*/ 26719 h 252350"/>
                <a:gd name="connsiteX3" fmla="*/ 362197 w 2333501"/>
                <a:gd name="connsiteY3" fmla="*/ 2968 h 252350"/>
                <a:gd name="connsiteX4" fmla="*/ 522514 w 2333501"/>
                <a:gd name="connsiteY4" fmla="*/ 2968 h 252350"/>
                <a:gd name="connsiteX5" fmla="*/ 647205 w 2333501"/>
                <a:gd name="connsiteY5" fmla="*/ 26719 h 252350"/>
                <a:gd name="connsiteX6" fmla="*/ 748145 w 2333501"/>
                <a:gd name="connsiteY6" fmla="*/ 32657 h 252350"/>
                <a:gd name="connsiteX7" fmla="*/ 825335 w 2333501"/>
                <a:gd name="connsiteY7" fmla="*/ 68283 h 252350"/>
                <a:gd name="connsiteX8" fmla="*/ 896587 w 2333501"/>
                <a:gd name="connsiteY8" fmla="*/ 97971 h 252350"/>
                <a:gd name="connsiteX9" fmla="*/ 979714 w 2333501"/>
                <a:gd name="connsiteY9" fmla="*/ 127659 h 252350"/>
                <a:gd name="connsiteX10" fmla="*/ 1110342 w 2333501"/>
                <a:gd name="connsiteY10" fmla="*/ 145472 h 252350"/>
                <a:gd name="connsiteX11" fmla="*/ 1252846 w 2333501"/>
                <a:gd name="connsiteY11" fmla="*/ 163285 h 252350"/>
                <a:gd name="connsiteX12" fmla="*/ 1395350 w 2333501"/>
                <a:gd name="connsiteY12" fmla="*/ 210787 h 252350"/>
                <a:gd name="connsiteX13" fmla="*/ 1531916 w 2333501"/>
                <a:gd name="connsiteY13" fmla="*/ 252350 h 252350"/>
                <a:gd name="connsiteX14" fmla="*/ 1751610 w 2333501"/>
                <a:gd name="connsiteY14" fmla="*/ 210787 h 252350"/>
                <a:gd name="connsiteX15" fmla="*/ 1917864 w 2333501"/>
                <a:gd name="connsiteY15" fmla="*/ 210787 h 252350"/>
                <a:gd name="connsiteX16" fmla="*/ 2333501 w 2333501"/>
                <a:gd name="connsiteY16" fmla="*/ 175161 h 252350"/>
                <a:gd name="connsiteX0" fmla="*/ 0 w 2232561"/>
                <a:gd name="connsiteY0" fmla="*/ 68283 h 252350"/>
                <a:gd name="connsiteX1" fmla="*/ 89065 w 2232561"/>
                <a:gd name="connsiteY1" fmla="*/ 26719 h 252350"/>
                <a:gd name="connsiteX2" fmla="*/ 261257 w 2232561"/>
                <a:gd name="connsiteY2" fmla="*/ 2968 h 252350"/>
                <a:gd name="connsiteX3" fmla="*/ 421574 w 2232561"/>
                <a:gd name="connsiteY3" fmla="*/ 2968 h 252350"/>
                <a:gd name="connsiteX4" fmla="*/ 546265 w 2232561"/>
                <a:gd name="connsiteY4" fmla="*/ 26719 h 252350"/>
                <a:gd name="connsiteX5" fmla="*/ 647205 w 2232561"/>
                <a:gd name="connsiteY5" fmla="*/ 32657 h 252350"/>
                <a:gd name="connsiteX6" fmla="*/ 724395 w 2232561"/>
                <a:gd name="connsiteY6" fmla="*/ 68283 h 252350"/>
                <a:gd name="connsiteX7" fmla="*/ 795647 w 2232561"/>
                <a:gd name="connsiteY7" fmla="*/ 97971 h 252350"/>
                <a:gd name="connsiteX8" fmla="*/ 878774 w 2232561"/>
                <a:gd name="connsiteY8" fmla="*/ 127659 h 252350"/>
                <a:gd name="connsiteX9" fmla="*/ 1009402 w 2232561"/>
                <a:gd name="connsiteY9" fmla="*/ 145472 h 252350"/>
                <a:gd name="connsiteX10" fmla="*/ 1151906 w 2232561"/>
                <a:gd name="connsiteY10" fmla="*/ 163285 h 252350"/>
                <a:gd name="connsiteX11" fmla="*/ 1294410 w 2232561"/>
                <a:gd name="connsiteY11" fmla="*/ 210787 h 252350"/>
                <a:gd name="connsiteX12" fmla="*/ 1430976 w 2232561"/>
                <a:gd name="connsiteY12" fmla="*/ 252350 h 252350"/>
                <a:gd name="connsiteX13" fmla="*/ 1650670 w 2232561"/>
                <a:gd name="connsiteY13" fmla="*/ 210787 h 252350"/>
                <a:gd name="connsiteX14" fmla="*/ 1816924 w 2232561"/>
                <a:gd name="connsiteY14" fmla="*/ 210787 h 252350"/>
                <a:gd name="connsiteX15" fmla="*/ 2232561 w 2232561"/>
                <a:gd name="connsiteY15" fmla="*/ 175161 h 252350"/>
                <a:gd name="connsiteX0" fmla="*/ 0 w 2143496"/>
                <a:gd name="connsiteY0" fmla="*/ 26719 h 252350"/>
                <a:gd name="connsiteX1" fmla="*/ 172192 w 2143496"/>
                <a:gd name="connsiteY1" fmla="*/ 2968 h 252350"/>
                <a:gd name="connsiteX2" fmla="*/ 332509 w 2143496"/>
                <a:gd name="connsiteY2" fmla="*/ 2968 h 252350"/>
                <a:gd name="connsiteX3" fmla="*/ 457200 w 2143496"/>
                <a:gd name="connsiteY3" fmla="*/ 26719 h 252350"/>
                <a:gd name="connsiteX4" fmla="*/ 558140 w 2143496"/>
                <a:gd name="connsiteY4" fmla="*/ 32657 h 252350"/>
                <a:gd name="connsiteX5" fmla="*/ 635330 w 2143496"/>
                <a:gd name="connsiteY5" fmla="*/ 68283 h 252350"/>
                <a:gd name="connsiteX6" fmla="*/ 706582 w 2143496"/>
                <a:gd name="connsiteY6" fmla="*/ 97971 h 252350"/>
                <a:gd name="connsiteX7" fmla="*/ 789709 w 2143496"/>
                <a:gd name="connsiteY7" fmla="*/ 127659 h 252350"/>
                <a:gd name="connsiteX8" fmla="*/ 920337 w 2143496"/>
                <a:gd name="connsiteY8" fmla="*/ 145472 h 252350"/>
                <a:gd name="connsiteX9" fmla="*/ 1062841 w 2143496"/>
                <a:gd name="connsiteY9" fmla="*/ 163285 h 252350"/>
                <a:gd name="connsiteX10" fmla="*/ 1205345 w 2143496"/>
                <a:gd name="connsiteY10" fmla="*/ 210787 h 252350"/>
                <a:gd name="connsiteX11" fmla="*/ 1341911 w 2143496"/>
                <a:gd name="connsiteY11" fmla="*/ 252350 h 252350"/>
                <a:gd name="connsiteX12" fmla="*/ 1561605 w 2143496"/>
                <a:gd name="connsiteY12" fmla="*/ 210787 h 252350"/>
                <a:gd name="connsiteX13" fmla="*/ 1727859 w 2143496"/>
                <a:gd name="connsiteY13" fmla="*/ 210787 h 252350"/>
                <a:gd name="connsiteX14" fmla="*/ 2143496 w 2143496"/>
                <a:gd name="connsiteY14" fmla="*/ 175161 h 252350"/>
                <a:gd name="connsiteX0" fmla="*/ 0 w 1971304"/>
                <a:gd name="connsiteY0" fmla="*/ 2968 h 252350"/>
                <a:gd name="connsiteX1" fmla="*/ 160317 w 1971304"/>
                <a:gd name="connsiteY1" fmla="*/ 2968 h 252350"/>
                <a:gd name="connsiteX2" fmla="*/ 285008 w 1971304"/>
                <a:gd name="connsiteY2" fmla="*/ 26719 h 252350"/>
                <a:gd name="connsiteX3" fmla="*/ 385948 w 1971304"/>
                <a:gd name="connsiteY3" fmla="*/ 32657 h 252350"/>
                <a:gd name="connsiteX4" fmla="*/ 463138 w 1971304"/>
                <a:gd name="connsiteY4" fmla="*/ 68283 h 252350"/>
                <a:gd name="connsiteX5" fmla="*/ 534390 w 1971304"/>
                <a:gd name="connsiteY5" fmla="*/ 97971 h 252350"/>
                <a:gd name="connsiteX6" fmla="*/ 617517 w 1971304"/>
                <a:gd name="connsiteY6" fmla="*/ 127659 h 252350"/>
                <a:gd name="connsiteX7" fmla="*/ 748145 w 1971304"/>
                <a:gd name="connsiteY7" fmla="*/ 145472 h 252350"/>
                <a:gd name="connsiteX8" fmla="*/ 890649 w 1971304"/>
                <a:gd name="connsiteY8" fmla="*/ 163285 h 252350"/>
                <a:gd name="connsiteX9" fmla="*/ 1033153 w 1971304"/>
                <a:gd name="connsiteY9" fmla="*/ 210787 h 252350"/>
                <a:gd name="connsiteX10" fmla="*/ 1169719 w 1971304"/>
                <a:gd name="connsiteY10" fmla="*/ 252350 h 252350"/>
                <a:gd name="connsiteX11" fmla="*/ 1389413 w 1971304"/>
                <a:gd name="connsiteY11" fmla="*/ 210787 h 252350"/>
                <a:gd name="connsiteX12" fmla="*/ 1555667 w 1971304"/>
                <a:gd name="connsiteY12" fmla="*/ 210787 h 252350"/>
                <a:gd name="connsiteX13" fmla="*/ 1971304 w 1971304"/>
                <a:gd name="connsiteY13" fmla="*/ 175161 h 252350"/>
                <a:gd name="connsiteX0" fmla="*/ 0 w 1810987"/>
                <a:gd name="connsiteY0" fmla="*/ 0 h 249382"/>
                <a:gd name="connsiteX1" fmla="*/ 124691 w 1810987"/>
                <a:gd name="connsiteY1" fmla="*/ 23751 h 249382"/>
                <a:gd name="connsiteX2" fmla="*/ 225631 w 1810987"/>
                <a:gd name="connsiteY2" fmla="*/ 29689 h 249382"/>
                <a:gd name="connsiteX3" fmla="*/ 302821 w 1810987"/>
                <a:gd name="connsiteY3" fmla="*/ 65315 h 249382"/>
                <a:gd name="connsiteX4" fmla="*/ 374073 w 1810987"/>
                <a:gd name="connsiteY4" fmla="*/ 95003 h 249382"/>
                <a:gd name="connsiteX5" fmla="*/ 457200 w 1810987"/>
                <a:gd name="connsiteY5" fmla="*/ 124691 h 249382"/>
                <a:gd name="connsiteX6" fmla="*/ 587828 w 1810987"/>
                <a:gd name="connsiteY6" fmla="*/ 142504 h 249382"/>
                <a:gd name="connsiteX7" fmla="*/ 730332 w 1810987"/>
                <a:gd name="connsiteY7" fmla="*/ 160317 h 249382"/>
                <a:gd name="connsiteX8" fmla="*/ 872836 w 1810987"/>
                <a:gd name="connsiteY8" fmla="*/ 207819 h 249382"/>
                <a:gd name="connsiteX9" fmla="*/ 1009402 w 1810987"/>
                <a:gd name="connsiteY9" fmla="*/ 249382 h 249382"/>
                <a:gd name="connsiteX10" fmla="*/ 1229096 w 1810987"/>
                <a:gd name="connsiteY10" fmla="*/ 207819 h 249382"/>
                <a:gd name="connsiteX11" fmla="*/ 1395350 w 1810987"/>
                <a:gd name="connsiteY11" fmla="*/ 207819 h 249382"/>
                <a:gd name="connsiteX12" fmla="*/ 1810987 w 1810987"/>
                <a:gd name="connsiteY12" fmla="*/ 172193 h 249382"/>
                <a:gd name="connsiteX0" fmla="*/ 0 w 1686296"/>
                <a:gd name="connsiteY0" fmla="*/ 0 h 225631"/>
                <a:gd name="connsiteX1" fmla="*/ 100940 w 1686296"/>
                <a:gd name="connsiteY1" fmla="*/ 5938 h 225631"/>
                <a:gd name="connsiteX2" fmla="*/ 178130 w 1686296"/>
                <a:gd name="connsiteY2" fmla="*/ 41564 h 225631"/>
                <a:gd name="connsiteX3" fmla="*/ 249382 w 1686296"/>
                <a:gd name="connsiteY3" fmla="*/ 71252 h 225631"/>
                <a:gd name="connsiteX4" fmla="*/ 332509 w 1686296"/>
                <a:gd name="connsiteY4" fmla="*/ 100940 h 225631"/>
                <a:gd name="connsiteX5" fmla="*/ 463137 w 1686296"/>
                <a:gd name="connsiteY5" fmla="*/ 118753 h 225631"/>
                <a:gd name="connsiteX6" fmla="*/ 605641 w 1686296"/>
                <a:gd name="connsiteY6" fmla="*/ 136566 h 225631"/>
                <a:gd name="connsiteX7" fmla="*/ 748145 w 1686296"/>
                <a:gd name="connsiteY7" fmla="*/ 184068 h 225631"/>
                <a:gd name="connsiteX8" fmla="*/ 884711 w 1686296"/>
                <a:gd name="connsiteY8" fmla="*/ 225631 h 225631"/>
                <a:gd name="connsiteX9" fmla="*/ 1104405 w 1686296"/>
                <a:gd name="connsiteY9" fmla="*/ 184068 h 225631"/>
                <a:gd name="connsiteX10" fmla="*/ 1270659 w 1686296"/>
                <a:gd name="connsiteY10" fmla="*/ 184068 h 225631"/>
                <a:gd name="connsiteX11" fmla="*/ 1686296 w 1686296"/>
                <a:gd name="connsiteY11" fmla="*/ 148442 h 225631"/>
                <a:gd name="connsiteX0" fmla="*/ 0 w 1585356"/>
                <a:gd name="connsiteY0" fmla="*/ 0 h 219693"/>
                <a:gd name="connsiteX1" fmla="*/ 77190 w 1585356"/>
                <a:gd name="connsiteY1" fmla="*/ 35626 h 219693"/>
                <a:gd name="connsiteX2" fmla="*/ 148442 w 1585356"/>
                <a:gd name="connsiteY2" fmla="*/ 65314 h 219693"/>
                <a:gd name="connsiteX3" fmla="*/ 231569 w 1585356"/>
                <a:gd name="connsiteY3" fmla="*/ 95002 h 219693"/>
                <a:gd name="connsiteX4" fmla="*/ 362197 w 1585356"/>
                <a:gd name="connsiteY4" fmla="*/ 112815 h 219693"/>
                <a:gd name="connsiteX5" fmla="*/ 504701 w 1585356"/>
                <a:gd name="connsiteY5" fmla="*/ 130628 h 219693"/>
                <a:gd name="connsiteX6" fmla="*/ 647205 w 1585356"/>
                <a:gd name="connsiteY6" fmla="*/ 178130 h 219693"/>
                <a:gd name="connsiteX7" fmla="*/ 783771 w 1585356"/>
                <a:gd name="connsiteY7" fmla="*/ 219693 h 219693"/>
                <a:gd name="connsiteX8" fmla="*/ 1003465 w 1585356"/>
                <a:gd name="connsiteY8" fmla="*/ 178130 h 219693"/>
                <a:gd name="connsiteX9" fmla="*/ 1169719 w 1585356"/>
                <a:gd name="connsiteY9" fmla="*/ 178130 h 219693"/>
                <a:gd name="connsiteX10" fmla="*/ 1585356 w 1585356"/>
                <a:gd name="connsiteY10" fmla="*/ 142504 h 219693"/>
                <a:gd name="connsiteX0" fmla="*/ 0 w 1508166"/>
                <a:gd name="connsiteY0" fmla="*/ 0 h 184067"/>
                <a:gd name="connsiteX1" fmla="*/ 71252 w 1508166"/>
                <a:gd name="connsiteY1" fmla="*/ 29688 h 184067"/>
                <a:gd name="connsiteX2" fmla="*/ 154379 w 1508166"/>
                <a:gd name="connsiteY2" fmla="*/ 59376 h 184067"/>
                <a:gd name="connsiteX3" fmla="*/ 285007 w 1508166"/>
                <a:gd name="connsiteY3" fmla="*/ 77189 h 184067"/>
                <a:gd name="connsiteX4" fmla="*/ 427511 w 1508166"/>
                <a:gd name="connsiteY4" fmla="*/ 95002 h 184067"/>
                <a:gd name="connsiteX5" fmla="*/ 570015 w 1508166"/>
                <a:gd name="connsiteY5" fmla="*/ 142504 h 184067"/>
                <a:gd name="connsiteX6" fmla="*/ 706581 w 1508166"/>
                <a:gd name="connsiteY6" fmla="*/ 184067 h 184067"/>
                <a:gd name="connsiteX7" fmla="*/ 926275 w 1508166"/>
                <a:gd name="connsiteY7" fmla="*/ 142504 h 184067"/>
                <a:gd name="connsiteX8" fmla="*/ 1092529 w 1508166"/>
                <a:gd name="connsiteY8" fmla="*/ 142504 h 184067"/>
                <a:gd name="connsiteX9" fmla="*/ 1508166 w 1508166"/>
                <a:gd name="connsiteY9" fmla="*/ 106878 h 184067"/>
                <a:gd name="connsiteX0" fmla="*/ 0 w 1436914"/>
                <a:gd name="connsiteY0" fmla="*/ 0 h 154379"/>
                <a:gd name="connsiteX1" fmla="*/ 83127 w 1436914"/>
                <a:gd name="connsiteY1" fmla="*/ 29688 h 154379"/>
                <a:gd name="connsiteX2" fmla="*/ 213755 w 1436914"/>
                <a:gd name="connsiteY2" fmla="*/ 47501 h 154379"/>
                <a:gd name="connsiteX3" fmla="*/ 356259 w 1436914"/>
                <a:gd name="connsiteY3" fmla="*/ 65314 h 154379"/>
                <a:gd name="connsiteX4" fmla="*/ 498763 w 1436914"/>
                <a:gd name="connsiteY4" fmla="*/ 112816 h 154379"/>
                <a:gd name="connsiteX5" fmla="*/ 635329 w 1436914"/>
                <a:gd name="connsiteY5" fmla="*/ 154379 h 154379"/>
                <a:gd name="connsiteX6" fmla="*/ 855023 w 1436914"/>
                <a:gd name="connsiteY6" fmla="*/ 112816 h 154379"/>
                <a:gd name="connsiteX7" fmla="*/ 1021277 w 1436914"/>
                <a:gd name="connsiteY7" fmla="*/ 112816 h 154379"/>
                <a:gd name="connsiteX8" fmla="*/ 1436914 w 1436914"/>
                <a:gd name="connsiteY8" fmla="*/ 77190 h 154379"/>
                <a:gd name="connsiteX0" fmla="*/ 0 w 1353787"/>
                <a:gd name="connsiteY0" fmla="*/ 0 h 124691"/>
                <a:gd name="connsiteX1" fmla="*/ 130628 w 1353787"/>
                <a:gd name="connsiteY1" fmla="*/ 17813 h 124691"/>
                <a:gd name="connsiteX2" fmla="*/ 273132 w 1353787"/>
                <a:gd name="connsiteY2" fmla="*/ 35626 h 124691"/>
                <a:gd name="connsiteX3" fmla="*/ 415636 w 1353787"/>
                <a:gd name="connsiteY3" fmla="*/ 83128 h 124691"/>
                <a:gd name="connsiteX4" fmla="*/ 552202 w 1353787"/>
                <a:gd name="connsiteY4" fmla="*/ 124691 h 124691"/>
                <a:gd name="connsiteX5" fmla="*/ 771896 w 1353787"/>
                <a:gd name="connsiteY5" fmla="*/ 83128 h 124691"/>
                <a:gd name="connsiteX6" fmla="*/ 938150 w 1353787"/>
                <a:gd name="connsiteY6" fmla="*/ 83128 h 124691"/>
                <a:gd name="connsiteX7" fmla="*/ 1353787 w 1353787"/>
                <a:gd name="connsiteY7" fmla="*/ 47502 h 124691"/>
                <a:gd name="connsiteX0" fmla="*/ 0 w 1223159"/>
                <a:gd name="connsiteY0" fmla="*/ 0 h 106878"/>
                <a:gd name="connsiteX1" fmla="*/ 142504 w 1223159"/>
                <a:gd name="connsiteY1" fmla="*/ 17813 h 106878"/>
                <a:gd name="connsiteX2" fmla="*/ 285008 w 1223159"/>
                <a:gd name="connsiteY2" fmla="*/ 65315 h 106878"/>
                <a:gd name="connsiteX3" fmla="*/ 421574 w 1223159"/>
                <a:gd name="connsiteY3" fmla="*/ 106878 h 106878"/>
                <a:gd name="connsiteX4" fmla="*/ 641268 w 1223159"/>
                <a:gd name="connsiteY4" fmla="*/ 65315 h 106878"/>
                <a:gd name="connsiteX5" fmla="*/ 807522 w 1223159"/>
                <a:gd name="connsiteY5" fmla="*/ 65315 h 106878"/>
                <a:gd name="connsiteX6" fmla="*/ 1223159 w 1223159"/>
                <a:gd name="connsiteY6" fmla="*/ 29689 h 106878"/>
                <a:gd name="connsiteX0" fmla="*/ 0 w 1080655"/>
                <a:gd name="connsiteY0" fmla="*/ 0 h 89065"/>
                <a:gd name="connsiteX1" fmla="*/ 142504 w 1080655"/>
                <a:gd name="connsiteY1" fmla="*/ 47502 h 89065"/>
                <a:gd name="connsiteX2" fmla="*/ 279070 w 1080655"/>
                <a:gd name="connsiteY2" fmla="*/ 89065 h 89065"/>
                <a:gd name="connsiteX3" fmla="*/ 498764 w 1080655"/>
                <a:gd name="connsiteY3" fmla="*/ 47502 h 89065"/>
                <a:gd name="connsiteX4" fmla="*/ 665018 w 1080655"/>
                <a:gd name="connsiteY4" fmla="*/ 47502 h 89065"/>
                <a:gd name="connsiteX5" fmla="*/ 1080655 w 1080655"/>
                <a:gd name="connsiteY5" fmla="*/ 11876 h 89065"/>
                <a:gd name="connsiteX0" fmla="*/ 0 w 938151"/>
                <a:gd name="connsiteY0" fmla="*/ 35626 h 77189"/>
                <a:gd name="connsiteX1" fmla="*/ 136566 w 938151"/>
                <a:gd name="connsiteY1" fmla="*/ 77189 h 77189"/>
                <a:gd name="connsiteX2" fmla="*/ 356260 w 938151"/>
                <a:gd name="connsiteY2" fmla="*/ 35626 h 77189"/>
                <a:gd name="connsiteX3" fmla="*/ 522514 w 938151"/>
                <a:gd name="connsiteY3" fmla="*/ 35626 h 77189"/>
                <a:gd name="connsiteX4" fmla="*/ 938151 w 938151"/>
                <a:gd name="connsiteY4" fmla="*/ 0 h 77189"/>
                <a:gd name="connsiteX0" fmla="*/ 0 w 938151"/>
                <a:gd name="connsiteY0" fmla="*/ 35626 h 77189"/>
                <a:gd name="connsiteX1" fmla="*/ 136566 w 938151"/>
                <a:gd name="connsiteY1" fmla="*/ 77189 h 77189"/>
                <a:gd name="connsiteX2" fmla="*/ 356260 w 938151"/>
                <a:gd name="connsiteY2" fmla="*/ 35626 h 77189"/>
                <a:gd name="connsiteX3" fmla="*/ 522514 w 938151"/>
                <a:gd name="connsiteY3" fmla="*/ 35626 h 77189"/>
                <a:gd name="connsiteX4" fmla="*/ 938151 w 938151"/>
                <a:gd name="connsiteY4" fmla="*/ 0 h 77189"/>
                <a:gd name="connsiteX0" fmla="*/ 0 w 801585"/>
                <a:gd name="connsiteY0" fmla="*/ 77189 h 77189"/>
                <a:gd name="connsiteX1" fmla="*/ 219694 w 801585"/>
                <a:gd name="connsiteY1" fmla="*/ 35626 h 77189"/>
                <a:gd name="connsiteX2" fmla="*/ 385948 w 801585"/>
                <a:gd name="connsiteY2" fmla="*/ 35626 h 77189"/>
                <a:gd name="connsiteX3" fmla="*/ 801585 w 801585"/>
                <a:gd name="connsiteY3" fmla="*/ 0 h 77189"/>
                <a:gd name="connsiteX0" fmla="*/ 0 w 697508"/>
                <a:gd name="connsiteY0" fmla="*/ 61053 h 61053"/>
                <a:gd name="connsiteX1" fmla="*/ 115617 w 697508"/>
                <a:gd name="connsiteY1" fmla="*/ 35626 h 61053"/>
                <a:gd name="connsiteX2" fmla="*/ 281871 w 697508"/>
                <a:gd name="connsiteY2" fmla="*/ 35626 h 61053"/>
                <a:gd name="connsiteX3" fmla="*/ 697508 w 697508"/>
                <a:gd name="connsiteY3" fmla="*/ 0 h 61053"/>
                <a:gd name="connsiteX0" fmla="*/ 0 w 581891"/>
                <a:gd name="connsiteY0" fmla="*/ 35626 h 37539"/>
                <a:gd name="connsiteX1" fmla="*/ 166254 w 581891"/>
                <a:gd name="connsiteY1" fmla="*/ 35626 h 37539"/>
                <a:gd name="connsiteX2" fmla="*/ 581891 w 581891"/>
                <a:gd name="connsiteY2" fmla="*/ 0 h 37539"/>
                <a:gd name="connsiteX0" fmla="*/ 0 w 415637"/>
                <a:gd name="connsiteY0" fmla="*/ 35626 h 35626"/>
                <a:gd name="connsiteX1" fmla="*/ 415637 w 415637"/>
                <a:gd name="connsiteY1" fmla="*/ 0 h 35626"/>
              </a:gdLst>
              <a:ahLst/>
              <a:cxnLst>
                <a:cxn ang="0">
                  <a:pos x="connsiteX0" y="connsiteY0"/>
                </a:cxn>
                <a:cxn ang="0">
                  <a:pos x="connsiteX1" y="connsiteY1"/>
                </a:cxn>
              </a:cxnLst>
              <a:rect l="l" t="t" r="r" b="b"/>
              <a:pathLst>
                <a:path w="415637" h="35626">
                  <a:moveTo>
                    <a:pt x="0" y="35626"/>
                  </a:moveTo>
                  <a:cubicBezTo>
                    <a:pt x="96982" y="29688"/>
                    <a:pt x="256309" y="14844"/>
                    <a:pt x="415637" y="0"/>
                  </a:cubicBezTo>
                </a:path>
              </a:pathLst>
            </a:custGeom>
            <a:noFill/>
            <a:ln w="152400" cap="flat" cmpd="sng" algn="ctr">
              <a:solidFill>
                <a:srgbClr val="0000CC"/>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15" name="Serbest Form 114"/>
            <p:cNvSpPr/>
            <p:nvPr/>
          </p:nvSpPr>
          <p:spPr>
            <a:xfrm>
              <a:off x="5786405" y="2099209"/>
              <a:ext cx="2835297" cy="574626"/>
            </a:xfrm>
            <a:custGeom>
              <a:avLst/>
              <a:gdLst>
                <a:gd name="connsiteX0" fmla="*/ 0 w 3313216"/>
                <a:gd name="connsiteY0" fmla="*/ 780802 h 780802"/>
                <a:gd name="connsiteX1" fmla="*/ 166255 w 3313216"/>
                <a:gd name="connsiteY1" fmla="*/ 656111 h 780802"/>
                <a:gd name="connsiteX2" fmla="*/ 326572 w 3313216"/>
                <a:gd name="connsiteY2" fmla="*/ 543296 h 780802"/>
                <a:gd name="connsiteX3" fmla="*/ 469076 w 3313216"/>
                <a:gd name="connsiteY3" fmla="*/ 501732 h 780802"/>
                <a:gd name="connsiteX4" fmla="*/ 676894 w 3313216"/>
                <a:gd name="connsiteY4" fmla="*/ 454231 h 780802"/>
                <a:gd name="connsiteX5" fmla="*/ 831273 w 3313216"/>
                <a:gd name="connsiteY5" fmla="*/ 341415 h 780802"/>
                <a:gd name="connsiteX6" fmla="*/ 902525 w 3313216"/>
                <a:gd name="connsiteY6" fmla="*/ 252350 h 780802"/>
                <a:gd name="connsiteX7" fmla="*/ 979715 w 3313216"/>
                <a:gd name="connsiteY7" fmla="*/ 145472 h 780802"/>
                <a:gd name="connsiteX8" fmla="*/ 1080655 w 3313216"/>
                <a:gd name="connsiteY8" fmla="*/ 68283 h 780802"/>
                <a:gd name="connsiteX9" fmla="*/ 1169720 w 3313216"/>
                <a:gd name="connsiteY9" fmla="*/ 26719 h 780802"/>
                <a:gd name="connsiteX10" fmla="*/ 1341912 w 3313216"/>
                <a:gd name="connsiteY10" fmla="*/ 2968 h 780802"/>
                <a:gd name="connsiteX11" fmla="*/ 1502229 w 3313216"/>
                <a:gd name="connsiteY11" fmla="*/ 2968 h 780802"/>
                <a:gd name="connsiteX12" fmla="*/ 1626920 w 3313216"/>
                <a:gd name="connsiteY12" fmla="*/ 26719 h 780802"/>
                <a:gd name="connsiteX13" fmla="*/ 1727860 w 3313216"/>
                <a:gd name="connsiteY13" fmla="*/ 32657 h 780802"/>
                <a:gd name="connsiteX14" fmla="*/ 1805050 w 3313216"/>
                <a:gd name="connsiteY14" fmla="*/ 68283 h 780802"/>
                <a:gd name="connsiteX15" fmla="*/ 1876302 w 3313216"/>
                <a:gd name="connsiteY15" fmla="*/ 97971 h 780802"/>
                <a:gd name="connsiteX16" fmla="*/ 1959429 w 3313216"/>
                <a:gd name="connsiteY16" fmla="*/ 127659 h 780802"/>
                <a:gd name="connsiteX17" fmla="*/ 2090057 w 3313216"/>
                <a:gd name="connsiteY17" fmla="*/ 145472 h 780802"/>
                <a:gd name="connsiteX18" fmla="*/ 2232561 w 3313216"/>
                <a:gd name="connsiteY18" fmla="*/ 163285 h 780802"/>
                <a:gd name="connsiteX19" fmla="*/ 2375065 w 3313216"/>
                <a:gd name="connsiteY19" fmla="*/ 210787 h 780802"/>
                <a:gd name="connsiteX20" fmla="*/ 2511631 w 3313216"/>
                <a:gd name="connsiteY20" fmla="*/ 252350 h 780802"/>
                <a:gd name="connsiteX21" fmla="*/ 2731325 w 3313216"/>
                <a:gd name="connsiteY21" fmla="*/ 210787 h 780802"/>
                <a:gd name="connsiteX22" fmla="*/ 2897579 w 3313216"/>
                <a:gd name="connsiteY22" fmla="*/ 210787 h 780802"/>
                <a:gd name="connsiteX23" fmla="*/ 3313216 w 3313216"/>
                <a:gd name="connsiteY23" fmla="*/ 175161 h 78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13216" h="780802">
                  <a:moveTo>
                    <a:pt x="0" y="780802"/>
                  </a:moveTo>
                  <a:cubicBezTo>
                    <a:pt x="56408" y="738248"/>
                    <a:pt x="111826" y="695695"/>
                    <a:pt x="166255" y="656111"/>
                  </a:cubicBezTo>
                  <a:cubicBezTo>
                    <a:pt x="220684" y="616527"/>
                    <a:pt x="276102" y="569026"/>
                    <a:pt x="326572" y="543296"/>
                  </a:cubicBezTo>
                  <a:cubicBezTo>
                    <a:pt x="377042" y="517566"/>
                    <a:pt x="410689" y="516576"/>
                    <a:pt x="469076" y="501732"/>
                  </a:cubicBezTo>
                  <a:cubicBezTo>
                    <a:pt x="527463" y="486888"/>
                    <a:pt x="616528" y="480950"/>
                    <a:pt x="676894" y="454231"/>
                  </a:cubicBezTo>
                  <a:cubicBezTo>
                    <a:pt x="737260" y="427512"/>
                    <a:pt x="793668" y="375062"/>
                    <a:pt x="831273" y="341415"/>
                  </a:cubicBezTo>
                  <a:cubicBezTo>
                    <a:pt x="868878" y="307768"/>
                    <a:pt x="877785" y="285007"/>
                    <a:pt x="902525" y="252350"/>
                  </a:cubicBezTo>
                  <a:cubicBezTo>
                    <a:pt x="927265" y="219693"/>
                    <a:pt x="950027" y="176150"/>
                    <a:pt x="979715" y="145472"/>
                  </a:cubicBezTo>
                  <a:cubicBezTo>
                    <a:pt x="1009403" y="114794"/>
                    <a:pt x="1048988" y="88075"/>
                    <a:pt x="1080655" y="68283"/>
                  </a:cubicBezTo>
                  <a:cubicBezTo>
                    <a:pt x="1112322" y="48491"/>
                    <a:pt x="1126177" y="37605"/>
                    <a:pt x="1169720" y="26719"/>
                  </a:cubicBezTo>
                  <a:cubicBezTo>
                    <a:pt x="1213263" y="15833"/>
                    <a:pt x="1286494" y="6926"/>
                    <a:pt x="1341912" y="2968"/>
                  </a:cubicBezTo>
                  <a:cubicBezTo>
                    <a:pt x="1397330" y="-991"/>
                    <a:pt x="1454728" y="-990"/>
                    <a:pt x="1502229" y="2968"/>
                  </a:cubicBezTo>
                  <a:cubicBezTo>
                    <a:pt x="1549730" y="6926"/>
                    <a:pt x="1589315" y="21771"/>
                    <a:pt x="1626920" y="26719"/>
                  </a:cubicBezTo>
                  <a:cubicBezTo>
                    <a:pt x="1664525" y="31667"/>
                    <a:pt x="1698172" y="25730"/>
                    <a:pt x="1727860" y="32657"/>
                  </a:cubicBezTo>
                  <a:cubicBezTo>
                    <a:pt x="1757548" y="39584"/>
                    <a:pt x="1780310" y="57397"/>
                    <a:pt x="1805050" y="68283"/>
                  </a:cubicBezTo>
                  <a:cubicBezTo>
                    <a:pt x="1829790" y="79169"/>
                    <a:pt x="1850572" y="88075"/>
                    <a:pt x="1876302" y="97971"/>
                  </a:cubicBezTo>
                  <a:cubicBezTo>
                    <a:pt x="1902032" y="107867"/>
                    <a:pt x="1923803" y="119742"/>
                    <a:pt x="1959429" y="127659"/>
                  </a:cubicBezTo>
                  <a:cubicBezTo>
                    <a:pt x="1995055" y="135576"/>
                    <a:pt x="2090057" y="145472"/>
                    <a:pt x="2090057" y="145472"/>
                  </a:cubicBezTo>
                  <a:cubicBezTo>
                    <a:pt x="2135579" y="151410"/>
                    <a:pt x="2185060" y="152399"/>
                    <a:pt x="2232561" y="163285"/>
                  </a:cubicBezTo>
                  <a:cubicBezTo>
                    <a:pt x="2280062" y="174171"/>
                    <a:pt x="2328553" y="195943"/>
                    <a:pt x="2375065" y="210787"/>
                  </a:cubicBezTo>
                  <a:cubicBezTo>
                    <a:pt x="2421577" y="225631"/>
                    <a:pt x="2452254" y="252350"/>
                    <a:pt x="2511631" y="252350"/>
                  </a:cubicBezTo>
                  <a:cubicBezTo>
                    <a:pt x="2571008" y="252350"/>
                    <a:pt x="2667000" y="217714"/>
                    <a:pt x="2731325" y="210787"/>
                  </a:cubicBezTo>
                  <a:cubicBezTo>
                    <a:pt x="2795650" y="203860"/>
                    <a:pt x="2800597" y="216725"/>
                    <a:pt x="2897579" y="210787"/>
                  </a:cubicBezTo>
                  <a:cubicBezTo>
                    <a:pt x="2994561" y="204849"/>
                    <a:pt x="3153888" y="190005"/>
                    <a:pt x="3313216" y="175161"/>
                  </a:cubicBezTo>
                </a:path>
              </a:pathLst>
            </a:custGeom>
            <a:noFill/>
            <a:ln w="15875" cap="flat" cmpd="sng" algn="ctr">
              <a:solidFill>
                <a:sysClr val="window" lastClr="FFFFFF"/>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16" name="Serbest Form 115"/>
            <p:cNvSpPr/>
            <p:nvPr/>
          </p:nvSpPr>
          <p:spPr>
            <a:xfrm>
              <a:off x="1105668" y="3035896"/>
              <a:ext cx="334910" cy="536254"/>
            </a:xfrm>
            <a:custGeom>
              <a:avLst/>
              <a:gdLst>
                <a:gd name="connsiteX0" fmla="*/ 8189 w 391363"/>
                <a:gd name="connsiteY0" fmla="*/ 0 h 728663"/>
                <a:gd name="connsiteX1" fmla="*/ 17714 w 391363"/>
                <a:gd name="connsiteY1" fmla="*/ 76200 h 728663"/>
                <a:gd name="connsiteX2" fmla="*/ 165351 w 391363"/>
                <a:gd name="connsiteY2" fmla="*/ 142875 h 728663"/>
                <a:gd name="connsiteX3" fmla="*/ 303464 w 391363"/>
                <a:gd name="connsiteY3" fmla="*/ 190500 h 728663"/>
                <a:gd name="connsiteX4" fmla="*/ 346326 w 391363"/>
                <a:gd name="connsiteY4" fmla="*/ 271463 h 728663"/>
                <a:gd name="connsiteX5" fmla="*/ 327276 w 391363"/>
                <a:gd name="connsiteY5" fmla="*/ 381000 h 728663"/>
                <a:gd name="connsiteX6" fmla="*/ 389189 w 391363"/>
                <a:gd name="connsiteY6" fmla="*/ 428625 h 728663"/>
                <a:gd name="connsiteX7" fmla="*/ 374901 w 391363"/>
                <a:gd name="connsiteY7" fmla="*/ 547688 h 728663"/>
                <a:gd name="connsiteX8" fmla="*/ 351089 w 391363"/>
                <a:gd name="connsiteY8" fmla="*/ 595313 h 728663"/>
                <a:gd name="connsiteX9" fmla="*/ 351089 w 391363"/>
                <a:gd name="connsiteY9" fmla="*/ 595313 h 728663"/>
                <a:gd name="connsiteX10" fmla="*/ 341564 w 391363"/>
                <a:gd name="connsiteY10" fmla="*/ 661988 h 728663"/>
                <a:gd name="connsiteX11" fmla="*/ 317751 w 391363"/>
                <a:gd name="connsiteY11" fmla="*/ 728663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363" h="728663">
                  <a:moveTo>
                    <a:pt x="8189" y="0"/>
                  </a:moveTo>
                  <a:cubicBezTo>
                    <a:pt x="-146" y="26194"/>
                    <a:pt x="-8480" y="52388"/>
                    <a:pt x="17714" y="76200"/>
                  </a:cubicBezTo>
                  <a:cubicBezTo>
                    <a:pt x="43908" y="100012"/>
                    <a:pt x="117726" y="123825"/>
                    <a:pt x="165351" y="142875"/>
                  </a:cubicBezTo>
                  <a:cubicBezTo>
                    <a:pt x="212976" y="161925"/>
                    <a:pt x="273302" y="169069"/>
                    <a:pt x="303464" y="190500"/>
                  </a:cubicBezTo>
                  <a:cubicBezTo>
                    <a:pt x="333626" y="211931"/>
                    <a:pt x="342357" y="239713"/>
                    <a:pt x="346326" y="271463"/>
                  </a:cubicBezTo>
                  <a:cubicBezTo>
                    <a:pt x="350295" y="303213"/>
                    <a:pt x="320132" y="354806"/>
                    <a:pt x="327276" y="381000"/>
                  </a:cubicBezTo>
                  <a:cubicBezTo>
                    <a:pt x="334420" y="407194"/>
                    <a:pt x="381251" y="400844"/>
                    <a:pt x="389189" y="428625"/>
                  </a:cubicBezTo>
                  <a:cubicBezTo>
                    <a:pt x="397127" y="456406"/>
                    <a:pt x="381251" y="519907"/>
                    <a:pt x="374901" y="547688"/>
                  </a:cubicBezTo>
                  <a:cubicBezTo>
                    <a:pt x="368551" y="575469"/>
                    <a:pt x="351089" y="595313"/>
                    <a:pt x="351089" y="595313"/>
                  </a:cubicBezTo>
                  <a:lnTo>
                    <a:pt x="351089" y="595313"/>
                  </a:lnTo>
                  <a:cubicBezTo>
                    <a:pt x="349502" y="606425"/>
                    <a:pt x="347120" y="639763"/>
                    <a:pt x="341564" y="661988"/>
                  </a:cubicBezTo>
                  <a:cubicBezTo>
                    <a:pt x="336008" y="684213"/>
                    <a:pt x="317751" y="728663"/>
                    <a:pt x="317751" y="728663"/>
                  </a:cubicBezTo>
                </a:path>
              </a:pathLst>
            </a:custGeom>
            <a:noFill/>
            <a:ln w="152400" cap="flat" cmpd="sng" algn="ctr">
              <a:solidFill>
                <a:srgbClr val="FF0000"/>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17" name="Serbest Form 116"/>
            <p:cNvSpPr/>
            <p:nvPr/>
          </p:nvSpPr>
          <p:spPr>
            <a:xfrm>
              <a:off x="1105673" y="3034360"/>
              <a:ext cx="141500" cy="105148"/>
            </a:xfrm>
            <a:custGeom>
              <a:avLst/>
              <a:gdLst>
                <a:gd name="connsiteX0" fmla="*/ 8189 w 391363"/>
                <a:gd name="connsiteY0" fmla="*/ 0 h 728663"/>
                <a:gd name="connsiteX1" fmla="*/ 17714 w 391363"/>
                <a:gd name="connsiteY1" fmla="*/ 76200 h 728663"/>
                <a:gd name="connsiteX2" fmla="*/ 165351 w 391363"/>
                <a:gd name="connsiteY2" fmla="*/ 142875 h 728663"/>
                <a:gd name="connsiteX3" fmla="*/ 303464 w 391363"/>
                <a:gd name="connsiteY3" fmla="*/ 190500 h 728663"/>
                <a:gd name="connsiteX4" fmla="*/ 346326 w 391363"/>
                <a:gd name="connsiteY4" fmla="*/ 271463 h 728663"/>
                <a:gd name="connsiteX5" fmla="*/ 327276 w 391363"/>
                <a:gd name="connsiteY5" fmla="*/ 381000 h 728663"/>
                <a:gd name="connsiteX6" fmla="*/ 389189 w 391363"/>
                <a:gd name="connsiteY6" fmla="*/ 428625 h 728663"/>
                <a:gd name="connsiteX7" fmla="*/ 374901 w 391363"/>
                <a:gd name="connsiteY7" fmla="*/ 547688 h 728663"/>
                <a:gd name="connsiteX8" fmla="*/ 351089 w 391363"/>
                <a:gd name="connsiteY8" fmla="*/ 595313 h 728663"/>
                <a:gd name="connsiteX9" fmla="*/ 351089 w 391363"/>
                <a:gd name="connsiteY9" fmla="*/ 595313 h 728663"/>
                <a:gd name="connsiteX10" fmla="*/ 341564 w 391363"/>
                <a:gd name="connsiteY10" fmla="*/ 661988 h 728663"/>
                <a:gd name="connsiteX11" fmla="*/ 317751 w 391363"/>
                <a:gd name="connsiteY11" fmla="*/ 728663 h 728663"/>
                <a:gd name="connsiteX0" fmla="*/ 8189 w 391363"/>
                <a:gd name="connsiteY0" fmla="*/ 0 h 661988"/>
                <a:gd name="connsiteX1" fmla="*/ 17714 w 391363"/>
                <a:gd name="connsiteY1" fmla="*/ 76200 h 661988"/>
                <a:gd name="connsiteX2" fmla="*/ 165351 w 391363"/>
                <a:gd name="connsiteY2" fmla="*/ 142875 h 661988"/>
                <a:gd name="connsiteX3" fmla="*/ 303464 w 391363"/>
                <a:gd name="connsiteY3" fmla="*/ 190500 h 661988"/>
                <a:gd name="connsiteX4" fmla="*/ 346326 w 391363"/>
                <a:gd name="connsiteY4" fmla="*/ 271463 h 661988"/>
                <a:gd name="connsiteX5" fmla="*/ 327276 w 391363"/>
                <a:gd name="connsiteY5" fmla="*/ 381000 h 661988"/>
                <a:gd name="connsiteX6" fmla="*/ 389189 w 391363"/>
                <a:gd name="connsiteY6" fmla="*/ 428625 h 661988"/>
                <a:gd name="connsiteX7" fmla="*/ 374901 w 391363"/>
                <a:gd name="connsiteY7" fmla="*/ 547688 h 661988"/>
                <a:gd name="connsiteX8" fmla="*/ 351089 w 391363"/>
                <a:gd name="connsiteY8" fmla="*/ 595313 h 661988"/>
                <a:gd name="connsiteX9" fmla="*/ 351089 w 391363"/>
                <a:gd name="connsiteY9" fmla="*/ 595313 h 661988"/>
                <a:gd name="connsiteX10" fmla="*/ 341564 w 391363"/>
                <a:gd name="connsiteY10" fmla="*/ 661988 h 661988"/>
                <a:gd name="connsiteX0" fmla="*/ 8189 w 391363"/>
                <a:gd name="connsiteY0" fmla="*/ 0 h 595313"/>
                <a:gd name="connsiteX1" fmla="*/ 17714 w 391363"/>
                <a:gd name="connsiteY1" fmla="*/ 76200 h 595313"/>
                <a:gd name="connsiteX2" fmla="*/ 165351 w 391363"/>
                <a:gd name="connsiteY2" fmla="*/ 142875 h 595313"/>
                <a:gd name="connsiteX3" fmla="*/ 303464 w 391363"/>
                <a:gd name="connsiteY3" fmla="*/ 190500 h 595313"/>
                <a:gd name="connsiteX4" fmla="*/ 346326 w 391363"/>
                <a:gd name="connsiteY4" fmla="*/ 271463 h 595313"/>
                <a:gd name="connsiteX5" fmla="*/ 327276 w 391363"/>
                <a:gd name="connsiteY5" fmla="*/ 381000 h 595313"/>
                <a:gd name="connsiteX6" fmla="*/ 389189 w 391363"/>
                <a:gd name="connsiteY6" fmla="*/ 428625 h 595313"/>
                <a:gd name="connsiteX7" fmla="*/ 374901 w 391363"/>
                <a:gd name="connsiteY7" fmla="*/ 547688 h 595313"/>
                <a:gd name="connsiteX8" fmla="*/ 351089 w 391363"/>
                <a:gd name="connsiteY8" fmla="*/ 595313 h 595313"/>
                <a:gd name="connsiteX9" fmla="*/ 351089 w 391363"/>
                <a:gd name="connsiteY9" fmla="*/ 595313 h 595313"/>
                <a:gd name="connsiteX0" fmla="*/ 8189 w 391363"/>
                <a:gd name="connsiteY0" fmla="*/ 0 h 595313"/>
                <a:gd name="connsiteX1" fmla="*/ 17714 w 391363"/>
                <a:gd name="connsiteY1" fmla="*/ 76200 h 595313"/>
                <a:gd name="connsiteX2" fmla="*/ 165351 w 391363"/>
                <a:gd name="connsiteY2" fmla="*/ 142875 h 595313"/>
                <a:gd name="connsiteX3" fmla="*/ 303464 w 391363"/>
                <a:gd name="connsiteY3" fmla="*/ 190500 h 595313"/>
                <a:gd name="connsiteX4" fmla="*/ 346326 w 391363"/>
                <a:gd name="connsiteY4" fmla="*/ 271463 h 595313"/>
                <a:gd name="connsiteX5" fmla="*/ 327276 w 391363"/>
                <a:gd name="connsiteY5" fmla="*/ 381000 h 595313"/>
                <a:gd name="connsiteX6" fmla="*/ 389189 w 391363"/>
                <a:gd name="connsiteY6" fmla="*/ 428625 h 595313"/>
                <a:gd name="connsiteX7" fmla="*/ 374901 w 391363"/>
                <a:gd name="connsiteY7" fmla="*/ 547688 h 595313"/>
                <a:gd name="connsiteX8" fmla="*/ 351089 w 391363"/>
                <a:gd name="connsiteY8" fmla="*/ 595313 h 595313"/>
                <a:gd name="connsiteX0" fmla="*/ 8189 w 391363"/>
                <a:gd name="connsiteY0" fmla="*/ 0 h 547688"/>
                <a:gd name="connsiteX1" fmla="*/ 17714 w 391363"/>
                <a:gd name="connsiteY1" fmla="*/ 76200 h 547688"/>
                <a:gd name="connsiteX2" fmla="*/ 165351 w 391363"/>
                <a:gd name="connsiteY2" fmla="*/ 142875 h 547688"/>
                <a:gd name="connsiteX3" fmla="*/ 303464 w 391363"/>
                <a:gd name="connsiteY3" fmla="*/ 190500 h 547688"/>
                <a:gd name="connsiteX4" fmla="*/ 346326 w 391363"/>
                <a:gd name="connsiteY4" fmla="*/ 271463 h 547688"/>
                <a:gd name="connsiteX5" fmla="*/ 327276 w 391363"/>
                <a:gd name="connsiteY5" fmla="*/ 381000 h 547688"/>
                <a:gd name="connsiteX6" fmla="*/ 389189 w 391363"/>
                <a:gd name="connsiteY6" fmla="*/ 428625 h 547688"/>
                <a:gd name="connsiteX7" fmla="*/ 374901 w 391363"/>
                <a:gd name="connsiteY7" fmla="*/ 547688 h 547688"/>
                <a:gd name="connsiteX0" fmla="*/ 8189 w 389189"/>
                <a:gd name="connsiteY0" fmla="*/ 0 h 428625"/>
                <a:gd name="connsiteX1" fmla="*/ 17714 w 389189"/>
                <a:gd name="connsiteY1" fmla="*/ 76200 h 428625"/>
                <a:gd name="connsiteX2" fmla="*/ 165351 w 389189"/>
                <a:gd name="connsiteY2" fmla="*/ 142875 h 428625"/>
                <a:gd name="connsiteX3" fmla="*/ 303464 w 389189"/>
                <a:gd name="connsiteY3" fmla="*/ 190500 h 428625"/>
                <a:gd name="connsiteX4" fmla="*/ 346326 w 389189"/>
                <a:gd name="connsiteY4" fmla="*/ 271463 h 428625"/>
                <a:gd name="connsiteX5" fmla="*/ 327276 w 389189"/>
                <a:gd name="connsiteY5" fmla="*/ 381000 h 428625"/>
                <a:gd name="connsiteX6" fmla="*/ 389189 w 389189"/>
                <a:gd name="connsiteY6" fmla="*/ 428625 h 428625"/>
                <a:gd name="connsiteX0" fmla="*/ 8189 w 346687"/>
                <a:gd name="connsiteY0" fmla="*/ 0 h 381000"/>
                <a:gd name="connsiteX1" fmla="*/ 17714 w 346687"/>
                <a:gd name="connsiteY1" fmla="*/ 76200 h 381000"/>
                <a:gd name="connsiteX2" fmla="*/ 165351 w 346687"/>
                <a:gd name="connsiteY2" fmla="*/ 142875 h 381000"/>
                <a:gd name="connsiteX3" fmla="*/ 303464 w 346687"/>
                <a:gd name="connsiteY3" fmla="*/ 190500 h 381000"/>
                <a:gd name="connsiteX4" fmla="*/ 346326 w 346687"/>
                <a:gd name="connsiteY4" fmla="*/ 271463 h 381000"/>
                <a:gd name="connsiteX5" fmla="*/ 327276 w 346687"/>
                <a:gd name="connsiteY5" fmla="*/ 381000 h 381000"/>
                <a:gd name="connsiteX0" fmla="*/ 8189 w 346326"/>
                <a:gd name="connsiteY0" fmla="*/ 0 h 271463"/>
                <a:gd name="connsiteX1" fmla="*/ 17714 w 346326"/>
                <a:gd name="connsiteY1" fmla="*/ 76200 h 271463"/>
                <a:gd name="connsiteX2" fmla="*/ 165351 w 346326"/>
                <a:gd name="connsiteY2" fmla="*/ 142875 h 271463"/>
                <a:gd name="connsiteX3" fmla="*/ 303464 w 346326"/>
                <a:gd name="connsiteY3" fmla="*/ 190500 h 271463"/>
                <a:gd name="connsiteX4" fmla="*/ 346326 w 346326"/>
                <a:gd name="connsiteY4" fmla="*/ 271463 h 271463"/>
                <a:gd name="connsiteX0" fmla="*/ 8189 w 303464"/>
                <a:gd name="connsiteY0" fmla="*/ 0 h 190500"/>
                <a:gd name="connsiteX1" fmla="*/ 17714 w 303464"/>
                <a:gd name="connsiteY1" fmla="*/ 76200 h 190500"/>
                <a:gd name="connsiteX2" fmla="*/ 165351 w 303464"/>
                <a:gd name="connsiteY2" fmla="*/ 142875 h 190500"/>
                <a:gd name="connsiteX3" fmla="*/ 303464 w 303464"/>
                <a:gd name="connsiteY3" fmla="*/ 190500 h 190500"/>
                <a:gd name="connsiteX0" fmla="*/ 8189 w 165351"/>
                <a:gd name="connsiteY0" fmla="*/ 0 h 142875"/>
                <a:gd name="connsiteX1" fmla="*/ 17714 w 165351"/>
                <a:gd name="connsiteY1" fmla="*/ 76200 h 142875"/>
                <a:gd name="connsiteX2" fmla="*/ 165351 w 165351"/>
                <a:gd name="connsiteY2" fmla="*/ 142875 h 142875"/>
              </a:gdLst>
              <a:ahLst/>
              <a:cxnLst>
                <a:cxn ang="0">
                  <a:pos x="connsiteX0" y="connsiteY0"/>
                </a:cxn>
                <a:cxn ang="0">
                  <a:pos x="connsiteX1" y="connsiteY1"/>
                </a:cxn>
                <a:cxn ang="0">
                  <a:pos x="connsiteX2" y="connsiteY2"/>
                </a:cxn>
              </a:cxnLst>
              <a:rect l="l" t="t" r="r" b="b"/>
              <a:pathLst>
                <a:path w="165351" h="142875">
                  <a:moveTo>
                    <a:pt x="8189" y="0"/>
                  </a:moveTo>
                  <a:cubicBezTo>
                    <a:pt x="-146" y="26194"/>
                    <a:pt x="-8480" y="52388"/>
                    <a:pt x="17714" y="76200"/>
                  </a:cubicBezTo>
                  <a:cubicBezTo>
                    <a:pt x="43908" y="100012"/>
                    <a:pt x="117726" y="123825"/>
                    <a:pt x="165351" y="142875"/>
                  </a:cubicBezTo>
                </a:path>
              </a:pathLst>
            </a:custGeom>
            <a:noFill/>
            <a:ln w="152400" cap="flat" cmpd="sng" algn="ctr">
              <a:solidFill>
                <a:srgbClr val="0000CC"/>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18" name="Serbest Form 117"/>
            <p:cNvSpPr/>
            <p:nvPr/>
          </p:nvSpPr>
          <p:spPr>
            <a:xfrm>
              <a:off x="1375594" y="3314755"/>
              <a:ext cx="62994" cy="255860"/>
            </a:xfrm>
            <a:custGeom>
              <a:avLst/>
              <a:gdLst>
                <a:gd name="connsiteX0" fmla="*/ 8189 w 391363"/>
                <a:gd name="connsiteY0" fmla="*/ 0 h 728663"/>
                <a:gd name="connsiteX1" fmla="*/ 17714 w 391363"/>
                <a:gd name="connsiteY1" fmla="*/ 76200 h 728663"/>
                <a:gd name="connsiteX2" fmla="*/ 165351 w 391363"/>
                <a:gd name="connsiteY2" fmla="*/ 142875 h 728663"/>
                <a:gd name="connsiteX3" fmla="*/ 303464 w 391363"/>
                <a:gd name="connsiteY3" fmla="*/ 190500 h 728663"/>
                <a:gd name="connsiteX4" fmla="*/ 346326 w 391363"/>
                <a:gd name="connsiteY4" fmla="*/ 271463 h 728663"/>
                <a:gd name="connsiteX5" fmla="*/ 327276 w 391363"/>
                <a:gd name="connsiteY5" fmla="*/ 381000 h 728663"/>
                <a:gd name="connsiteX6" fmla="*/ 389189 w 391363"/>
                <a:gd name="connsiteY6" fmla="*/ 428625 h 728663"/>
                <a:gd name="connsiteX7" fmla="*/ 374901 w 391363"/>
                <a:gd name="connsiteY7" fmla="*/ 547688 h 728663"/>
                <a:gd name="connsiteX8" fmla="*/ 351089 w 391363"/>
                <a:gd name="connsiteY8" fmla="*/ 595313 h 728663"/>
                <a:gd name="connsiteX9" fmla="*/ 351089 w 391363"/>
                <a:gd name="connsiteY9" fmla="*/ 595313 h 728663"/>
                <a:gd name="connsiteX10" fmla="*/ 341564 w 391363"/>
                <a:gd name="connsiteY10" fmla="*/ 661988 h 728663"/>
                <a:gd name="connsiteX11" fmla="*/ 317751 w 391363"/>
                <a:gd name="connsiteY11" fmla="*/ 728663 h 728663"/>
                <a:gd name="connsiteX0" fmla="*/ 0 w 373649"/>
                <a:gd name="connsiteY0" fmla="*/ 0 h 652463"/>
                <a:gd name="connsiteX1" fmla="*/ 147637 w 373649"/>
                <a:gd name="connsiteY1" fmla="*/ 66675 h 652463"/>
                <a:gd name="connsiteX2" fmla="*/ 285750 w 373649"/>
                <a:gd name="connsiteY2" fmla="*/ 114300 h 652463"/>
                <a:gd name="connsiteX3" fmla="*/ 328612 w 373649"/>
                <a:gd name="connsiteY3" fmla="*/ 195263 h 652463"/>
                <a:gd name="connsiteX4" fmla="*/ 309562 w 373649"/>
                <a:gd name="connsiteY4" fmla="*/ 304800 h 652463"/>
                <a:gd name="connsiteX5" fmla="*/ 371475 w 373649"/>
                <a:gd name="connsiteY5" fmla="*/ 352425 h 652463"/>
                <a:gd name="connsiteX6" fmla="*/ 357187 w 373649"/>
                <a:gd name="connsiteY6" fmla="*/ 471488 h 652463"/>
                <a:gd name="connsiteX7" fmla="*/ 333375 w 373649"/>
                <a:gd name="connsiteY7" fmla="*/ 519113 h 652463"/>
                <a:gd name="connsiteX8" fmla="*/ 333375 w 373649"/>
                <a:gd name="connsiteY8" fmla="*/ 519113 h 652463"/>
                <a:gd name="connsiteX9" fmla="*/ 323850 w 373649"/>
                <a:gd name="connsiteY9" fmla="*/ 585788 h 652463"/>
                <a:gd name="connsiteX10" fmla="*/ 300037 w 373649"/>
                <a:gd name="connsiteY10" fmla="*/ 652463 h 652463"/>
                <a:gd name="connsiteX0" fmla="*/ 0 w 226012"/>
                <a:gd name="connsiteY0" fmla="*/ 0 h 585788"/>
                <a:gd name="connsiteX1" fmla="*/ 138113 w 226012"/>
                <a:gd name="connsiteY1" fmla="*/ 47625 h 585788"/>
                <a:gd name="connsiteX2" fmla="*/ 180975 w 226012"/>
                <a:gd name="connsiteY2" fmla="*/ 128588 h 585788"/>
                <a:gd name="connsiteX3" fmla="*/ 161925 w 226012"/>
                <a:gd name="connsiteY3" fmla="*/ 238125 h 585788"/>
                <a:gd name="connsiteX4" fmla="*/ 223838 w 226012"/>
                <a:gd name="connsiteY4" fmla="*/ 285750 h 585788"/>
                <a:gd name="connsiteX5" fmla="*/ 209550 w 226012"/>
                <a:gd name="connsiteY5" fmla="*/ 404813 h 585788"/>
                <a:gd name="connsiteX6" fmla="*/ 185738 w 226012"/>
                <a:gd name="connsiteY6" fmla="*/ 452438 h 585788"/>
                <a:gd name="connsiteX7" fmla="*/ 185738 w 226012"/>
                <a:gd name="connsiteY7" fmla="*/ 452438 h 585788"/>
                <a:gd name="connsiteX8" fmla="*/ 176213 w 226012"/>
                <a:gd name="connsiteY8" fmla="*/ 519113 h 585788"/>
                <a:gd name="connsiteX9" fmla="*/ 152400 w 226012"/>
                <a:gd name="connsiteY9" fmla="*/ 585788 h 585788"/>
                <a:gd name="connsiteX0" fmla="*/ 0 w 87899"/>
                <a:gd name="connsiteY0" fmla="*/ 0 h 538163"/>
                <a:gd name="connsiteX1" fmla="*/ 42862 w 87899"/>
                <a:gd name="connsiteY1" fmla="*/ 80963 h 538163"/>
                <a:gd name="connsiteX2" fmla="*/ 23812 w 87899"/>
                <a:gd name="connsiteY2" fmla="*/ 190500 h 538163"/>
                <a:gd name="connsiteX3" fmla="*/ 85725 w 87899"/>
                <a:gd name="connsiteY3" fmla="*/ 238125 h 538163"/>
                <a:gd name="connsiteX4" fmla="*/ 71437 w 87899"/>
                <a:gd name="connsiteY4" fmla="*/ 357188 h 538163"/>
                <a:gd name="connsiteX5" fmla="*/ 47625 w 87899"/>
                <a:gd name="connsiteY5" fmla="*/ 404813 h 538163"/>
                <a:gd name="connsiteX6" fmla="*/ 47625 w 87899"/>
                <a:gd name="connsiteY6" fmla="*/ 404813 h 538163"/>
                <a:gd name="connsiteX7" fmla="*/ 38100 w 87899"/>
                <a:gd name="connsiteY7" fmla="*/ 471488 h 538163"/>
                <a:gd name="connsiteX8" fmla="*/ 14287 w 87899"/>
                <a:gd name="connsiteY8" fmla="*/ 538163 h 538163"/>
                <a:gd name="connsiteX0" fmla="*/ 28575 w 73612"/>
                <a:gd name="connsiteY0" fmla="*/ 0 h 457200"/>
                <a:gd name="connsiteX1" fmla="*/ 9525 w 73612"/>
                <a:gd name="connsiteY1" fmla="*/ 109537 h 457200"/>
                <a:gd name="connsiteX2" fmla="*/ 71438 w 73612"/>
                <a:gd name="connsiteY2" fmla="*/ 157162 h 457200"/>
                <a:gd name="connsiteX3" fmla="*/ 57150 w 73612"/>
                <a:gd name="connsiteY3" fmla="*/ 276225 h 457200"/>
                <a:gd name="connsiteX4" fmla="*/ 33338 w 73612"/>
                <a:gd name="connsiteY4" fmla="*/ 323850 h 457200"/>
                <a:gd name="connsiteX5" fmla="*/ 33338 w 73612"/>
                <a:gd name="connsiteY5" fmla="*/ 323850 h 457200"/>
                <a:gd name="connsiteX6" fmla="*/ 23813 w 73612"/>
                <a:gd name="connsiteY6" fmla="*/ 390525 h 457200"/>
                <a:gd name="connsiteX7" fmla="*/ 0 w 73612"/>
                <a:gd name="connsiteY7" fmla="*/ 457200 h 457200"/>
                <a:gd name="connsiteX0" fmla="*/ 9525 w 73612"/>
                <a:gd name="connsiteY0" fmla="*/ 0 h 347663"/>
                <a:gd name="connsiteX1" fmla="*/ 71438 w 73612"/>
                <a:gd name="connsiteY1" fmla="*/ 47625 h 347663"/>
                <a:gd name="connsiteX2" fmla="*/ 57150 w 73612"/>
                <a:gd name="connsiteY2" fmla="*/ 166688 h 347663"/>
                <a:gd name="connsiteX3" fmla="*/ 33338 w 73612"/>
                <a:gd name="connsiteY3" fmla="*/ 214313 h 347663"/>
                <a:gd name="connsiteX4" fmla="*/ 33338 w 73612"/>
                <a:gd name="connsiteY4" fmla="*/ 214313 h 347663"/>
                <a:gd name="connsiteX5" fmla="*/ 23813 w 73612"/>
                <a:gd name="connsiteY5" fmla="*/ 280988 h 347663"/>
                <a:gd name="connsiteX6" fmla="*/ 0 w 73612"/>
                <a:gd name="connsiteY6" fmla="*/ 347663 h 3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12" h="347663">
                  <a:moveTo>
                    <a:pt x="9525" y="0"/>
                  </a:moveTo>
                  <a:cubicBezTo>
                    <a:pt x="16669" y="26194"/>
                    <a:pt x="63500" y="19844"/>
                    <a:pt x="71438" y="47625"/>
                  </a:cubicBezTo>
                  <a:cubicBezTo>
                    <a:pt x="79376" y="75406"/>
                    <a:pt x="63500" y="138907"/>
                    <a:pt x="57150" y="166688"/>
                  </a:cubicBezTo>
                  <a:cubicBezTo>
                    <a:pt x="50800" y="194469"/>
                    <a:pt x="33338" y="214313"/>
                    <a:pt x="33338" y="214313"/>
                  </a:cubicBezTo>
                  <a:lnTo>
                    <a:pt x="33338" y="214313"/>
                  </a:lnTo>
                  <a:cubicBezTo>
                    <a:pt x="31751" y="225425"/>
                    <a:pt x="29369" y="258763"/>
                    <a:pt x="23813" y="280988"/>
                  </a:cubicBezTo>
                  <a:cubicBezTo>
                    <a:pt x="18257" y="303213"/>
                    <a:pt x="0" y="347663"/>
                    <a:pt x="0" y="347663"/>
                  </a:cubicBezTo>
                </a:path>
              </a:pathLst>
            </a:custGeom>
            <a:noFill/>
            <a:ln w="152400" cap="flat" cmpd="sng" algn="ctr">
              <a:solidFill>
                <a:srgbClr val="0000CC"/>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19" name="Serbest Form 118"/>
            <p:cNvSpPr/>
            <p:nvPr/>
          </p:nvSpPr>
          <p:spPr>
            <a:xfrm>
              <a:off x="1103274" y="3037868"/>
              <a:ext cx="334910" cy="536254"/>
            </a:xfrm>
            <a:custGeom>
              <a:avLst/>
              <a:gdLst>
                <a:gd name="connsiteX0" fmla="*/ 8189 w 391363"/>
                <a:gd name="connsiteY0" fmla="*/ 0 h 728663"/>
                <a:gd name="connsiteX1" fmla="*/ 17714 w 391363"/>
                <a:gd name="connsiteY1" fmla="*/ 76200 h 728663"/>
                <a:gd name="connsiteX2" fmla="*/ 165351 w 391363"/>
                <a:gd name="connsiteY2" fmla="*/ 142875 h 728663"/>
                <a:gd name="connsiteX3" fmla="*/ 303464 w 391363"/>
                <a:gd name="connsiteY3" fmla="*/ 190500 h 728663"/>
                <a:gd name="connsiteX4" fmla="*/ 346326 w 391363"/>
                <a:gd name="connsiteY4" fmla="*/ 271463 h 728663"/>
                <a:gd name="connsiteX5" fmla="*/ 327276 w 391363"/>
                <a:gd name="connsiteY5" fmla="*/ 381000 h 728663"/>
                <a:gd name="connsiteX6" fmla="*/ 389189 w 391363"/>
                <a:gd name="connsiteY6" fmla="*/ 428625 h 728663"/>
                <a:gd name="connsiteX7" fmla="*/ 374901 w 391363"/>
                <a:gd name="connsiteY7" fmla="*/ 547688 h 728663"/>
                <a:gd name="connsiteX8" fmla="*/ 351089 w 391363"/>
                <a:gd name="connsiteY8" fmla="*/ 595313 h 728663"/>
                <a:gd name="connsiteX9" fmla="*/ 351089 w 391363"/>
                <a:gd name="connsiteY9" fmla="*/ 595313 h 728663"/>
                <a:gd name="connsiteX10" fmla="*/ 341564 w 391363"/>
                <a:gd name="connsiteY10" fmla="*/ 661988 h 728663"/>
                <a:gd name="connsiteX11" fmla="*/ 317751 w 391363"/>
                <a:gd name="connsiteY11" fmla="*/ 728663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363" h="728663">
                  <a:moveTo>
                    <a:pt x="8189" y="0"/>
                  </a:moveTo>
                  <a:cubicBezTo>
                    <a:pt x="-146" y="26194"/>
                    <a:pt x="-8480" y="52388"/>
                    <a:pt x="17714" y="76200"/>
                  </a:cubicBezTo>
                  <a:cubicBezTo>
                    <a:pt x="43908" y="100012"/>
                    <a:pt x="117726" y="123825"/>
                    <a:pt x="165351" y="142875"/>
                  </a:cubicBezTo>
                  <a:cubicBezTo>
                    <a:pt x="212976" y="161925"/>
                    <a:pt x="273302" y="169069"/>
                    <a:pt x="303464" y="190500"/>
                  </a:cubicBezTo>
                  <a:cubicBezTo>
                    <a:pt x="333626" y="211931"/>
                    <a:pt x="342357" y="239713"/>
                    <a:pt x="346326" y="271463"/>
                  </a:cubicBezTo>
                  <a:cubicBezTo>
                    <a:pt x="350295" y="303213"/>
                    <a:pt x="320132" y="354806"/>
                    <a:pt x="327276" y="381000"/>
                  </a:cubicBezTo>
                  <a:cubicBezTo>
                    <a:pt x="334420" y="407194"/>
                    <a:pt x="381251" y="400844"/>
                    <a:pt x="389189" y="428625"/>
                  </a:cubicBezTo>
                  <a:cubicBezTo>
                    <a:pt x="397127" y="456406"/>
                    <a:pt x="381251" y="519907"/>
                    <a:pt x="374901" y="547688"/>
                  </a:cubicBezTo>
                  <a:cubicBezTo>
                    <a:pt x="368551" y="575469"/>
                    <a:pt x="351089" y="595313"/>
                    <a:pt x="351089" y="595313"/>
                  </a:cubicBezTo>
                  <a:lnTo>
                    <a:pt x="351089" y="595313"/>
                  </a:lnTo>
                  <a:cubicBezTo>
                    <a:pt x="349502" y="606425"/>
                    <a:pt x="347120" y="639763"/>
                    <a:pt x="341564" y="661988"/>
                  </a:cubicBezTo>
                  <a:cubicBezTo>
                    <a:pt x="336008" y="684213"/>
                    <a:pt x="317751" y="728663"/>
                    <a:pt x="317751" y="728663"/>
                  </a:cubicBezTo>
                </a:path>
              </a:pathLst>
            </a:custGeom>
            <a:noFill/>
            <a:ln w="15875" cap="flat" cmpd="sng" algn="ctr">
              <a:solidFill>
                <a:sysClr val="window" lastClr="FFFFFF"/>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20" name="Metin kutusu 119"/>
            <p:cNvSpPr txBox="1"/>
            <p:nvPr/>
          </p:nvSpPr>
          <p:spPr>
            <a:xfrm>
              <a:off x="5750041" y="2639655"/>
              <a:ext cx="673567" cy="209512"/>
            </a:xfrm>
            <a:prstGeom prst="rect">
              <a:avLst/>
            </a:prstGeom>
            <a:noFill/>
          </p:spPr>
          <p:txBody>
            <a:bodyPr wrap="none" lIns="91108" tIns="45555" rIns="91108" bIns="45555" rtlCol="0">
              <a:spAutoFit/>
            </a:bodyPr>
            <a:lstStyle/>
            <a:p>
              <a:pPr defTabSz="910865"/>
              <a:r>
                <a:rPr lang="tr-TR" sz="1200" b="1" dirty="0">
                  <a:solidFill>
                    <a:prstClr val="white"/>
                  </a:solidFill>
                  <a:latin typeface="Calibri"/>
                </a:rPr>
                <a:t>Kaynarca</a:t>
              </a:r>
            </a:p>
          </p:txBody>
        </p:sp>
        <p:sp>
          <p:nvSpPr>
            <p:cNvPr id="121" name="Oval 120"/>
            <p:cNvSpPr/>
            <p:nvPr/>
          </p:nvSpPr>
          <p:spPr>
            <a:xfrm>
              <a:off x="5735225" y="2637385"/>
              <a:ext cx="61615" cy="52988"/>
            </a:xfrm>
            <a:prstGeom prst="ellipse">
              <a:avLst/>
            </a:prstGeom>
            <a:solidFill>
              <a:srgbClr val="C00000"/>
            </a:solidFill>
            <a:ln w="28575">
              <a:solidFill>
                <a:sysClr val="window" lastClr="FFFF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108" tIns="45555" rIns="91108" bIns="45555" rtlCol="0" anchor="ctr"/>
            <a:lstStyle/>
            <a:p>
              <a:pPr algn="ctr" defTabSz="910865">
                <a:defRPr/>
              </a:pPr>
              <a:endParaRPr lang="tr-TR" kern="0">
                <a:solidFill>
                  <a:prstClr val="white"/>
                </a:solidFill>
                <a:latin typeface="Calibri"/>
              </a:endParaRPr>
            </a:p>
          </p:txBody>
        </p:sp>
        <p:sp>
          <p:nvSpPr>
            <p:cNvPr id="122" name="Metin kutusu 121"/>
            <p:cNvSpPr txBox="1"/>
            <p:nvPr/>
          </p:nvSpPr>
          <p:spPr>
            <a:xfrm>
              <a:off x="7189304" y="2197433"/>
              <a:ext cx="542410" cy="209512"/>
            </a:xfrm>
            <a:prstGeom prst="rect">
              <a:avLst/>
            </a:prstGeom>
            <a:noFill/>
          </p:spPr>
          <p:txBody>
            <a:bodyPr wrap="none" lIns="91108" tIns="45555" rIns="91108" bIns="45555" rtlCol="0">
              <a:spAutoFit/>
            </a:bodyPr>
            <a:lstStyle/>
            <a:p>
              <a:pPr defTabSz="910865"/>
              <a:r>
                <a:rPr lang="tr-TR" sz="1200" b="1" dirty="0">
                  <a:solidFill>
                    <a:prstClr val="white"/>
                  </a:solidFill>
                  <a:latin typeface="Calibri"/>
                </a:rPr>
                <a:t>Karasu</a:t>
              </a:r>
            </a:p>
          </p:txBody>
        </p:sp>
        <p:sp>
          <p:nvSpPr>
            <p:cNvPr id="123" name="Oval 122"/>
            <p:cNvSpPr/>
            <p:nvPr/>
          </p:nvSpPr>
          <p:spPr>
            <a:xfrm>
              <a:off x="7462769" y="2169518"/>
              <a:ext cx="61615" cy="52988"/>
            </a:xfrm>
            <a:prstGeom prst="ellipse">
              <a:avLst/>
            </a:prstGeom>
            <a:solidFill>
              <a:srgbClr val="C00000"/>
            </a:solidFill>
            <a:ln w="28575">
              <a:solidFill>
                <a:sysClr val="window" lastClr="FFFF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108" tIns="45555" rIns="91108" bIns="45555" rtlCol="0" anchor="ctr"/>
            <a:lstStyle/>
            <a:p>
              <a:pPr algn="ctr" defTabSz="910865">
                <a:defRPr/>
              </a:pPr>
              <a:endParaRPr lang="tr-TR" kern="0">
                <a:solidFill>
                  <a:prstClr val="white"/>
                </a:solidFill>
                <a:latin typeface="Calibri"/>
              </a:endParaRPr>
            </a:p>
          </p:txBody>
        </p:sp>
        <p:sp>
          <p:nvSpPr>
            <p:cNvPr id="124" name="Metin kutusu 123"/>
            <p:cNvSpPr txBox="1"/>
            <p:nvPr/>
          </p:nvSpPr>
          <p:spPr>
            <a:xfrm>
              <a:off x="8146031" y="2270248"/>
              <a:ext cx="566804" cy="209512"/>
            </a:xfrm>
            <a:prstGeom prst="rect">
              <a:avLst/>
            </a:prstGeom>
            <a:noFill/>
          </p:spPr>
          <p:txBody>
            <a:bodyPr wrap="none" lIns="91108" tIns="45555" rIns="91108" bIns="45555" rtlCol="0">
              <a:spAutoFit/>
            </a:bodyPr>
            <a:lstStyle/>
            <a:p>
              <a:pPr defTabSz="910865"/>
              <a:r>
                <a:rPr lang="tr-TR" sz="1200" b="1" dirty="0">
                  <a:solidFill>
                    <a:prstClr val="white"/>
                  </a:solidFill>
                  <a:latin typeface="Calibri"/>
                </a:rPr>
                <a:t>Kocaali</a:t>
              </a:r>
            </a:p>
          </p:txBody>
        </p:sp>
        <p:sp>
          <p:nvSpPr>
            <p:cNvPr id="125" name="Oval 124"/>
            <p:cNvSpPr/>
            <p:nvPr/>
          </p:nvSpPr>
          <p:spPr>
            <a:xfrm>
              <a:off x="8131723" y="2295325"/>
              <a:ext cx="61615" cy="52988"/>
            </a:xfrm>
            <a:prstGeom prst="ellipse">
              <a:avLst/>
            </a:prstGeom>
            <a:solidFill>
              <a:srgbClr val="C00000"/>
            </a:solidFill>
            <a:ln w="28575">
              <a:solidFill>
                <a:sysClr val="window" lastClr="FFFF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108" tIns="45555" rIns="91108" bIns="45555" rtlCol="0" anchor="ctr"/>
            <a:lstStyle/>
            <a:p>
              <a:pPr algn="ctr" defTabSz="910865">
                <a:defRPr/>
              </a:pPr>
              <a:endParaRPr lang="tr-TR" kern="0">
                <a:solidFill>
                  <a:prstClr val="white"/>
                </a:solidFill>
                <a:latin typeface="Calibri"/>
              </a:endParaRPr>
            </a:p>
          </p:txBody>
        </p:sp>
        <p:sp>
          <p:nvSpPr>
            <p:cNvPr id="126" name="Metin kutusu 125"/>
            <p:cNvSpPr txBox="1"/>
            <p:nvPr/>
          </p:nvSpPr>
          <p:spPr>
            <a:xfrm>
              <a:off x="5050798" y="2300193"/>
              <a:ext cx="596302" cy="209512"/>
            </a:xfrm>
            <a:prstGeom prst="rect">
              <a:avLst/>
            </a:prstGeom>
            <a:noFill/>
          </p:spPr>
          <p:txBody>
            <a:bodyPr wrap="none" lIns="91108" tIns="45555" rIns="91108" bIns="45555" rtlCol="0">
              <a:spAutoFit/>
            </a:bodyPr>
            <a:lstStyle/>
            <a:p>
              <a:pPr defTabSz="910865"/>
              <a:r>
                <a:rPr lang="tr-TR" sz="1200" b="1" dirty="0">
                  <a:solidFill>
                    <a:prstClr val="white"/>
                  </a:solidFill>
                  <a:latin typeface="Calibri"/>
                </a:rPr>
                <a:t>Kandıra</a:t>
              </a:r>
            </a:p>
          </p:txBody>
        </p:sp>
        <p:sp>
          <p:nvSpPr>
            <p:cNvPr id="127" name="Oval 126"/>
            <p:cNvSpPr/>
            <p:nvPr/>
          </p:nvSpPr>
          <p:spPr>
            <a:xfrm>
              <a:off x="5037320" y="2472552"/>
              <a:ext cx="61615" cy="52988"/>
            </a:xfrm>
            <a:prstGeom prst="ellipse">
              <a:avLst/>
            </a:prstGeom>
            <a:solidFill>
              <a:srgbClr val="C00000"/>
            </a:solidFill>
            <a:ln w="28575">
              <a:solidFill>
                <a:sysClr val="window" lastClr="FFFF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108" tIns="45555" rIns="91108" bIns="45555" rtlCol="0" anchor="ctr"/>
            <a:lstStyle/>
            <a:p>
              <a:pPr algn="ctr" defTabSz="910865">
                <a:defRPr/>
              </a:pPr>
              <a:endParaRPr lang="tr-TR" kern="0">
                <a:solidFill>
                  <a:prstClr val="white"/>
                </a:solidFill>
                <a:latin typeface="Calibri"/>
              </a:endParaRPr>
            </a:p>
          </p:txBody>
        </p:sp>
        <p:sp>
          <p:nvSpPr>
            <p:cNvPr id="128" name="Metin kutusu 127"/>
            <p:cNvSpPr txBox="1"/>
            <p:nvPr/>
          </p:nvSpPr>
          <p:spPr>
            <a:xfrm>
              <a:off x="1447017" y="3343395"/>
              <a:ext cx="1489787" cy="209512"/>
            </a:xfrm>
            <a:prstGeom prst="rect">
              <a:avLst/>
            </a:prstGeom>
            <a:noFill/>
          </p:spPr>
          <p:txBody>
            <a:bodyPr wrap="square" lIns="91108" tIns="45555" rIns="91108" bIns="45555" rtlCol="0">
              <a:spAutoFit/>
            </a:bodyPr>
            <a:lstStyle/>
            <a:p>
              <a:pPr defTabSz="910865"/>
              <a:r>
                <a:rPr lang="tr-TR" sz="1200" b="1" dirty="0">
                  <a:solidFill>
                    <a:prstClr val="white"/>
                  </a:solidFill>
                  <a:latin typeface="Calibri"/>
                </a:rPr>
                <a:t>Otoyol Kurtköy Kav.</a:t>
              </a:r>
            </a:p>
          </p:txBody>
        </p:sp>
        <p:sp>
          <p:nvSpPr>
            <p:cNvPr id="129" name="Metin kutusu 128"/>
            <p:cNvSpPr txBox="1"/>
            <p:nvPr/>
          </p:nvSpPr>
          <p:spPr>
            <a:xfrm>
              <a:off x="625554" y="3078543"/>
              <a:ext cx="551487" cy="349355"/>
            </a:xfrm>
            <a:prstGeom prst="rect">
              <a:avLst/>
            </a:prstGeom>
            <a:noFill/>
          </p:spPr>
          <p:txBody>
            <a:bodyPr wrap="none" lIns="91108" tIns="45555" rIns="91108" bIns="45555" rtlCol="0">
              <a:spAutoFit/>
            </a:bodyPr>
            <a:lstStyle/>
            <a:p>
              <a:pPr defTabSz="910865"/>
              <a:r>
                <a:rPr lang="tr-TR" sz="1200" b="1" dirty="0">
                  <a:solidFill>
                    <a:prstClr val="white"/>
                  </a:solidFill>
                  <a:latin typeface="Calibri"/>
                </a:rPr>
                <a:t>Sultan </a:t>
              </a:r>
            </a:p>
            <a:p>
              <a:pPr defTabSz="910865"/>
              <a:r>
                <a:rPr lang="tr-TR" sz="1200" b="1" dirty="0" err="1">
                  <a:solidFill>
                    <a:prstClr val="white"/>
                  </a:solidFill>
                  <a:latin typeface="Calibri"/>
                </a:rPr>
                <a:t>Ciftliği</a:t>
              </a:r>
              <a:endParaRPr lang="tr-TR" sz="1200" b="1" dirty="0">
                <a:solidFill>
                  <a:prstClr val="white"/>
                </a:solidFill>
                <a:latin typeface="Calibri"/>
              </a:endParaRPr>
            </a:p>
          </p:txBody>
        </p:sp>
        <p:sp>
          <p:nvSpPr>
            <p:cNvPr id="130" name="Metin kutusu 129"/>
            <p:cNvSpPr txBox="1"/>
            <p:nvPr/>
          </p:nvSpPr>
          <p:spPr>
            <a:xfrm>
              <a:off x="2594965" y="1980878"/>
              <a:ext cx="362752" cy="209512"/>
            </a:xfrm>
            <a:prstGeom prst="rect">
              <a:avLst/>
            </a:prstGeom>
            <a:noFill/>
          </p:spPr>
          <p:txBody>
            <a:bodyPr wrap="none" lIns="91108" tIns="45555" rIns="91108" bIns="45555" rtlCol="0">
              <a:spAutoFit/>
            </a:bodyPr>
            <a:lstStyle/>
            <a:p>
              <a:pPr defTabSz="910865"/>
              <a:r>
                <a:rPr lang="tr-TR" sz="1200" b="1" dirty="0">
                  <a:solidFill>
                    <a:prstClr val="white"/>
                  </a:solidFill>
                  <a:latin typeface="Calibri"/>
                </a:rPr>
                <a:t>Şile</a:t>
              </a:r>
            </a:p>
          </p:txBody>
        </p:sp>
        <p:sp>
          <p:nvSpPr>
            <p:cNvPr id="131" name="Metin kutusu 130"/>
            <p:cNvSpPr txBox="1"/>
            <p:nvPr/>
          </p:nvSpPr>
          <p:spPr>
            <a:xfrm>
              <a:off x="3661772" y="2099563"/>
              <a:ext cx="438768" cy="209512"/>
            </a:xfrm>
            <a:prstGeom prst="rect">
              <a:avLst/>
            </a:prstGeom>
            <a:noFill/>
          </p:spPr>
          <p:txBody>
            <a:bodyPr wrap="none" lIns="91108" tIns="45555" rIns="91108" bIns="45555" rtlCol="0">
              <a:spAutoFit/>
            </a:bodyPr>
            <a:lstStyle/>
            <a:p>
              <a:pPr defTabSz="910865"/>
              <a:r>
                <a:rPr lang="tr-TR" sz="1200" b="1" dirty="0">
                  <a:solidFill>
                    <a:prstClr val="white"/>
                  </a:solidFill>
                  <a:latin typeface="Calibri"/>
                </a:rPr>
                <a:t>Ağva</a:t>
              </a:r>
            </a:p>
          </p:txBody>
        </p:sp>
        <p:sp>
          <p:nvSpPr>
            <p:cNvPr id="132" name="Serbest Form 131"/>
            <p:cNvSpPr/>
            <p:nvPr/>
          </p:nvSpPr>
          <p:spPr>
            <a:xfrm>
              <a:off x="2577350" y="2242668"/>
              <a:ext cx="1139169" cy="110737"/>
            </a:xfrm>
            <a:custGeom>
              <a:avLst/>
              <a:gdLst>
                <a:gd name="connsiteX0" fmla="*/ 0 w 3691634"/>
                <a:gd name="connsiteY0" fmla="*/ 28060 h 545330"/>
                <a:gd name="connsiteX1" fmla="*/ 95002 w 3691634"/>
                <a:gd name="connsiteY1" fmla="*/ 4309 h 545330"/>
                <a:gd name="connsiteX2" fmla="*/ 492826 w 3691634"/>
                <a:gd name="connsiteY2" fmla="*/ 105249 h 545330"/>
                <a:gd name="connsiteX3" fmla="*/ 730332 w 3691634"/>
                <a:gd name="connsiteY3" fmla="*/ 117124 h 545330"/>
                <a:gd name="connsiteX4" fmla="*/ 955963 w 3691634"/>
                <a:gd name="connsiteY4" fmla="*/ 87436 h 545330"/>
                <a:gd name="connsiteX5" fmla="*/ 1151906 w 3691634"/>
                <a:gd name="connsiteY5" fmla="*/ 87436 h 545330"/>
                <a:gd name="connsiteX6" fmla="*/ 1276597 w 3691634"/>
                <a:gd name="connsiteY6" fmla="*/ 105249 h 545330"/>
                <a:gd name="connsiteX7" fmla="*/ 1365662 w 3691634"/>
                <a:gd name="connsiteY7" fmla="*/ 152750 h 545330"/>
                <a:gd name="connsiteX8" fmla="*/ 1407226 w 3691634"/>
                <a:gd name="connsiteY8" fmla="*/ 188376 h 545330"/>
                <a:gd name="connsiteX9" fmla="*/ 1644732 w 3691634"/>
                <a:gd name="connsiteY9" fmla="*/ 229940 h 545330"/>
                <a:gd name="connsiteX10" fmla="*/ 1905989 w 3691634"/>
                <a:gd name="connsiteY10" fmla="*/ 253691 h 545330"/>
                <a:gd name="connsiteX11" fmla="*/ 2101932 w 3691634"/>
                <a:gd name="connsiteY11" fmla="*/ 259628 h 545330"/>
                <a:gd name="connsiteX12" fmla="*/ 2416628 w 3691634"/>
                <a:gd name="connsiteY12" fmla="*/ 277441 h 545330"/>
                <a:gd name="connsiteX13" fmla="*/ 2594758 w 3691634"/>
                <a:gd name="connsiteY13" fmla="*/ 259628 h 545330"/>
                <a:gd name="connsiteX14" fmla="*/ 2826327 w 3691634"/>
                <a:gd name="connsiteY14" fmla="*/ 336818 h 545330"/>
                <a:gd name="connsiteX15" fmla="*/ 2915392 w 3691634"/>
                <a:gd name="connsiteY15" fmla="*/ 378382 h 545330"/>
                <a:gd name="connsiteX16" fmla="*/ 3164774 w 3691634"/>
                <a:gd name="connsiteY16" fmla="*/ 408070 h 545330"/>
                <a:gd name="connsiteX17" fmla="*/ 3402280 w 3691634"/>
                <a:gd name="connsiteY17" fmla="*/ 414008 h 545330"/>
                <a:gd name="connsiteX18" fmla="*/ 3515096 w 3691634"/>
                <a:gd name="connsiteY18" fmla="*/ 402132 h 545330"/>
                <a:gd name="connsiteX19" fmla="*/ 3669475 w 3691634"/>
                <a:gd name="connsiteY19" fmla="*/ 532761 h 545330"/>
                <a:gd name="connsiteX20" fmla="*/ 3687288 w 3691634"/>
                <a:gd name="connsiteY20" fmla="*/ 532761 h 545330"/>
                <a:gd name="connsiteX0" fmla="*/ 0 w 3669475"/>
                <a:gd name="connsiteY0" fmla="*/ 28060 h 532761"/>
                <a:gd name="connsiteX1" fmla="*/ 95002 w 3669475"/>
                <a:gd name="connsiteY1" fmla="*/ 4309 h 532761"/>
                <a:gd name="connsiteX2" fmla="*/ 492826 w 3669475"/>
                <a:gd name="connsiteY2" fmla="*/ 105249 h 532761"/>
                <a:gd name="connsiteX3" fmla="*/ 730332 w 3669475"/>
                <a:gd name="connsiteY3" fmla="*/ 117124 h 532761"/>
                <a:gd name="connsiteX4" fmla="*/ 955963 w 3669475"/>
                <a:gd name="connsiteY4" fmla="*/ 87436 h 532761"/>
                <a:gd name="connsiteX5" fmla="*/ 1151906 w 3669475"/>
                <a:gd name="connsiteY5" fmla="*/ 87436 h 532761"/>
                <a:gd name="connsiteX6" fmla="*/ 1276597 w 3669475"/>
                <a:gd name="connsiteY6" fmla="*/ 105249 h 532761"/>
                <a:gd name="connsiteX7" fmla="*/ 1365662 w 3669475"/>
                <a:gd name="connsiteY7" fmla="*/ 152750 h 532761"/>
                <a:gd name="connsiteX8" fmla="*/ 1407226 w 3669475"/>
                <a:gd name="connsiteY8" fmla="*/ 188376 h 532761"/>
                <a:gd name="connsiteX9" fmla="*/ 1644732 w 3669475"/>
                <a:gd name="connsiteY9" fmla="*/ 229940 h 532761"/>
                <a:gd name="connsiteX10" fmla="*/ 1905989 w 3669475"/>
                <a:gd name="connsiteY10" fmla="*/ 253691 h 532761"/>
                <a:gd name="connsiteX11" fmla="*/ 2101932 w 3669475"/>
                <a:gd name="connsiteY11" fmla="*/ 259628 h 532761"/>
                <a:gd name="connsiteX12" fmla="*/ 2416628 w 3669475"/>
                <a:gd name="connsiteY12" fmla="*/ 277441 h 532761"/>
                <a:gd name="connsiteX13" fmla="*/ 2594758 w 3669475"/>
                <a:gd name="connsiteY13" fmla="*/ 259628 h 532761"/>
                <a:gd name="connsiteX14" fmla="*/ 2826327 w 3669475"/>
                <a:gd name="connsiteY14" fmla="*/ 336818 h 532761"/>
                <a:gd name="connsiteX15" fmla="*/ 2915392 w 3669475"/>
                <a:gd name="connsiteY15" fmla="*/ 378382 h 532761"/>
                <a:gd name="connsiteX16" fmla="*/ 3164774 w 3669475"/>
                <a:gd name="connsiteY16" fmla="*/ 408070 h 532761"/>
                <a:gd name="connsiteX17" fmla="*/ 3402280 w 3669475"/>
                <a:gd name="connsiteY17" fmla="*/ 414008 h 532761"/>
                <a:gd name="connsiteX18" fmla="*/ 3515096 w 3669475"/>
                <a:gd name="connsiteY18" fmla="*/ 402132 h 532761"/>
                <a:gd name="connsiteX19" fmla="*/ 3669475 w 3669475"/>
                <a:gd name="connsiteY19" fmla="*/ 532761 h 532761"/>
                <a:gd name="connsiteX0" fmla="*/ 0 w 3515096"/>
                <a:gd name="connsiteY0" fmla="*/ 28060 h 414342"/>
                <a:gd name="connsiteX1" fmla="*/ 95002 w 3515096"/>
                <a:gd name="connsiteY1" fmla="*/ 4309 h 414342"/>
                <a:gd name="connsiteX2" fmla="*/ 492826 w 3515096"/>
                <a:gd name="connsiteY2" fmla="*/ 105249 h 414342"/>
                <a:gd name="connsiteX3" fmla="*/ 730332 w 3515096"/>
                <a:gd name="connsiteY3" fmla="*/ 117124 h 414342"/>
                <a:gd name="connsiteX4" fmla="*/ 955963 w 3515096"/>
                <a:gd name="connsiteY4" fmla="*/ 87436 h 414342"/>
                <a:gd name="connsiteX5" fmla="*/ 1151906 w 3515096"/>
                <a:gd name="connsiteY5" fmla="*/ 87436 h 414342"/>
                <a:gd name="connsiteX6" fmla="*/ 1276597 w 3515096"/>
                <a:gd name="connsiteY6" fmla="*/ 105249 h 414342"/>
                <a:gd name="connsiteX7" fmla="*/ 1365662 w 3515096"/>
                <a:gd name="connsiteY7" fmla="*/ 152750 h 414342"/>
                <a:gd name="connsiteX8" fmla="*/ 1407226 w 3515096"/>
                <a:gd name="connsiteY8" fmla="*/ 188376 h 414342"/>
                <a:gd name="connsiteX9" fmla="*/ 1644732 w 3515096"/>
                <a:gd name="connsiteY9" fmla="*/ 229940 h 414342"/>
                <a:gd name="connsiteX10" fmla="*/ 1905989 w 3515096"/>
                <a:gd name="connsiteY10" fmla="*/ 253691 h 414342"/>
                <a:gd name="connsiteX11" fmla="*/ 2101932 w 3515096"/>
                <a:gd name="connsiteY11" fmla="*/ 259628 h 414342"/>
                <a:gd name="connsiteX12" fmla="*/ 2416628 w 3515096"/>
                <a:gd name="connsiteY12" fmla="*/ 277441 h 414342"/>
                <a:gd name="connsiteX13" fmla="*/ 2594758 w 3515096"/>
                <a:gd name="connsiteY13" fmla="*/ 259628 h 414342"/>
                <a:gd name="connsiteX14" fmla="*/ 2826327 w 3515096"/>
                <a:gd name="connsiteY14" fmla="*/ 336818 h 414342"/>
                <a:gd name="connsiteX15" fmla="*/ 2915392 w 3515096"/>
                <a:gd name="connsiteY15" fmla="*/ 378382 h 414342"/>
                <a:gd name="connsiteX16" fmla="*/ 3164774 w 3515096"/>
                <a:gd name="connsiteY16" fmla="*/ 408070 h 414342"/>
                <a:gd name="connsiteX17" fmla="*/ 3402280 w 3515096"/>
                <a:gd name="connsiteY17" fmla="*/ 414008 h 414342"/>
                <a:gd name="connsiteX18" fmla="*/ 3515096 w 3515096"/>
                <a:gd name="connsiteY18" fmla="*/ 402132 h 414342"/>
                <a:gd name="connsiteX0" fmla="*/ 0 w 3402280"/>
                <a:gd name="connsiteY0" fmla="*/ 28060 h 414342"/>
                <a:gd name="connsiteX1" fmla="*/ 95002 w 3402280"/>
                <a:gd name="connsiteY1" fmla="*/ 4309 h 414342"/>
                <a:gd name="connsiteX2" fmla="*/ 492826 w 3402280"/>
                <a:gd name="connsiteY2" fmla="*/ 105249 h 414342"/>
                <a:gd name="connsiteX3" fmla="*/ 730332 w 3402280"/>
                <a:gd name="connsiteY3" fmla="*/ 117124 h 414342"/>
                <a:gd name="connsiteX4" fmla="*/ 955963 w 3402280"/>
                <a:gd name="connsiteY4" fmla="*/ 87436 h 414342"/>
                <a:gd name="connsiteX5" fmla="*/ 1151906 w 3402280"/>
                <a:gd name="connsiteY5" fmla="*/ 87436 h 414342"/>
                <a:gd name="connsiteX6" fmla="*/ 1276597 w 3402280"/>
                <a:gd name="connsiteY6" fmla="*/ 105249 h 414342"/>
                <a:gd name="connsiteX7" fmla="*/ 1365662 w 3402280"/>
                <a:gd name="connsiteY7" fmla="*/ 152750 h 414342"/>
                <a:gd name="connsiteX8" fmla="*/ 1407226 w 3402280"/>
                <a:gd name="connsiteY8" fmla="*/ 188376 h 414342"/>
                <a:gd name="connsiteX9" fmla="*/ 1644732 w 3402280"/>
                <a:gd name="connsiteY9" fmla="*/ 229940 h 414342"/>
                <a:gd name="connsiteX10" fmla="*/ 1905989 w 3402280"/>
                <a:gd name="connsiteY10" fmla="*/ 253691 h 414342"/>
                <a:gd name="connsiteX11" fmla="*/ 2101932 w 3402280"/>
                <a:gd name="connsiteY11" fmla="*/ 259628 h 414342"/>
                <a:gd name="connsiteX12" fmla="*/ 2416628 w 3402280"/>
                <a:gd name="connsiteY12" fmla="*/ 277441 h 414342"/>
                <a:gd name="connsiteX13" fmla="*/ 2594758 w 3402280"/>
                <a:gd name="connsiteY13" fmla="*/ 259628 h 414342"/>
                <a:gd name="connsiteX14" fmla="*/ 2826327 w 3402280"/>
                <a:gd name="connsiteY14" fmla="*/ 336818 h 414342"/>
                <a:gd name="connsiteX15" fmla="*/ 2915392 w 3402280"/>
                <a:gd name="connsiteY15" fmla="*/ 378382 h 414342"/>
                <a:gd name="connsiteX16" fmla="*/ 3164774 w 3402280"/>
                <a:gd name="connsiteY16" fmla="*/ 408070 h 414342"/>
                <a:gd name="connsiteX17" fmla="*/ 3402280 w 3402280"/>
                <a:gd name="connsiteY17" fmla="*/ 414008 h 414342"/>
                <a:gd name="connsiteX0" fmla="*/ 0 w 3164774"/>
                <a:gd name="connsiteY0" fmla="*/ 28060 h 408070"/>
                <a:gd name="connsiteX1" fmla="*/ 95002 w 3164774"/>
                <a:gd name="connsiteY1" fmla="*/ 4309 h 408070"/>
                <a:gd name="connsiteX2" fmla="*/ 492826 w 3164774"/>
                <a:gd name="connsiteY2" fmla="*/ 105249 h 408070"/>
                <a:gd name="connsiteX3" fmla="*/ 730332 w 3164774"/>
                <a:gd name="connsiteY3" fmla="*/ 117124 h 408070"/>
                <a:gd name="connsiteX4" fmla="*/ 955963 w 3164774"/>
                <a:gd name="connsiteY4" fmla="*/ 87436 h 408070"/>
                <a:gd name="connsiteX5" fmla="*/ 1151906 w 3164774"/>
                <a:gd name="connsiteY5" fmla="*/ 87436 h 408070"/>
                <a:gd name="connsiteX6" fmla="*/ 1276597 w 3164774"/>
                <a:gd name="connsiteY6" fmla="*/ 105249 h 408070"/>
                <a:gd name="connsiteX7" fmla="*/ 1365662 w 3164774"/>
                <a:gd name="connsiteY7" fmla="*/ 152750 h 408070"/>
                <a:gd name="connsiteX8" fmla="*/ 1407226 w 3164774"/>
                <a:gd name="connsiteY8" fmla="*/ 188376 h 408070"/>
                <a:gd name="connsiteX9" fmla="*/ 1644732 w 3164774"/>
                <a:gd name="connsiteY9" fmla="*/ 229940 h 408070"/>
                <a:gd name="connsiteX10" fmla="*/ 1905989 w 3164774"/>
                <a:gd name="connsiteY10" fmla="*/ 253691 h 408070"/>
                <a:gd name="connsiteX11" fmla="*/ 2101932 w 3164774"/>
                <a:gd name="connsiteY11" fmla="*/ 259628 h 408070"/>
                <a:gd name="connsiteX12" fmla="*/ 2416628 w 3164774"/>
                <a:gd name="connsiteY12" fmla="*/ 277441 h 408070"/>
                <a:gd name="connsiteX13" fmla="*/ 2594758 w 3164774"/>
                <a:gd name="connsiteY13" fmla="*/ 259628 h 408070"/>
                <a:gd name="connsiteX14" fmla="*/ 2826327 w 3164774"/>
                <a:gd name="connsiteY14" fmla="*/ 336818 h 408070"/>
                <a:gd name="connsiteX15" fmla="*/ 2915392 w 3164774"/>
                <a:gd name="connsiteY15" fmla="*/ 378382 h 408070"/>
                <a:gd name="connsiteX16" fmla="*/ 3164774 w 3164774"/>
                <a:gd name="connsiteY16" fmla="*/ 408070 h 408070"/>
                <a:gd name="connsiteX0" fmla="*/ 0 w 2915392"/>
                <a:gd name="connsiteY0" fmla="*/ 28060 h 378382"/>
                <a:gd name="connsiteX1" fmla="*/ 95002 w 2915392"/>
                <a:gd name="connsiteY1" fmla="*/ 4309 h 378382"/>
                <a:gd name="connsiteX2" fmla="*/ 492826 w 2915392"/>
                <a:gd name="connsiteY2" fmla="*/ 105249 h 378382"/>
                <a:gd name="connsiteX3" fmla="*/ 730332 w 2915392"/>
                <a:gd name="connsiteY3" fmla="*/ 117124 h 378382"/>
                <a:gd name="connsiteX4" fmla="*/ 955963 w 2915392"/>
                <a:gd name="connsiteY4" fmla="*/ 87436 h 378382"/>
                <a:gd name="connsiteX5" fmla="*/ 1151906 w 2915392"/>
                <a:gd name="connsiteY5" fmla="*/ 87436 h 378382"/>
                <a:gd name="connsiteX6" fmla="*/ 1276597 w 2915392"/>
                <a:gd name="connsiteY6" fmla="*/ 105249 h 378382"/>
                <a:gd name="connsiteX7" fmla="*/ 1365662 w 2915392"/>
                <a:gd name="connsiteY7" fmla="*/ 152750 h 378382"/>
                <a:gd name="connsiteX8" fmla="*/ 1407226 w 2915392"/>
                <a:gd name="connsiteY8" fmla="*/ 188376 h 378382"/>
                <a:gd name="connsiteX9" fmla="*/ 1644732 w 2915392"/>
                <a:gd name="connsiteY9" fmla="*/ 229940 h 378382"/>
                <a:gd name="connsiteX10" fmla="*/ 1905989 w 2915392"/>
                <a:gd name="connsiteY10" fmla="*/ 253691 h 378382"/>
                <a:gd name="connsiteX11" fmla="*/ 2101932 w 2915392"/>
                <a:gd name="connsiteY11" fmla="*/ 259628 h 378382"/>
                <a:gd name="connsiteX12" fmla="*/ 2416628 w 2915392"/>
                <a:gd name="connsiteY12" fmla="*/ 277441 h 378382"/>
                <a:gd name="connsiteX13" fmla="*/ 2594758 w 2915392"/>
                <a:gd name="connsiteY13" fmla="*/ 259628 h 378382"/>
                <a:gd name="connsiteX14" fmla="*/ 2826327 w 2915392"/>
                <a:gd name="connsiteY14" fmla="*/ 336818 h 378382"/>
                <a:gd name="connsiteX15" fmla="*/ 2915392 w 2915392"/>
                <a:gd name="connsiteY15" fmla="*/ 378382 h 378382"/>
                <a:gd name="connsiteX0" fmla="*/ 0 w 2826327"/>
                <a:gd name="connsiteY0" fmla="*/ 28060 h 336818"/>
                <a:gd name="connsiteX1" fmla="*/ 95002 w 2826327"/>
                <a:gd name="connsiteY1" fmla="*/ 4309 h 336818"/>
                <a:gd name="connsiteX2" fmla="*/ 492826 w 2826327"/>
                <a:gd name="connsiteY2" fmla="*/ 105249 h 336818"/>
                <a:gd name="connsiteX3" fmla="*/ 730332 w 2826327"/>
                <a:gd name="connsiteY3" fmla="*/ 117124 h 336818"/>
                <a:gd name="connsiteX4" fmla="*/ 955963 w 2826327"/>
                <a:gd name="connsiteY4" fmla="*/ 87436 h 336818"/>
                <a:gd name="connsiteX5" fmla="*/ 1151906 w 2826327"/>
                <a:gd name="connsiteY5" fmla="*/ 87436 h 336818"/>
                <a:gd name="connsiteX6" fmla="*/ 1276597 w 2826327"/>
                <a:gd name="connsiteY6" fmla="*/ 105249 h 336818"/>
                <a:gd name="connsiteX7" fmla="*/ 1365662 w 2826327"/>
                <a:gd name="connsiteY7" fmla="*/ 152750 h 336818"/>
                <a:gd name="connsiteX8" fmla="*/ 1407226 w 2826327"/>
                <a:gd name="connsiteY8" fmla="*/ 188376 h 336818"/>
                <a:gd name="connsiteX9" fmla="*/ 1644732 w 2826327"/>
                <a:gd name="connsiteY9" fmla="*/ 229940 h 336818"/>
                <a:gd name="connsiteX10" fmla="*/ 1905989 w 2826327"/>
                <a:gd name="connsiteY10" fmla="*/ 253691 h 336818"/>
                <a:gd name="connsiteX11" fmla="*/ 2101932 w 2826327"/>
                <a:gd name="connsiteY11" fmla="*/ 259628 h 336818"/>
                <a:gd name="connsiteX12" fmla="*/ 2416628 w 2826327"/>
                <a:gd name="connsiteY12" fmla="*/ 277441 h 336818"/>
                <a:gd name="connsiteX13" fmla="*/ 2594758 w 2826327"/>
                <a:gd name="connsiteY13" fmla="*/ 259628 h 336818"/>
                <a:gd name="connsiteX14" fmla="*/ 2826327 w 2826327"/>
                <a:gd name="connsiteY14" fmla="*/ 336818 h 336818"/>
                <a:gd name="connsiteX0" fmla="*/ 0 w 2594758"/>
                <a:gd name="connsiteY0" fmla="*/ 28060 h 277441"/>
                <a:gd name="connsiteX1" fmla="*/ 95002 w 2594758"/>
                <a:gd name="connsiteY1" fmla="*/ 4309 h 277441"/>
                <a:gd name="connsiteX2" fmla="*/ 492826 w 2594758"/>
                <a:gd name="connsiteY2" fmla="*/ 105249 h 277441"/>
                <a:gd name="connsiteX3" fmla="*/ 730332 w 2594758"/>
                <a:gd name="connsiteY3" fmla="*/ 117124 h 277441"/>
                <a:gd name="connsiteX4" fmla="*/ 955963 w 2594758"/>
                <a:gd name="connsiteY4" fmla="*/ 87436 h 277441"/>
                <a:gd name="connsiteX5" fmla="*/ 1151906 w 2594758"/>
                <a:gd name="connsiteY5" fmla="*/ 87436 h 277441"/>
                <a:gd name="connsiteX6" fmla="*/ 1276597 w 2594758"/>
                <a:gd name="connsiteY6" fmla="*/ 105249 h 277441"/>
                <a:gd name="connsiteX7" fmla="*/ 1365662 w 2594758"/>
                <a:gd name="connsiteY7" fmla="*/ 152750 h 277441"/>
                <a:gd name="connsiteX8" fmla="*/ 1407226 w 2594758"/>
                <a:gd name="connsiteY8" fmla="*/ 188376 h 277441"/>
                <a:gd name="connsiteX9" fmla="*/ 1644732 w 2594758"/>
                <a:gd name="connsiteY9" fmla="*/ 229940 h 277441"/>
                <a:gd name="connsiteX10" fmla="*/ 1905989 w 2594758"/>
                <a:gd name="connsiteY10" fmla="*/ 253691 h 277441"/>
                <a:gd name="connsiteX11" fmla="*/ 2101932 w 2594758"/>
                <a:gd name="connsiteY11" fmla="*/ 259628 h 277441"/>
                <a:gd name="connsiteX12" fmla="*/ 2416628 w 2594758"/>
                <a:gd name="connsiteY12" fmla="*/ 277441 h 277441"/>
                <a:gd name="connsiteX13" fmla="*/ 2594758 w 2594758"/>
                <a:gd name="connsiteY13" fmla="*/ 259628 h 277441"/>
                <a:gd name="connsiteX0" fmla="*/ 0 w 2416628"/>
                <a:gd name="connsiteY0" fmla="*/ 28060 h 277441"/>
                <a:gd name="connsiteX1" fmla="*/ 95002 w 2416628"/>
                <a:gd name="connsiteY1" fmla="*/ 4309 h 277441"/>
                <a:gd name="connsiteX2" fmla="*/ 492826 w 2416628"/>
                <a:gd name="connsiteY2" fmla="*/ 105249 h 277441"/>
                <a:gd name="connsiteX3" fmla="*/ 730332 w 2416628"/>
                <a:gd name="connsiteY3" fmla="*/ 117124 h 277441"/>
                <a:gd name="connsiteX4" fmla="*/ 955963 w 2416628"/>
                <a:gd name="connsiteY4" fmla="*/ 87436 h 277441"/>
                <a:gd name="connsiteX5" fmla="*/ 1151906 w 2416628"/>
                <a:gd name="connsiteY5" fmla="*/ 87436 h 277441"/>
                <a:gd name="connsiteX6" fmla="*/ 1276597 w 2416628"/>
                <a:gd name="connsiteY6" fmla="*/ 105249 h 277441"/>
                <a:gd name="connsiteX7" fmla="*/ 1365662 w 2416628"/>
                <a:gd name="connsiteY7" fmla="*/ 152750 h 277441"/>
                <a:gd name="connsiteX8" fmla="*/ 1407226 w 2416628"/>
                <a:gd name="connsiteY8" fmla="*/ 188376 h 277441"/>
                <a:gd name="connsiteX9" fmla="*/ 1644732 w 2416628"/>
                <a:gd name="connsiteY9" fmla="*/ 229940 h 277441"/>
                <a:gd name="connsiteX10" fmla="*/ 1905989 w 2416628"/>
                <a:gd name="connsiteY10" fmla="*/ 253691 h 277441"/>
                <a:gd name="connsiteX11" fmla="*/ 2101932 w 2416628"/>
                <a:gd name="connsiteY11" fmla="*/ 259628 h 277441"/>
                <a:gd name="connsiteX12" fmla="*/ 2416628 w 2416628"/>
                <a:gd name="connsiteY12" fmla="*/ 277441 h 277441"/>
                <a:gd name="connsiteX0" fmla="*/ 0 w 2101932"/>
                <a:gd name="connsiteY0" fmla="*/ 28060 h 259628"/>
                <a:gd name="connsiteX1" fmla="*/ 95002 w 2101932"/>
                <a:gd name="connsiteY1" fmla="*/ 4309 h 259628"/>
                <a:gd name="connsiteX2" fmla="*/ 492826 w 2101932"/>
                <a:gd name="connsiteY2" fmla="*/ 105249 h 259628"/>
                <a:gd name="connsiteX3" fmla="*/ 730332 w 2101932"/>
                <a:gd name="connsiteY3" fmla="*/ 117124 h 259628"/>
                <a:gd name="connsiteX4" fmla="*/ 955963 w 2101932"/>
                <a:gd name="connsiteY4" fmla="*/ 87436 h 259628"/>
                <a:gd name="connsiteX5" fmla="*/ 1151906 w 2101932"/>
                <a:gd name="connsiteY5" fmla="*/ 87436 h 259628"/>
                <a:gd name="connsiteX6" fmla="*/ 1276597 w 2101932"/>
                <a:gd name="connsiteY6" fmla="*/ 105249 h 259628"/>
                <a:gd name="connsiteX7" fmla="*/ 1365662 w 2101932"/>
                <a:gd name="connsiteY7" fmla="*/ 152750 h 259628"/>
                <a:gd name="connsiteX8" fmla="*/ 1407226 w 2101932"/>
                <a:gd name="connsiteY8" fmla="*/ 188376 h 259628"/>
                <a:gd name="connsiteX9" fmla="*/ 1644732 w 2101932"/>
                <a:gd name="connsiteY9" fmla="*/ 229940 h 259628"/>
                <a:gd name="connsiteX10" fmla="*/ 1905989 w 2101932"/>
                <a:gd name="connsiteY10" fmla="*/ 253691 h 259628"/>
                <a:gd name="connsiteX11" fmla="*/ 2101932 w 2101932"/>
                <a:gd name="connsiteY11" fmla="*/ 259628 h 259628"/>
                <a:gd name="connsiteX0" fmla="*/ 0 w 1905989"/>
                <a:gd name="connsiteY0" fmla="*/ 28060 h 253691"/>
                <a:gd name="connsiteX1" fmla="*/ 95002 w 1905989"/>
                <a:gd name="connsiteY1" fmla="*/ 4309 h 253691"/>
                <a:gd name="connsiteX2" fmla="*/ 492826 w 1905989"/>
                <a:gd name="connsiteY2" fmla="*/ 105249 h 253691"/>
                <a:gd name="connsiteX3" fmla="*/ 730332 w 1905989"/>
                <a:gd name="connsiteY3" fmla="*/ 117124 h 253691"/>
                <a:gd name="connsiteX4" fmla="*/ 955963 w 1905989"/>
                <a:gd name="connsiteY4" fmla="*/ 87436 h 253691"/>
                <a:gd name="connsiteX5" fmla="*/ 1151906 w 1905989"/>
                <a:gd name="connsiteY5" fmla="*/ 87436 h 253691"/>
                <a:gd name="connsiteX6" fmla="*/ 1276597 w 1905989"/>
                <a:gd name="connsiteY6" fmla="*/ 105249 h 253691"/>
                <a:gd name="connsiteX7" fmla="*/ 1365662 w 1905989"/>
                <a:gd name="connsiteY7" fmla="*/ 152750 h 253691"/>
                <a:gd name="connsiteX8" fmla="*/ 1407226 w 1905989"/>
                <a:gd name="connsiteY8" fmla="*/ 188376 h 253691"/>
                <a:gd name="connsiteX9" fmla="*/ 1644732 w 1905989"/>
                <a:gd name="connsiteY9" fmla="*/ 229940 h 253691"/>
                <a:gd name="connsiteX10" fmla="*/ 1905989 w 1905989"/>
                <a:gd name="connsiteY10" fmla="*/ 253691 h 253691"/>
                <a:gd name="connsiteX0" fmla="*/ 0 w 1644732"/>
                <a:gd name="connsiteY0" fmla="*/ 28060 h 229940"/>
                <a:gd name="connsiteX1" fmla="*/ 95002 w 1644732"/>
                <a:gd name="connsiteY1" fmla="*/ 4309 h 229940"/>
                <a:gd name="connsiteX2" fmla="*/ 492826 w 1644732"/>
                <a:gd name="connsiteY2" fmla="*/ 105249 h 229940"/>
                <a:gd name="connsiteX3" fmla="*/ 730332 w 1644732"/>
                <a:gd name="connsiteY3" fmla="*/ 117124 h 229940"/>
                <a:gd name="connsiteX4" fmla="*/ 955963 w 1644732"/>
                <a:gd name="connsiteY4" fmla="*/ 87436 h 229940"/>
                <a:gd name="connsiteX5" fmla="*/ 1151906 w 1644732"/>
                <a:gd name="connsiteY5" fmla="*/ 87436 h 229940"/>
                <a:gd name="connsiteX6" fmla="*/ 1276597 w 1644732"/>
                <a:gd name="connsiteY6" fmla="*/ 105249 h 229940"/>
                <a:gd name="connsiteX7" fmla="*/ 1365662 w 1644732"/>
                <a:gd name="connsiteY7" fmla="*/ 152750 h 229940"/>
                <a:gd name="connsiteX8" fmla="*/ 1407226 w 1644732"/>
                <a:gd name="connsiteY8" fmla="*/ 188376 h 229940"/>
                <a:gd name="connsiteX9" fmla="*/ 1644732 w 1644732"/>
                <a:gd name="connsiteY9" fmla="*/ 229940 h 229940"/>
                <a:gd name="connsiteX0" fmla="*/ 0 w 1407226"/>
                <a:gd name="connsiteY0" fmla="*/ 28060 h 188376"/>
                <a:gd name="connsiteX1" fmla="*/ 95002 w 1407226"/>
                <a:gd name="connsiteY1" fmla="*/ 4309 h 188376"/>
                <a:gd name="connsiteX2" fmla="*/ 492826 w 1407226"/>
                <a:gd name="connsiteY2" fmla="*/ 105249 h 188376"/>
                <a:gd name="connsiteX3" fmla="*/ 730332 w 1407226"/>
                <a:gd name="connsiteY3" fmla="*/ 117124 h 188376"/>
                <a:gd name="connsiteX4" fmla="*/ 955963 w 1407226"/>
                <a:gd name="connsiteY4" fmla="*/ 87436 h 188376"/>
                <a:gd name="connsiteX5" fmla="*/ 1151906 w 1407226"/>
                <a:gd name="connsiteY5" fmla="*/ 87436 h 188376"/>
                <a:gd name="connsiteX6" fmla="*/ 1276597 w 1407226"/>
                <a:gd name="connsiteY6" fmla="*/ 105249 h 188376"/>
                <a:gd name="connsiteX7" fmla="*/ 1365662 w 1407226"/>
                <a:gd name="connsiteY7" fmla="*/ 152750 h 188376"/>
                <a:gd name="connsiteX8" fmla="*/ 1407226 w 1407226"/>
                <a:gd name="connsiteY8" fmla="*/ 188376 h 188376"/>
                <a:gd name="connsiteX0" fmla="*/ 0 w 1407226"/>
                <a:gd name="connsiteY0" fmla="*/ 28060 h 188376"/>
                <a:gd name="connsiteX1" fmla="*/ 95002 w 1407226"/>
                <a:gd name="connsiteY1" fmla="*/ 4309 h 188376"/>
                <a:gd name="connsiteX2" fmla="*/ 492826 w 1407226"/>
                <a:gd name="connsiteY2" fmla="*/ 105249 h 188376"/>
                <a:gd name="connsiteX3" fmla="*/ 730332 w 1407226"/>
                <a:gd name="connsiteY3" fmla="*/ 117124 h 188376"/>
                <a:gd name="connsiteX4" fmla="*/ 955963 w 1407226"/>
                <a:gd name="connsiteY4" fmla="*/ 87436 h 188376"/>
                <a:gd name="connsiteX5" fmla="*/ 1151906 w 1407226"/>
                <a:gd name="connsiteY5" fmla="*/ 87436 h 188376"/>
                <a:gd name="connsiteX6" fmla="*/ 1276597 w 1407226"/>
                <a:gd name="connsiteY6" fmla="*/ 105249 h 188376"/>
                <a:gd name="connsiteX7" fmla="*/ 1407226 w 1407226"/>
                <a:gd name="connsiteY7" fmla="*/ 188376 h 188376"/>
                <a:gd name="connsiteX0" fmla="*/ 0 w 1276597"/>
                <a:gd name="connsiteY0" fmla="*/ 28060 h 119642"/>
                <a:gd name="connsiteX1" fmla="*/ 95002 w 1276597"/>
                <a:gd name="connsiteY1" fmla="*/ 4309 h 119642"/>
                <a:gd name="connsiteX2" fmla="*/ 492826 w 1276597"/>
                <a:gd name="connsiteY2" fmla="*/ 105249 h 119642"/>
                <a:gd name="connsiteX3" fmla="*/ 730332 w 1276597"/>
                <a:gd name="connsiteY3" fmla="*/ 117124 h 119642"/>
                <a:gd name="connsiteX4" fmla="*/ 955963 w 1276597"/>
                <a:gd name="connsiteY4" fmla="*/ 87436 h 119642"/>
                <a:gd name="connsiteX5" fmla="*/ 1151906 w 1276597"/>
                <a:gd name="connsiteY5" fmla="*/ 87436 h 119642"/>
                <a:gd name="connsiteX6" fmla="*/ 1276597 w 1276597"/>
                <a:gd name="connsiteY6" fmla="*/ 105249 h 119642"/>
                <a:gd name="connsiteX0" fmla="*/ 0 w 1338012"/>
                <a:gd name="connsiteY0" fmla="*/ 33679 h 118437"/>
                <a:gd name="connsiteX1" fmla="*/ 156417 w 1338012"/>
                <a:gd name="connsiteY1" fmla="*/ 3104 h 118437"/>
                <a:gd name="connsiteX2" fmla="*/ 554241 w 1338012"/>
                <a:gd name="connsiteY2" fmla="*/ 104044 h 118437"/>
                <a:gd name="connsiteX3" fmla="*/ 791747 w 1338012"/>
                <a:gd name="connsiteY3" fmla="*/ 115919 h 118437"/>
                <a:gd name="connsiteX4" fmla="*/ 1017378 w 1338012"/>
                <a:gd name="connsiteY4" fmla="*/ 86231 h 118437"/>
                <a:gd name="connsiteX5" fmla="*/ 1213321 w 1338012"/>
                <a:gd name="connsiteY5" fmla="*/ 86231 h 118437"/>
                <a:gd name="connsiteX6" fmla="*/ 1338012 w 1338012"/>
                <a:gd name="connsiteY6" fmla="*/ 104044 h 118437"/>
                <a:gd name="connsiteX0" fmla="*/ 0 w 1338012"/>
                <a:gd name="connsiteY0" fmla="*/ 60667 h 145425"/>
                <a:gd name="connsiteX1" fmla="*/ 156417 w 1338012"/>
                <a:gd name="connsiteY1" fmla="*/ 30092 h 145425"/>
                <a:gd name="connsiteX2" fmla="*/ 554241 w 1338012"/>
                <a:gd name="connsiteY2" fmla="*/ 131032 h 145425"/>
                <a:gd name="connsiteX3" fmla="*/ 791747 w 1338012"/>
                <a:gd name="connsiteY3" fmla="*/ 142907 h 145425"/>
                <a:gd name="connsiteX4" fmla="*/ 1017378 w 1338012"/>
                <a:gd name="connsiteY4" fmla="*/ 113219 h 145425"/>
                <a:gd name="connsiteX5" fmla="*/ 1213321 w 1338012"/>
                <a:gd name="connsiteY5" fmla="*/ 113219 h 145425"/>
                <a:gd name="connsiteX6" fmla="*/ 1338012 w 1338012"/>
                <a:gd name="connsiteY6" fmla="*/ 131032 h 145425"/>
                <a:gd name="connsiteX0" fmla="*/ 0 w 1338012"/>
                <a:gd name="connsiteY0" fmla="*/ 39993 h 124751"/>
                <a:gd name="connsiteX1" fmla="*/ 156417 w 1338012"/>
                <a:gd name="connsiteY1" fmla="*/ 9418 h 124751"/>
                <a:gd name="connsiteX2" fmla="*/ 554241 w 1338012"/>
                <a:gd name="connsiteY2" fmla="*/ 110358 h 124751"/>
                <a:gd name="connsiteX3" fmla="*/ 791747 w 1338012"/>
                <a:gd name="connsiteY3" fmla="*/ 122233 h 124751"/>
                <a:gd name="connsiteX4" fmla="*/ 1017378 w 1338012"/>
                <a:gd name="connsiteY4" fmla="*/ 92545 h 124751"/>
                <a:gd name="connsiteX5" fmla="*/ 1213321 w 1338012"/>
                <a:gd name="connsiteY5" fmla="*/ 92545 h 124751"/>
                <a:gd name="connsiteX6" fmla="*/ 1338012 w 1338012"/>
                <a:gd name="connsiteY6" fmla="*/ 110358 h 124751"/>
                <a:gd name="connsiteX0" fmla="*/ 0 w 1331188"/>
                <a:gd name="connsiteY0" fmla="*/ 24769 h 150470"/>
                <a:gd name="connsiteX1" fmla="*/ 149593 w 1331188"/>
                <a:gd name="connsiteY1" fmla="*/ 35137 h 150470"/>
                <a:gd name="connsiteX2" fmla="*/ 547417 w 1331188"/>
                <a:gd name="connsiteY2" fmla="*/ 136077 h 150470"/>
                <a:gd name="connsiteX3" fmla="*/ 784923 w 1331188"/>
                <a:gd name="connsiteY3" fmla="*/ 147952 h 150470"/>
                <a:gd name="connsiteX4" fmla="*/ 1010554 w 1331188"/>
                <a:gd name="connsiteY4" fmla="*/ 118264 h 150470"/>
                <a:gd name="connsiteX5" fmla="*/ 1206497 w 1331188"/>
                <a:gd name="connsiteY5" fmla="*/ 118264 h 150470"/>
                <a:gd name="connsiteX6" fmla="*/ 1331188 w 1331188"/>
                <a:gd name="connsiteY6" fmla="*/ 136077 h 150470"/>
                <a:gd name="connsiteX0" fmla="*/ 0 w 1331188"/>
                <a:gd name="connsiteY0" fmla="*/ 24769 h 150470"/>
                <a:gd name="connsiteX1" fmla="*/ 149593 w 1331188"/>
                <a:gd name="connsiteY1" fmla="*/ 35137 h 150470"/>
                <a:gd name="connsiteX2" fmla="*/ 547417 w 1331188"/>
                <a:gd name="connsiteY2" fmla="*/ 136077 h 150470"/>
                <a:gd name="connsiteX3" fmla="*/ 784923 w 1331188"/>
                <a:gd name="connsiteY3" fmla="*/ 147952 h 150470"/>
                <a:gd name="connsiteX4" fmla="*/ 1010554 w 1331188"/>
                <a:gd name="connsiteY4" fmla="*/ 118264 h 150470"/>
                <a:gd name="connsiteX5" fmla="*/ 1192850 w 1331188"/>
                <a:gd name="connsiteY5" fmla="*/ 90969 h 150470"/>
                <a:gd name="connsiteX6" fmla="*/ 1331188 w 1331188"/>
                <a:gd name="connsiteY6" fmla="*/ 136077 h 1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188" h="150470">
                  <a:moveTo>
                    <a:pt x="0" y="24769"/>
                  </a:moveTo>
                  <a:cubicBezTo>
                    <a:pt x="170205" y="-27659"/>
                    <a:pt x="58357" y="16586"/>
                    <a:pt x="149593" y="35137"/>
                  </a:cubicBezTo>
                  <a:cubicBezTo>
                    <a:pt x="240829" y="53688"/>
                    <a:pt x="441529" y="117275"/>
                    <a:pt x="547417" y="136077"/>
                  </a:cubicBezTo>
                  <a:cubicBezTo>
                    <a:pt x="653305" y="154880"/>
                    <a:pt x="707734" y="150921"/>
                    <a:pt x="784923" y="147952"/>
                  </a:cubicBezTo>
                  <a:cubicBezTo>
                    <a:pt x="862112" y="144983"/>
                    <a:pt x="942566" y="127761"/>
                    <a:pt x="1010554" y="118264"/>
                  </a:cubicBezTo>
                  <a:cubicBezTo>
                    <a:pt x="1078542" y="108767"/>
                    <a:pt x="1139411" y="88000"/>
                    <a:pt x="1192850" y="90969"/>
                  </a:cubicBezTo>
                  <a:cubicBezTo>
                    <a:pt x="1246289" y="93938"/>
                    <a:pt x="1288635" y="119254"/>
                    <a:pt x="1331188" y="136077"/>
                  </a:cubicBezTo>
                </a:path>
              </a:pathLst>
            </a:custGeom>
            <a:noFill/>
            <a:ln w="152400" cap="flat" cmpd="sng" algn="ctr">
              <a:solidFill>
                <a:srgbClr val="0000CC"/>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33" name="Serbest Form 132"/>
            <p:cNvSpPr/>
            <p:nvPr/>
          </p:nvSpPr>
          <p:spPr>
            <a:xfrm>
              <a:off x="2592152" y="2245922"/>
              <a:ext cx="1139169" cy="110737"/>
            </a:xfrm>
            <a:custGeom>
              <a:avLst/>
              <a:gdLst>
                <a:gd name="connsiteX0" fmla="*/ 0 w 3691634"/>
                <a:gd name="connsiteY0" fmla="*/ 28060 h 545330"/>
                <a:gd name="connsiteX1" fmla="*/ 95002 w 3691634"/>
                <a:gd name="connsiteY1" fmla="*/ 4309 h 545330"/>
                <a:gd name="connsiteX2" fmla="*/ 492826 w 3691634"/>
                <a:gd name="connsiteY2" fmla="*/ 105249 h 545330"/>
                <a:gd name="connsiteX3" fmla="*/ 730332 w 3691634"/>
                <a:gd name="connsiteY3" fmla="*/ 117124 h 545330"/>
                <a:gd name="connsiteX4" fmla="*/ 955963 w 3691634"/>
                <a:gd name="connsiteY4" fmla="*/ 87436 h 545330"/>
                <a:gd name="connsiteX5" fmla="*/ 1151906 w 3691634"/>
                <a:gd name="connsiteY5" fmla="*/ 87436 h 545330"/>
                <a:gd name="connsiteX6" fmla="*/ 1276597 w 3691634"/>
                <a:gd name="connsiteY6" fmla="*/ 105249 h 545330"/>
                <a:gd name="connsiteX7" fmla="*/ 1365662 w 3691634"/>
                <a:gd name="connsiteY7" fmla="*/ 152750 h 545330"/>
                <a:gd name="connsiteX8" fmla="*/ 1407226 w 3691634"/>
                <a:gd name="connsiteY8" fmla="*/ 188376 h 545330"/>
                <a:gd name="connsiteX9" fmla="*/ 1644732 w 3691634"/>
                <a:gd name="connsiteY9" fmla="*/ 229940 h 545330"/>
                <a:gd name="connsiteX10" fmla="*/ 1905989 w 3691634"/>
                <a:gd name="connsiteY10" fmla="*/ 253691 h 545330"/>
                <a:gd name="connsiteX11" fmla="*/ 2101932 w 3691634"/>
                <a:gd name="connsiteY11" fmla="*/ 259628 h 545330"/>
                <a:gd name="connsiteX12" fmla="*/ 2416628 w 3691634"/>
                <a:gd name="connsiteY12" fmla="*/ 277441 h 545330"/>
                <a:gd name="connsiteX13" fmla="*/ 2594758 w 3691634"/>
                <a:gd name="connsiteY13" fmla="*/ 259628 h 545330"/>
                <a:gd name="connsiteX14" fmla="*/ 2826327 w 3691634"/>
                <a:gd name="connsiteY14" fmla="*/ 336818 h 545330"/>
                <a:gd name="connsiteX15" fmla="*/ 2915392 w 3691634"/>
                <a:gd name="connsiteY15" fmla="*/ 378382 h 545330"/>
                <a:gd name="connsiteX16" fmla="*/ 3164774 w 3691634"/>
                <a:gd name="connsiteY16" fmla="*/ 408070 h 545330"/>
                <a:gd name="connsiteX17" fmla="*/ 3402280 w 3691634"/>
                <a:gd name="connsiteY17" fmla="*/ 414008 h 545330"/>
                <a:gd name="connsiteX18" fmla="*/ 3515096 w 3691634"/>
                <a:gd name="connsiteY18" fmla="*/ 402132 h 545330"/>
                <a:gd name="connsiteX19" fmla="*/ 3669475 w 3691634"/>
                <a:gd name="connsiteY19" fmla="*/ 532761 h 545330"/>
                <a:gd name="connsiteX20" fmla="*/ 3687288 w 3691634"/>
                <a:gd name="connsiteY20" fmla="*/ 532761 h 545330"/>
                <a:gd name="connsiteX0" fmla="*/ 0 w 3669475"/>
                <a:gd name="connsiteY0" fmla="*/ 28060 h 532761"/>
                <a:gd name="connsiteX1" fmla="*/ 95002 w 3669475"/>
                <a:gd name="connsiteY1" fmla="*/ 4309 h 532761"/>
                <a:gd name="connsiteX2" fmla="*/ 492826 w 3669475"/>
                <a:gd name="connsiteY2" fmla="*/ 105249 h 532761"/>
                <a:gd name="connsiteX3" fmla="*/ 730332 w 3669475"/>
                <a:gd name="connsiteY3" fmla="*/ 117124 h 532761"/>
                <a:gd name="connsiteX4" fmla="*/ 955963 w 3669475"/>
                <a:gd name="connsiteY4" fmla="*/ 87436 h 532761"/>
                <a:gd name="connsiteX5" fmla="*/ 1151906 w 3669475"/>
                <a:gd name="connsiteY5" fmla="*/ 87436 h 532761"/>
                <a:gd name="connsiteX6" fmla="*/ 1276597 w 3669475"/>
                <a:gd name="connsiteY6" fmla="*/ 105249 h 532761"/>
                <a:gd name="connsiteX7" fmla="*/ 1365662 w 3669475"/>
                <a:gd name="connsiteY7" fmla="*/ 152750 h 532761"/>
                <a:gd name="connsiteX8" fmla="*/ 1407226 w 3669475"/>
                <a:gd name="connsiteY8" fmla="*/ 188376 h 532761"/>
                <a:gd name="connsiteX9" fmla="*/ 1644732 w 3669475"/>
                <a:gd name="connsiteY9" fmla="*/ 229940 h 532761"/>
                <a:gd name="connsiteX10" fmla="*/ 1905989 w 3669475"/>
                <a:gd name="connsiteY10" fmla="*/ 253691 h 532761"/>
                <a:gd name="connsiteX11" fmla="*/ 2101932 w 3669475"/>
                <a:gd name="connsiteY11" fmla="*/ 259628 h 532761"/>
                <a:gd name="connsiteX12" fmla="*/ 2416628 w 3669475"/>
                <a:gd name="connsiteY12" fmla="*/ 277441 h 532761"/>
                <a:gd name="connsiteX13" fmla="*/ 2594758 w 3669475"/>
                <a:gd name="connsiteY13" fmla="*/ 259628 h 532761"/>
                <a:gd name="connsiteX14" fmla="*/ 2826327 w 3669475"/>
                <a:gd name="connsiteY14" fmla="*/ 336818 h 532761"/>
                <a:gd name="connsiteX15" fmla="*/ 2915392 w 3669475"/>
                <a:gd name="connsiteY15" fmla="*/ 378382 h 532761"/>
                <a:gd name="connsiteX16" fmla="*/ 3164774 w 3669475"/>
                <a:gd name="connsiteY16" fmla="*/ 408070 h 532761"/>
                <a:gd name="connsiteX17" fmla="*/ 3402280 w 3669475"/>
                <a:gd name="connsiteY17" fmla="*/ 414008 h 532761"/>
                <a:gd name="connsiteX18" fmla="*/ 3515096 w 3669475"/>
                <a:gd name="connsiteY18" fmla="*/ 402132 h 532761"/>
                <a:gd name="connsiteX19" fmla="*/ 3669475 w 3669475"/>
                <a:gd name="connsiteY19" fmla="*/ 532761 h 532761"/>
                <a:gd name="connsiteX0" fmla="*/ 0 w 3515096"/>
                <a:gd name="connsiteY0" fmla="*/ 28060 h 414342"/>
                <a:gd name="connsiteX1" fmla="*/ 95002 w 3515096"/>
                <a:gd name="connsiteY1" fmla="*/ 4309 h 414342"/>
                <a:gd name="connsiteX2" fmla="*/ 492826 w 3515096"/>
                <a:gd name="connsiteY2" fmla="*/ 105249 h 414342"/>
                <a:gd name="connsiteX3" fmla="*/ 730332 w 3515096"/>
                <a:gd name="connsiteY3" fmla="*/ 117124 h 414342"/>
                <a:gd name="connsiteX4" fmla="*/ 955963 w 3515096"/>
                <a:gd name="connsiteY4" fmla="*/ 87436 h 414342"/>
                <a:gd name="connsiteX5" fmla="*/ 1151906 w 3515096"/>
                <a:gd name="connsiteY5" fmla="*/ 87436 h 414342"/>
                <a:gd name="connsiteX6" fmla="*/ 1276597 w 3515096"/>
                <a:gd name="connsiteY6" fmla="*/ 105249 h 414342"/>
                <a:gd name="connsiteX7" fmla="*/ 1365662 w 3515096"/>
                <a:gd name="connsiteY7" fmla="*/ 152750 h 414342"/>
                <a:gd name="connsiteX8" fmla="*/ 1407226 w 3515096"/>
                <a:gd name="connsiteY8" fmla="*/ 188376 h 414342"/>
                <a:gd name="connsiteX9" fmla="*/ 1644732 w 3515096"/>
                <a:gd name="connsiteY9" fmla="*/ 229940 h 414342"/>
                <a:gd name="connsiteX10" fmla="*/ 1905989 w 3515096"/>
                <a:gd name="connsiteY10" fmla="*/ 253691 h 414342"/>
                <a:gd name="connsiteX11" fmla="*/ 2101932 w 3515096"/>
                <a:gd name="connsiteY11" fmla="*/ 259628 h 414342"/>
                <a:gd name="connsiteX12" fmla="*/ 2416628 w 3515096"/>
                <a:gd name="connsiteY12" fmla="*/ 277441 h 414342"/>
                <a:gd name="connsiteX13" fmla="*/ 2594758 w 3515096"/>
                <a:gd name="connsiteY13" fmla="*/ 259628 h 414342"/>
                <a:gd name="connsiteX14" fmla="*/ 2826327 w 3515096"/>
                <a:gd name="connsiteY14" fmla="*/ 336818 h 414342"/>
                <a:gd name="connsiteX15" fmla="*/ 2915392 w 3515096"/>
                <a:gd name="connsiteY15" fmla="*/ 378382 h 414342"/>
                <a:gd name="connsiteX16" fmla="*/ 3164774 w 3515096"/>
                <a:gd name="connsiteY16" fmla="*/ 408070 h 414342"/>
                <a:gd name="connsiteX17" fmla="*/ 3402280 w 3515096"/>
                <a:gd name="connsiteY17" fmla="*/ 414008 h 414342"/>
                <a:gd name="connsiteX18" fmla="*/ 3515096 w 3515096"/>
                <a:gd name="connsiteY18" fmla="*/ 402132 h 414342"/>
                <a:gd name="connsiteX0" fmla="*/ 0 w 3402280"/>
                <a:gd name="connsiteY0" fmla="*/ 28060 h 414342"/>
                <a:gd name="connsiteX1" fmla="*/ 95002 w 3402280"/>
                <a:gd name="connsiteY1" fmla="*/ 4309 h 414342"/>
                <a:gd name="connsiteX2" fmla="*/ 492826 w 3402280"/>
                <a:gd name="connsiteY2" fmla="*/ 105249 h 414342"/>
                <a:gd name="connsiteX3" fmla="*/ 730332 w 3402280"/>
                <a:gd name="connsiteY3" fmla="*/ 117124 h 414342"/>
                <a:gd name="connsiteX4" fmla="*/ 955963 w 3402280"/>
                <a:gd name="connsiteY4" fmla="*/ 87436 h 414342"/>
                <a:gd name="connsiteX5" fmla="*/ 1151906 w 3402280"/>
                <a:gd name="connsiteY5" fmla="*/ 87436 h 414342"/>
                <a:gd name="connsiteX6" fmla="*/ 1276597 w 3402280"/>
                <a:gd name="connsiteY6" fmla="*/ 105249 h 414342"/>
                <a:gd name="connsiteX7" fmla="*/ 1365662 w 3402280"/>
                <a:gd name="connsiteY7" fmla="*/ 152750 h 414342"/>
                <a:gd name="connsiteX8" fmla="*/ 1407226 w 3402280"/>
                <a:gd name="connsiteY8" fmla="*/ 188376 h 414342"/>
                <a:gd name="connsiteX9" fmla="*/ 1644732 w 3402280"/>
                <a:gd name="connsiteY9" fmla="*/ 229940 h 414342"/>
                <a:gd name="connsiteX10" fmla="*/ 1905989 w 3402280"/>
                <a:gd name="connsiteY10" fmla="*/ 253691 h 414342"/>
                <a:gd name="connsiteX11" fmla="*/ 2101932 w 3402280"/>
                <a:gd name="connsiteY11" fmla="*/ 259628 h 414342"/>
                <a:gd name="connsiteX12" fmla="*/ 2416628 w 3402280"/>
                <a:gd name="connsiteY12" fmla="*/ 277441 h 414342"/>
                <a:gd name="connsiteX13" fmla="*/ 2594758 w 3402280"/>
                <a:gd name="connsiteY13" fmla="*/ 259628 h 414342"/>
                <a:gd name="connsiteX14" fmla="*/ 2826327 w 3402280"/>
                <a:gd name="connsiteY14" fmla="*/ 336818 h 414342"/>
                <a:gd name="connsiteX15" fmla="*/ 2915392 w 3402280"/>
                <a:gd name="connsiteY15" fmla="*/ 378382 h 414342"/>
                <a:gd name="connsiteX16" fmla="*/ 3164774 w 3402280"/>
                <a:gd name="connsiteY16" fmla="*/ 408070 h 414342"/>
                <a:gd name="connsiteX17" fmla="*/ 3402280 w 3402280"/>
                <a:gd name="connsiteY17" fmla="*/ 414008 h 414342"/>
                <a:gd name="connsiteX0" fmla="*/ 0 w 3164774"/>
                <a:gd name="connsiteY0" fmla="*/ 28060 h 408070"/>
                <a:gd name="connsiteX1" fmla="*/ 95002 w 3164774"/>
                <a:gd name="connsiteY1" fmla="*/ 4309 h 408070"/>
                <a:gd name="connsiteX2" fmla="*/ 492826 w 3164774"/>
                <a:gd name="connsiteY2" fmla="*/ 105249 h 408070"/>
                <a:gd name="connsiteX3" fmla="*/ 730332 w 3164774"/>
                <a:gd name="connsiteY3" fmla="*/ 117124 h 408070"/>
                <a:gd name="connsiteX4" fmla="*/ 955963 w 3164774"/>
                <a:gd name="connsiteY4" fmla="*/ 87436 h 408070"/>
                <a:gd name="connsiteX5" fmla="*/ 1151906 w 3164774"/>
                <a:gd name="connsiteY5" fmla="*/ 87436 h 408070"/>
                <a:gd name="connsiteX6" fmla="*/ 1276597 w 3164774"/>
                <a:gd name="connsiteY6" fmla="*/ 105249 h 408070"/>
                <a:gd name="connsiteX7" fmla="*/ 1365662 w 3164774"/>
                <a:gd name="connsiteY7" fmla="*/ 152750 h 408070"/>
                <a:gd name="connsiteX8" fmla="*/ 1407226 w 3164774"/>
                <a:gd name="connsiteY8" fmla="*/ 188376 h 408070"/>
                <a:gd name="connsiteX9" fmla="*/ 1644732 w 3164774"/>
                <a:gd name="connsiteY9" fmla="*/ 229940 h 408070"/>
                <a:gd name="connsiteX10" fmla="*/ 1905989 w 3164774"/>
                <a:gd name="connsiteY10" fmla="*/ 253691 h 408070"/>
                <a:gd name="connsiteX11" fmla="*/ 2101932 w 3164774"/>
                <a:gd name="connsiteY11" fmla="*/ 259628 h 408070"/>
                <a:gd name="connsiteX12" fmla="*/ 2416628 w 3164774"/>
                <a:gd name="connsiteY12" fmla="*/ 277441 h 408070"/>
                <a:gd name="connsiteX13" fmla="*/ 2594758 w 3164774"/>
                <a:gd name="connsiteY13" fmla="*/ 259628 h 408070"/>
                <a:gd name="connsiteX14" fmla="*/ 2826327 w 3164774"/>
                <a:gd name="connsiteY14" fmla="*/ 336818 h 408070"/>
                <a:gd name="connsiteX15" fmla="*/ 2915392 w 3164774"/>
                <a:gd name="connsiteY15" fmla="*/ 378382 h 408070"/>
                <a:gd name="connsiteX16" fmla="*/ 3164774 w 3164774"/>
                <a:gd name="connsiteY16" fmla="*/ 408070 h 408070"/>
                <a:gd name="connsiteX0" fmla="*/ 0 w 2915392"/>
                <a:gd name="connsiteY0" fmla="*/ 28060 h 378382"/>
                <a:gd name="connsiteX1" fmla="*/ 95002 w 2915392"/>
                <a:gd name="connsiteY1" fmla="*/ 4309 h 378382"/>
                <a:gd name="connsiteX2" fmla="*/ 492826 w 2915392"/>
                <a:gd name="connsiteY2" fmla="*/ 105249 h 378382"/>
                <a:gd name="connsiteX3" fmla="*/ 730332 w 2915392"/>
                <a:gd name="connsiteY3" fmla="*/ 117124 h 378382"/>
                <a:gd name="connsiteX4" fmla="*/ 955963 w 2915392"/>
                <a:gd name="connsiteY4" fmla="*/ 87436 h 378382"/>
                <a:gd name="connsiteX5" fmla="*/ 1151906 w 2915392"/>
                <a:gd name="connsiteY5" fmla="*/ 87436 h 378382"/>
                <a:gd name="connsiteX6" fmla="*/ 1276597 w 2915392"/>
                <a:gd name="connsiteY6" fmla="*/ 105249 h 378382"/>
                <a:gd name="connsiteX7" fmla="*/ 1365662 w 2915392"/>
                <a:gd name="connsiteY7" fmla="*/ 152750 h 378382"/>
                <a:gd name="connsiteX8" fmla="*/ 1407226 w 2915392"/>
                <a:gd name="connsiteY8" fmla="*/ 188376 h 378382"/>
                <a:gd name="connsiteX9" fmla="*/ 1644732 w 2915392"/>
                <a:gd name="connsiteY9" fmla="*/ 229940 h 378382"/>
                <a:gd name="connsiteX10" fmla="*/ 1905989 w 2915392"/>
                <a:gd name="connsiteY10" fmla="*/ 253691 h 378382"/>
                <a:gd name="connsiteX11" fmla="*/ 2101932 w 2915392"/>
                <a:gd name="connsiteY11" fmla="*/ 259628 h 378382"/>
                <a:gd name="connsiteX12" fmla="*/ 2416628 w 2915392"/>
                <a:gd name="connsiteY12" fmla="*/ 277441 h 378382"/>
                <a:gd name="connsiteX13" fmla="*/ 2594758 w 2915392"/>
                <a:gd name="connsiteY13" fmla="*/ 259628 h 378382"/>
                <a:gd name="connsiteX14" fmla="*/ 2826327 w 2915392"/>
                <a:gd name="connsiteY14" fmla="*/ 336818 h 378382"/>
                <a:gd name="connsiteX15" fmla="*/ 2915392 w 2915392"/>
                <a:gd name="connsiteY15" fmla="*/ 378382 h 378382"/>
                <a:gd name="connsiteX0" fmla="*/ 0 w 2826327"/>
                <a:gd name="connsiteY0" fmla="*/ 28060 h 336818"/>
                <a:gd name="connsiteX1" fmla="*/ 95002 w 2826327"/>
                <a:gd name="connsiteY1" fmla="*/ 4309 h 336818"/>
                <a:gd name="connsiteX2" fmla="*/ 492826 w 2826327"/>
                <a:gd name="connsiteY2" fmla="*/ 105249 h 336818"/>
                <a:gd name="connsiteX3" fmla="*/ 730332 w 2826327"/>
                <a:gd name="connsiteY3" fmla="*/ 117124 h 336818"/>
                <a:gd name="connsiteX4" fmla="*/ 955963 w 2826327"/>
                <a:gd name="connsiteY4" fmla="*/ 87436 h 336818"/>
                <a:gd name="connsiteX5" fmla="*/ 1151906 w 2826327"/>
                <a:gd name="connsiteY5" fmla="*/ 87436 h 336818"/>
                <a:gd name="connsiteX6" fmla="*/ 1276597 w 2826327"/>
                <a:gd name="connsiteY6" fmla="*/ 105249 h 336818"/>
                <a:gd name="connsiteX7" fmla="*/ 1365662 w 2826327"/>
                <a:gd name="connsiteY7" fmla="*/ 152750 h 336818"/>
                <a:gd name="connsiteX8" fmla="*/ 1407226 w 2826327"/>
                <a:gd name="connsiteY8" fmla="*/ 188376 h 336818"/>
                <a:gd name="connsiteX9" fmla="*/ 1644732 w 2826327"/>
                <a:gd name="connsiteY9" fmla="*/ 229940 h 336818"/>
                <a:gd name="connsiteX10" fmla="*/ 1905989 w 2826327"/>
                <a:gd name="connsiteY10" fmla="*/ 253691 h 336818"/>
                <a:gd name="connsiteX11" fmla="*/ 2101932 w 2826327"/>
                <a:gd name="connsiteY11" fmla="*/ 259628 h 336818"/>
                <a:gd name="connsiteX12" fmla="*/ 2416628 w 2826327"/>
                <a:gd name="connsiteY12" fmla="*/ 277441 h 336818"/>
                <a:gd name="connsiteX13" fmla="*/ 2594758 w 2826327"/>
                <a:gd name="connsiteY13" fmla="*/ 259628 h 336818"/>
                <a:gd name="connsiteX14" fmla="*/ 2826327 w 2826327"/>
                <a:gd name="connsiteY14" fmla="*/ 336818 h 336818"/>
                <a:gd name="connsiteX0" fmla="*/ 0 w 2594758"/>
                <a:gd name="connsiteY0" fmla="*/ 28060 h 277441"/>
                <a:gd name="connsiteX1" fmla="*/ 95002 w 2594758"/>
                <a:gd name="connsiteY1" fmla="*/ 4309 h 277441"/>
                <a:gd name="connsiteX2" fmla="*/ 492826 w 2594758"/>
                <a:gd name="connsiteY2" fmla="*/ 105249 h 277441"/>
                <a:gd name="connsiteX3" fmla="*/ 730332 w 2594758"/>
                <a:gd name="connsiteY3" fmla="*/ 117124 h 277441"/>
                <a:gd name="connsiteX4" fmla="*/ 955963 w 2594758"/>
                <a:gd name="connsiteY4" fmla="*/ 87436 h 277441"/>
                <a:gd name="connsiteX5" fmla="*/ 1151906 w 2594758"/>
                <a:gd name="connsiteY5" fmla="*/ 87436 h 277441"/>
                <a:gd name="connsiteX6" fmla="*/ 1276597 w 2594758"/>
                <a:gd name="connsiteY6" fmla="*/ 105249 h 277441"/>
                <a:gd name="connsiteX7" fmla="*/ 1365662 w 2594758"/>
                <a:gd name="connsiteY7" fmla="*/ 152750 h 277441"/>
                <a:gd name="connsiteX8" fmla="*/ 1407226 w 2594758"/>
                <a:gd name="connsiteY8" fmla="*/ 188376 h 277441"/>
                <a:gd name="connsiteX9" fmla="*/ 1644732 w 2594758"/>
                <a:gd name="connsiteY9" fmla="*/ 229940 h 277441"/>
                <a:gd name="connsiteX10" fmla="*/ 1905989 w 2594758"/>
                <a:gd name="connsiteY10" fmla="*/ 253691 h 277441"/>
                <a:gd name="connsiteX11" fmla="*/ 2101932 w 2594758"/>
                <a:gd name="connsiteY11" fmla="*/ 259628 h 277441"/>
                <a:gd name="connsiteX12" fmla="*/ 2416628 w 2594758"/>
                <a:gd name="connsiteY12" fmla="*/ 277441 h 277441"/>
                <a:gd name="connsiteX13" fmla="*/ 2594758 w 2594758"/>
                <a:gd name="connsiteY13" fmla="*/ 259628 h 277441"/>
                <a:gd name="connsiteX0" fmla="*/ 0 w 2416628"/>
                <a:gd name="connsiteY0" fmla="*/ 28060 h 277441"/>
                <a:gd name="connsiteX1" fmla="*/ 95002 w 2416628"/>
                <a:gd name="connsiteY1" fmla="*/ 4309 h 277441"/>
                <a:gd name="connsiteX2" fmla="*/ 492826 w 2416628"/>
                <a:gd name="connsiteY2" fmla="*/ 105249 h 277441"/>
                <a:gd name="connsiteX3" fmla="*/ 730332 w 2416628"/>
                <a:gd name="connsiteY3" fmla="*/ 117124 h 277441"/>
                <a:gd name="connsiteX4" fmla="*/ 955963 w 2416628"/>
                <a:gd name="connsiteY4" fmla="*/ 87436 h 277441"/>
                <a:gd name="connsiteX5" fmla="*/ 1151906 w 2416628"/>
                <a:gd name="connsiteY5" fmla="*/ 87436 h 277441"/>
                <a:gd name="connsiteX6" fmla="*/ 1276597 w 2416628"/>
                <a:gd name="connsiteY6" fmla="*/ 105249 h 277441"/>
                <a:gd name="connsiteX7" fmla="*/ 1365662 w 2416628"/>
                <a:gd name="connsiteY7" fmla="*/ 152750 h 277441"/>
                <a:gd name="connsiteX8" fmla="*/ 1407226 w 2416628"/>
                <a:gd name="connsiteY8" fmla="*/ 188376 h 277441"/>
                <a:gd name="connsiteX9" fmla="*/ 1644732 w 2416628"/>
                <a:gd name="connsiteY9" fmla="*/ 229940 h 277441"/>
                <a:gd name="connsiteX10" fmla="*/ 1905989 w 2416628"/>
                <a:gd name="connsiteY10" fmla="*/ 253691 h 277441"/>
                <a:gd name="connsiteX11" fmla="*/ 2101932 w 2416628"/>
                <a:gd name="connsiteY11" fmla="*/ 259628 h 277441"/>
                <a:gd name="connsiteX12" fmla="*/ 2416628 w 2416628"/>
                <a:gd name="connsiteY12" fmla="*/ 277441 h 277441"/>
                <a:gd name="connsiteX0" fmla="*/ 0 w 2101932"/>
                <a:gd name="connsiteY0" fmla="*/ 28060 h 259628"/>
                <a:gd name="connsiteX1" fmla="*/ 95002 w 2101932"/>
                <a:gd name="connsiteY1" fmla="*/ 4309 h 259628"/>
                <a:gd name="connsiteX2" fmla="*/ 492826 w 2101932"/>
                <a:gd name="connsiteY2" fmla="*/ 105249 h 259628"/>
                <a:gd name="connsiteX3" fmla="*/ 730332 w 2101932"/>
                <a:gd name="connsiteY3" fmla="*/ 117124 h 259628"/>
                <a:gd name="connsiteX4" fmla="*/ 955963 w 2101932"/>
                <a:gd name="connsiteY4" fmla="*/ 87436 h 259628"/>
                <a:gd name="connsiteX5" fmla="*/ 1151906 w 2101932"/>
                <a:gd name="connsiteY5" fmla="*/ 87436 h 259628"/>
                <a:gd name="connsiteX6" fmla="*/ 1276597 w 2101932"/>
                <a:gd name="connsiteY6" fmla="*/ 105249 h 259628"/>
                <a:gd name="connsiteX7" fmla="*/ 1365662 w 2101932"/>
                <a:gd name="connsiteY7" fmla="*/ 152750 h 259628"/>
                <a:gd name="connsiteX8" fmla="*/ 1407226 w 2101932"/>
                <a:gd name="connsiteY8" fmla="*/ 188376 h 259628"/>
                <a:gd name="connsiteX9" fmla="*/ 1644732 w 2101932"/>
                <a:gd name="connsiteY9" fmla="*/ 229940 h 259628"/>
                <a:gd name="connsiteX10" fmla="*/ 1905989 w 2101932"/>
                <a:gd name="connsiteY10" fmla="*/ 253691 h 259628"/>
                <a:gd name="connsiteX11" fmla="*/ 2101932 w 2101932"/>
                <a:gd name="connsiteY11" fmla="*/ 259628 h 259628"/>
                <a:gd name="connsiteX0" fmla="*/ 0 w 1905989"/>
                <a:gd name="connsiteY0" fmla="*/ 28060 h 253691"/>
                <a:gd name="connsiteX1" fmla="*/ 95002 w 1905989"/>
                <a:gd name="connsiteY1" fmla="*/ 4309 h 253691"/>
                <a:gd name="connsiteX2" fmla="*/ 492826 w 1905989"/>
                <a:gd name="connsiteY2" fmla="*/ 105249 h 253691"/>
                <a:gd name="connsiteX3" fmla="*/ 730332 w 1905989"/>
                <a:gd name="connsiteY3" fmla="*/ 117124 h 253691"/>
                <a:gd name="connsiteX4" fmla="*/ 955963 w 1905989"/>
                <a:gd name="connsiteY4" fmla="*/ 87436 h 253691"/>
                <a:gd name="connsiteX5" fmla="*/ 1151906 w 1905989"/>
                <a:gd name="connsiteY5" fmla="*/ 87436 h 253691"/>
                <a:gd name="connsiteX6" fmla="*/ 1276597 w 1905989"/>
                <a:gd name="connsiteY6" fmla="*/ 105249 h 253691"/>
                <a:gd name="connsiteX7" fmla="*/ 1365662 w 1905989"/>
                <a:gd name="connsiteY7" fmla="*/ 152750 h 253691"/>
                <a:gd name="connsiteX8" fmla="*/ 1407226 w 1905989"/>
                <a:gd name="connsiteY8" fmla="*/ 188376 h 253691"/>
                <a:gd name="connsiteX9" fmla="*/ 1644732 w 1905989"/>
                <a:gd name="connsiteY9" fmla="*/ 229940 h 253691"/>
                <a:gd name="connsiteX10" fmla="*/ 1905989 w 1905989"/>
                <a:gd name="connsiteY10" fmla="*/ 253691 h 253691"/>
                <a:gd name="connsiteX0" fmla="*/ 0 w 1644732"/>
                <a:gd name="connsiteY0" fmla="*/ 28060 h 229940"/>
                <a:gd name="connsiteX1" fmla="*/ 95002 w 1644732"/>
                <a:gd name="connsiteY1" fmla="*/ 4309 h 229940"/>
                <a:gd name="connsiteX2" fmla="*/ 492826 w 1644732"/>
                <a:gd name="connsiteY2" fmla="*/ 105249 h 229940"/>
                <a:gd name="connsiteX3" fmla="*/ 730332 w 1644732"/>
                <a:gd name="connsiteY3" fmla="*/ 117124 h 229940"/>
                <a:gd name="connsiteX4" fmla="*/ 955963 w 1644732"/>
                <a:gd name="connsiteY4" fmla="*/ 87436 h 229940"/>
                <a:gd name="connsiteX5" fmla="*/ 1151906 w 1644732"/>
                <a:gd name="connsiteY5" fmla="*/ 87436 h 229940"/>
                <a:gd name="connsiteX6" fmla="*/ 1276597 w 1644732"/>
                <a:gd name="connsiteY6" fmla="*/ 105249 h 229940"/>
                <a:gd name="connsiteX7" fmla="*/ 1365662 w 1644732"/>
                <a:gd name="connsiteY7" fmla="*/ 152750 h 229940"/>
                <a:gd name="connsiteX8" fmla="*/ 1407226 w 1644732"/>
                <a:gd name="connsiteY8" fmla="*/ 188376 h 229940"/>
                <a:gd name="connsiteX9" fmla="*/ 1644732 w 1644732"/>
                <a:gd name="connsiteY9" fmla="*/ 229940 h 229940"/>
                <a:gd name="connsiteX0" fmla="*/ 0 w 1407226"/>
                <a:gd name="connsiteY0" fmla="*/ 28060 h 188376"/>
                <a:gd name="connsiteX1" fmla="*/ 95002 w 1407226"/>
                <a:gd name="connsiteY1" fmla="*/ 4309 h 188376"/>
                <a:gd name="connsiteX2" fmla="*/ 492826 w 1407226"/>
                <a:gd name="connsiteY2" fmla="*/ 105249 h 188376"/>
                <a:gd name="connsiteX3" fmla="*/ 730332 w 1407226"/>
                <a:gd name="connsiteY3" fmla="*/ 117124 h 188376"/>
                <a:gd name="connsiteX4" fmla="*/ 955963 w 1407226"/>
                <a:gd name="connsiteY4" fmla="*/ 87436 h 188376"/>
                <a:gd name="connsiteX5" fmla="*/ 1151906 w 1407226"/>
                <a:gd name="connsiteY5" fmla="*/ 87436 h 188376"/>
                <a:gd name="connsiteX6" fmla="*/ 1276597 w 1407226"/>
                <a:gd name="connsiteY6" fmla="*/ 105249 h 188376"/>
                <a:gd name="connsiteX7" fmla="*/ 1365662 w 1407226"/>
                <a:gd name="connsiteY7" fmla="*/ 152750 h 188376"/>
                <a:gd name="connsiteX8" fmla="*/ 1407226 w 1407226"/>
                <a:gd name="connsiteY8" fmla="*/ 188376 h 188376"/>
                <a:gd name="connsiteX0" fmla="*/ 0 w 1407226"/>
                <a:gd name="connsiteY0" fmla="*/ 28060 h 188376"/>
                <a:gd name="connsiteX1" fmla="*/ 95002 w 1407226"/>
                <a:gd name="connsiteY1" fmla="*/ 4309 h 188376"/>
                <a:gd name="connsiteX2" fmla="*/ 492826 w 1407226"/>
                <a:gd name="connsiteY2" fmla="*/ 105249 h 188376"/>
                <a:gd name="connsiteX3" fmla="*/ 730332 w 1407226"/>
                <a:gd name="connsiteY3" fmla="*/ 117124 h 188376"/>
                <a:gd name="connsiteX4" fmla="*/ 955963 w 1407226"/>
                <a:gd name="connsiteY4" fmla="*/ 87436 h 188376"/>
                <a:gd name="connsiteX5" fmla="*/ 1151906 w 1407226"/>
                <a:gd name="connsiteY5" fmla="*/ 87436 h 188376"/>
                <a:gd name="connsiteX6" fmla="*/ 1276597 w 1407226"/>
                <a:gd name="connsiteY6" fmla="*/ 105249 h 188376"/>
                <a:gd name="connsiteX7" fmla="*/ 1407226 w 1407226"/>
                <a:gd name="connsiteY7" fmla="*/ 188376 h 188376"/>
                <a:gd name="connsiteX0" fmla="*/ 0 w 1276597"/>
                <a:gd name="connsiteY0" fmla="*/ 28060 h 119642"/>
                <a:gd name="connsiteX1" fmla="*/ 95002 w 1276597"/>
                <a:gd name="connsiteY1" fmla="*/ 4309 h 119642"/>
                <a:gd name="connsiteX2" fmla="*/ 492826 w 1276597"/>
                <a:gd name="connsiteY2" fmla="*/ 105249 h 119642"/>
                <a:gd name="connsiteX3" fmla="*/ 730332 w 1276597"/>
                <a:gd name="connsiteY3" fmla="*/ 117124 h 119642"/>
                <a:gd name="connsiteX4" fmla="*/ 955963 w 1276597"/>
                <a:gd name="connsiteY4" fmla="*/ 87436 h 119642"/>
                <a:gd name="connsiteX5" fmla="*/ 1151906 w 1276597"/>
                <a:gd name="connsiteY5" fmla="*/ 87436 h 119642"/>
                <a:gd name="connsiteX6" fmla="*/ 1276597 w 1276597"/>
                <a:gd name="connsiteY6" fmla="*/ 105249 h 119642"/>
                <a:gd name="connsiteX0" fmla="*/ 0 w 1338012"/>
                <a:gd name="connsiteY0" fmla="*/ 33679 h 118437"/>
                <a:gd name="connsiteX1" fmla="*/ 156417 w 1338012"/>
                <a:gd name="connsiteY1" fmla="*/ 3104 h 118437"/>
                <a:gd name="connsiteX2" fmla="*/ 554241 w 1338012"/>
                <a:gd name="connsiteY2" fmla="*/ 104044 h 118437"/>
                <a:gd name="connsiteX3" fmla="*/ 791747 w 1338012"/>
                <a:gd name="connsiteY3" fmla="*/ 115919 h 118437"/>
                <a:gd name="connsiteX4" fmla="*/ 1017378 w 1338012"/>
                <a:gd name="connsiteY4" fmla="*/ 86231 h 118437"/>
                <a:gd name="connsiteX5" fmla="*/ 1213321 w 1338012"/>
                <a:gd name="connsiteY5" fmla="*/ 86231 h 118437"/>
                <a:gd name="connsiteX6" fmla="*/ 1338012 w 1338012"/>
                <a:gd name="connsiteY6" fmla="*/ 104044 h 118437"/>
                <a:gd name="connsiteX0" fmla="*/ 0 w 1338012"/>
                <a:gd name="connsiteY0" fmla="*/ 60667 h 145425"/>
                <a:gd name="connsiteX1" fmla="*/ 156417 w 1338012"/>
                <a:gd name="connsiteY1" fmla="*/ 30092 h 145425"/>
                <a:gd name="connsiteX2" fmla="*/ 554241 w 1338012"/>
                <a:gd name="connsiteY2" fmla="*/ 131032 h 145425"/>
                <a:gd name="connsiteX3" fmla="*/ 791747 w 1338012"/>
                <a:gd name="connsiteY3" fmla="*/ 142907 h 145425"/>
                <a:gd name="connsiteX4" fmla="*/ 1017378 w 1338012"/>
                <a:gd name="connsiteY4" fmla="*/ 113219 h 145425"/>
                <a:gd name="connsiteX5" fmla="*/ 1213321 w 1338012"/>
                <a:gd name="connsiteY5" fmla="*/ 113219 h 145425"/>
                <a:gd name="connsiteX6" fmla="*/ 1338012 w 1338012"/>
                <a:gd name="connsiteY6" fmla="*/ 131032 h 145425"/>
                <a:gd name="connsiteX0" fmla="*/ 0 w 1338012"/>
                <a:gd name="connsiteY0" fmla="*/ 39993 h 124751"/>
                <a:gd name="connsiteX1" fmla="*/ 156417 w 1338012"/>
                <a:gd name="connsiteY1" fmla="*/ 9418 h 124751"/>
                <a:gd name="connsiteX2" fmla="*/ 554241 w 1338012"/>
                <a:gd name="connsiteY2" fmla="*/ 110358 h 124751"/>
                <a:gd name="connsiteX3" fmla="*/ 791747 w 1338012"/>
                <a:gd name="connsiteY3" fmla="*/ 122233 h 124751"/>
                <a:gd name="connsiteX4" fmla="*/ 1017378 w 1338012"/>
                <a:gd name="connsiteY4" fmla="*/ 92545 h 124751"/>
                <a:gd name="connsiteX5" fmla="*/ 1213321 w 1338012"/>
                <a:gd name="connsiteY5" fmla="*/ 92545 h 124751"/>
                <a:gd name="connsiteX6" fmla="*/ 1338012 w 1338012"/>
                <a:gd name="connsiteY6" fmla="*/ 110358 h 124751"/>
                <a:gd name="connsiteX0" fmla="*/ 0 w 1331188"/>
                <a:gd name="connsiteY0" fmla="*/ 24769 h 150470"/>
                <a:gd name="connsiteX1" fmla="*/ 149593 w 1331188"/>
                <a:gd name="connsiteY1" fmla="*/ 35137 h 150470"/>
                <a:gd name="connsiteX2" fmla="*/ 547417 w 1331188"/>
                <a:gd name="connsiteY2" fmla="*/ 136077 h 150470"/>
                <a:gd name="connsiteX3" fmla="*/ 784923 w 1331188"/>
                <a:gd name="connsiteY3" fmla="*/ 147952 h 150470"/>
                <a:gd name="connsiteX4" fmla="*/ 1010554 w 1331188"/>
                <a:gd name="connsiteY4" fmla="*/ 118264 h 150470"/>
                <a:gd name="connsiteX5" fmla="*/ 1206497 w 1331188"/>
                <a:gd name="connsiteY5" fmla="*/ 118264 h 150470"/>
                <a:gd name="connsiteX6" fmla="*/ 1331188 w 1331188"/>
                <a:gd name="connsiteY6" fmla="*/ 136077 h 150470"/>
                <a:gd name="connsiteX0" fmla="*/ 0 w 1331188"/>
                <a:gd name="connsiteY0" fmla="*/ 24769 h 150470"/>
                <a:gd name="connsiteX1" fmla="*/ 149593 w 1331188"/>
                <a:gd name="connsiteY1" fmla="*/ 35137 h 150470"/>
                <a:gd name="connsiteX2" fmla="*/ 547417 w 1331188"/>
                <a:gd name="connsiteY2" fmla="*/ 136077 h 150470"/>
                <a:gd name="connsiteX3" fmla="*/ 784923 w 1331188"/>
                <a:gd name="connsiteY3" fmla="*/ 147952 h 150470"/>
                <a:gd name="connsiteX4" fmla="*/ 1010554 w 1331188"/>
                <a:gd name="connsiteY4" fmla="*/ 118264 h 150470"/>
                <a:gd name="connsiteX5" fmla="*/ 1192850 w 1331188"/>
                <a:gd name="connsiteY5" fmla="*/ 90969 h 150470"/>
                <a:gd name="connsiteX6" fmla="*/ 1331188 w 1331188"/>
                <a:gd name="connsiteY6" fmla="*/ 136077 h 1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188" h="150470">
                  <a:moveTo>
                    <a:pt x="0" y="24769"/>
                  </a:moveTo>
                  <a:cubicBezTo>
                    <a:pt x="170205" y="-27659"/>
                    <a:pt x="58357" y="16586"/>
                    <a:pt x="149593" y="35137"/>
                  </a:cubicBezTo>
                  <a:cubicBezTo>
                    <a:pt x="240829" y="53688"/>
                    <a:pt x="441529" y="117275"/>
                    <a:pt x="547417" y="136077"/>
                  </a:cubicBezTo>
                  <a:cubicBezTo>
                    <a:pt x="653305" y="154880"/>
                    <a:pt x="707734" y="150921"/>
                    <a:pt x="784923" y="147952"/>
                  </a:cubicBezTo>
                  <a:cubicBezTo>
                    <a:pt x="862112" y="144983"/>
                    <a:pt x="942566" y="127761"/>
                    <a:pt x="1010554" y="118264"/>
                  </a:cubicBezTo>
                  <a:cubicBezTo>
                    <a:pt x="1078542" y="108767"/>
                    <a:pt x="1139411" y="88000"/>
                    <a:pt x="1192850" y="90969"/>
                  </a:cubicBezTo>
                  <a:cubicBezTo>
                    <a:pt x="1246289" y="93938"/>
                    <a:pt x="1288635" y="119254"/>
                    <a:pt x="1331188" y="136077"/>
                  </a:cubicBezTo>
                </a:path>
              </a:pathLst>
            </a:custGeom>
            <a:noFill/>
            <a:ln w="15875" cap="flat" cmpd="sng" algn="ctr">
              <a:solidFill>
                <a:sysClr val="window" lastClr="FFFFFF"/>
              </a:solidFill>
              <a:prstDash val="solid"/>
            </a:ln>
            <a:effectLst/>
          </p:spPr>
          <p:txBody>
            <a:bodyPr lIns="91175" tIns="45587" rIns="91175" bIns="45587" rtlCol="0" anchor="ctr"/>
            <a:lstStyle/>
            <a:p>
              <a:pPr algn="ctr" defTabSz="910865">
                <a:defRPr/>
              </a:pPr>
              <a:endParaRPr lang="tr-TR" kern="0">
                <a:solidFill>
                  <a:prstClr val="white"/>
                </a:solidFill>
                <a:latin typeface="Calibri"/>
              </a:endParaRPr>
            </a:p>
          </p:txBody>
        </p:sp>
        <p:sp>
          <p:nvSpPr>
            <p:cNvPr id="134" name="Oval 133"/>
            <p:cNvSpPr/>
            <p:nvPr/>
          </p:nvSpPr>
          <p:spPr>
            <a:xfrm>
              <a:off x="2581478" y="2153910"/>
              <a:ext cx="61615" cy="52988"/>
            </a:xfrm>
            <a:prstGeom prst="ellipse">
              <a:avLst/>
            </a:prstGeom>
            <a:solidFill>
              <a:srgbClr val="C00000"/>
            </a:solidFill>
            <a:ln w="28575">
              <a:solidFill>
                <a:sysClr val="window" lastClr="FFFF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108" tIns="45555" rIns="91108" bIns="45555" rtlCol="0" anchor="ctr"/>
            <a:lstStyle/>
            <a:p>
              <a:pPr algn="ctr" defTabSz="910865">
                <a:defRPr/>
              </a:pPr>
              <a:endParaRPr lang="tr-TR" kern="0">
                <a:solidFill>
                  <a:prstClr val="white"/>
                </a:solidFill>
                <a:latin typeface="Calibri"/>
              </a:endParaRPr>
            </a:p>
          </p:txBody>
        </p:sp>
        <p:sp>
          <p:nvSpPr>
            <p:cNvPr id="135" name="Oval 134"/>
            <p:cNvSpPr/>
            <p:nvPr/>
          </p:nvSpPr>
          <p:spPr>
            <a:xfrm>
              <a:off x="3647334" y="2271920"/>
              <a:ext cx="61615" cy="52988"/>
            </a:xfrm>
            <a:prstGeom prst="ellipse">
              <a:avLst/>
            </a:prstGeom>
            <a:solidFill>
              <a:srgbClr val="C00000"/>
            </a:solidFill>
            <a:ln w="28575">
              <a:solidFill>
                <a:sysClr val="window" lastClr="FFFF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108" tIns="45555" rIns="91108" bIns="45555" rtlCol="0" anchor="ctr"/>
            <a:lstStyle/>
            <a:p>
              <a:pPr algn="ctr" defTabSz="910865">
                <a:defRPr/>
              </a:pPr>
              <a:endParaRPr lang="tr-TR" kern="0">
                <a:solidFill>
                  <a:prstClr val="white"/>
                </a:solidFill>
                <a:latin typeface="Calibri"/>
              </a:endParaRPr>
            </a:p>
          </p:txBody>
        </p:sp>
        <p:sp>
          <p:nvSpPr>
            <p:cNvPr id="181" name="Metin kutusu 180"/>
            <p:cNvSpPr txBox="1"/>
            <p:nvPr/>
          </p:nvSpPr>
          <p:spPr>
            <a:xfrm>
              <a:off x="8298637" y="2525950"/>
              <a:ext cx="323151" cy="140243"/>
            </a:xfrm>
            <a:prstGeom prst="rect">
              <a:avLst/>
            </a:prstGeom>
            <a:solidFill>
              <a:srgbClr val="0000FF"/>
            </a:solidFill>
            <a:ln>
              <a:noFill/>
            </a:ln>
          </p:spPr>
          <p:txBody>
            <a:bodyPr wrap="none" lIns="15763" tIns="7882" rIns="15763" bIns="7882" rtlCol="0">
              <a:spAutoFit/>
            </a:bodyPr>
            <a:lstStyle>
              <a:defPPr>
                <a:defRPr lang="tr-TR"/>
              </a:defPPr>
              <a:lvl1pPr defTabSz="778575">
                <a:defRPr sz="1200" b="1">
                  <a:solidFill>
                    <a:srgbClr val="F8F8F8"/>
                  </a:solidFill>
                </a:defRPr>
              </a:lvl1pPr>
            </a:lstStyle>
            <a:p>
              <a:r>
                <a:rPr lang="tr-TR" sz="1100" dirty="0" smtClean="0"/>
                <a:t>4 </a:t>
              </a:r>
              <a:r>
                <a:rPr lang="tr-TR" sz="1100" dirty="0"/>
                <a:t>km</a:t>
              </a:r>
            </a:p>
          </p:txBody>
        </p:sp>
        <p:sp>
          <p:nvSpPr>
            <p:cNvPr id="182" name="Metin kutusu 181"/>
            <p:cNvSpPr txBox="1"/>
            <p:nvPr/>
          </p:nvSpPr>
          <p:spPr>
            <a:xfrm>
              <a:off x="7640701" y="2459670"/>
              <a:ext cx="392644" cy="140243"/>
            </a:xfrm>
            <a:prstGeom prst="rect">
              <a:avLst/>
            </a:prstGeom>
            <a:solidFill>
              <a:srgbClr val="FF0000"/>
            </a:solidFill>
            <a:ln>
              <a:noFill/>
            </a:ln>
          </p:spPr>
          <p:txBody>
            <a:bodyPr wrap="none" lIns="15763" tIns="7882" rIns="15763" bIns="7882" rtlCol="0">
              <a:spAutoFit/>
            </a:bodyPr>
            <a:lstStyle>
              <a:defPPr>
                <a:defRPr lang="tr-TR"/>
              </a:defPPr>
              <a:lvl1pPr defTabSz="778575">
                <a:defRPr sz="1200" b="1">
                  <a:solidFill>
                    <a:srgbClr val="F8F8F8"/>
                  </a:solidFill>
                </a:defRPr>
              </a:lvl1pPr>
            </a:lstStyle>
            <a:p>
              <a:r>
                <a:rPr lang="tr-TR" sz="1100" dirty="0" smtClean="0"/>
                <a:t>16 </a:t>
              </a:r>
              <a:r>
                <a:rPr lang="tr-TR" sz="1100" dirty="0"/>
                <a:t>km</a:t>
              </a:r>
            </a:p>
          </p:txBody>
        </p:sp>
        <p:sp>
          <p:nvSpPr>
            <p:cNvPr id="183" name="Metin kutusu 182"/>
            <p:cNvSpPr txBox="1"/>
            <p:nvPr/>
          </p:nvSpPr>
          <p:spPr>
            <a:xfrm>
              <a:off x="6747051" y="1803645"/>
              <a:ext cx="497591" cy="140243"/>
            </a:xfrm>
            <a:prstGeom prst="rect">
              <a:avLst/>
            </a:prstGeom>
            <a:solidFill>
              <a:srgbClr val="0000FF"/>
            </a:solidFill>
            <a:ln>
              <a:noFill/>
            </a:ln>
          </p:spPr>
          <p:txBody>
            <a:bodyPr wrap="none" lIns="15763" tIns="7882" rIns="15763" bIns="7882" rtlCol="0">
              <a:spAutoFit/>
            </a:bodyPr>
            <a:lstStyle>
              <a:defPPr>
                <a:defRPr lang="tr-TR"/>
              </a:defPPr>
              <a:lvl1pPr defTabSz="778575">
                <a:defRPr sz="1200" b="1">
                  <a:solidFill>
                    <a:srgbClr val="F8F8F8"/>
                  </a:solidFill>
                </a:defRPr>
              </a:lvl1pPr>
            </a:lstStyle>
            <a:p>
              <a:r>
                <a:rPr lang="tr-TR" sz="1100" dirty="0"/>
                <a:t>16,5 km</a:t>
              </a:r>
            </a:p>
          </p:txBody>
        </p:sp>
        <p:sp>
          <p:nvSpPr>
            <p:cNvPr id="184" name="Metin kutusu 183"/>
            <p:cNvSpPr txBox="1"/>
            <p:nvPr/>
          </p:nvSpPr>
          <p:spPr>
            <a:xfrm>
              <a:off x="6027422" y="2111040"/>
              <a:ext cx="323151" cy="140243"/>
            </a:xfrm>
            <a:prstGeom prst="rect">
              <a:avLst/>
            </a:prstGeom>
            <a:solidFill>
              <a:srgbClr val="0000FF"/>
            </a:solidFill>
            <a:ln>
              <a:noFill/>
            </a:ln>
          </p:spPr>
          <p:txBody>
            <a:bodyPr wrap="none" lIns="15763" tIns="7882" rIns="15763" bIns="7882" rtlCol="0">
              <a:spAutoFit/>
            </a:bodyPr>
            <a:lstStyle>
              <a:defPPr>
                <a:defRPr lang="tr-TR"/>
              </a:defPPr>
              <a:lvl1pPr defTabSz="778575">
                <a:defRPr sz="1200" b="1">
                  <a:solidFill>
                    <a:srgbClr val="F8F8F8"/>
                  </a:solidFill>
                </a:defRPr>
              </a:lvl1pPr>
            </a:lstStyle>
            <a:p>
              <a:r>
                <a:rPr lang="tr-TR" sz="1100" dirty="0" smtClean="0"/>
                <a:t>2 </a:t>
              </a:r>
              <a:r>
                <a:rPr lang="tr-TR" sz="1100" dirty="0"/>
                <a:t>km</a:t>
              </a:r>
            </a:p>
          </p:txBody>
        </p:sp>
        <p:sp>
          <p:nvSpPr>
            <p:cNvPr id="185" name="Metin kutusu 184"/>
            <p:cNvSpPr txBox="1"/>
            <p:nvPr/>
          </p:nvSpPr>
          <p:spPr>
            <a:xfrm>
              <a:off x="6364600" y="2545395"/>
              <a:ext cx="392644" cy="140243"/>
            </a:xfrm>
            <a:prstGeom prst="rect">
              <a:avLst/>
            </a:prstGeom>
            <a:solidFill>
              <a:srgbClr val="FF0000"/>
            </a:solidFill>
            <a:ln>
              <a:noFill/>
            </a:ln>
          </p:spPr>
          <p:txBody>
            <a:bodyPr wrap="none" lIns="15763" tIns="7882" rIns="15763" bIns="7882" rtlCol="0">
              <a:spAutoFit/>
            </a:bodyPr>
            <a:lstStyle>
              <a:defPPr>
                <a:defRPr lang="tr-TR"/>
              </a:defPPr>
              <a:lvl1pPr defTabSz="778575">
                <a:defRPr sz="1200" b="1">
                  <a:solidFill>
                    <a:srgbClr val="F8F8F8"/>
                  </a:solidFill>
                </a:defRPr>
              </a:lvl1pPr>
            </a:lstStyle>
            <a:p>
              <a:r>
                <a:rPr lang="tr-TR" sz="1100" dirty="0" smtClean="0"/>
                <a:t>19 </a:t>
              </a:r>
              <a:r>
                <a:rPr lang="tr-TR" sz="1100" dirty="0"/>
                <a:t>km</a:t>
              </a:r>
            </a:p>
          </p:txBody>
        </p:sp>
        <p:sp>
          <p:nvSpPr>
            <p:cNvPr id="186" name="Metin kutusu 185"/>
            <p:cNvSpPr txBox="1"/>
            <p:nvPr/>
          </p:nvSpPr>
          <p:spPr>
            <a:xfrm>
              <a:off x="4520963" y="2620960"/>
              <a:ext cx="491919" cy="175205"/>
            </a:xfrm>
            <a:prstGeom prst="rect">
              <a:avLst/>
            </a:prstGeom>
            <a:solidFill>
              <a:srgbClr val="00B050"/>
            </a:solidFill>
            <a:ln>
              <a:noFill/>
            </a:ln>
          </p:spPr>
          <p:txBody>
            <a:bodyPr wrap="none" lIns="15763" tIns="7882" rIns="15763" bIns="7882" rtlCol="0">
              <a:spAutoFit/>
            </a:bodyPr>
            <a:lstStyle>
              <a:defPPr>
                <a:defRPr lang="tr-TR"/>
              </a:defPPr>
              <a:lvl1pPr defTabSz="778575">
                <a:defRPr sz="1200" b="1">
                  <a:solidFill>
                    <a:srgbClr val="F8F8F8"/>
                  </a:solidFill>
                </a:defRPr>
              </a:lvl1pPr>
            </a:lstStyle>
            <a:p>
              <a:r>
                <a:rPr lang="tr-TR" sz="1400" dirty="0"/>
                <a:t>43 km</a:t>
              </a:r>
            </a:p>
          </p:txBody>
        </p:sp>
        <p:sp>
          <p:nvSpPr>
            <p:cNvPr id="187" name="Metin kutusu 186"/>
            <p:cNvSpPr txBox="1"/>
            <p:nvPr/>
          </p:nvSpPr>
          <p:spPr>
            <a:xfrm>
              <a:off x="2864779" y="2486470"/>
              <a:ext cx="392644" cy="140243"/>
            </a:xfrm>
            <a:prstGeom prst="rect">
              <a:avLst/>
            </a:prstGeom>
            <a:solidFill>
              <a:srgbClr val="0000FF"/>
            </a:solidFill>
            <a:ln>
              <a:noFill/>
            </a:ln>
          </p:spPr>
          <p:txBody>
            <a:bodyPr wrap="none" lIns="15763" tIns="7882" rIns="15763" bIns="7882" rtlCol="0">
              <a:spAutoFit/>
            </a:bodyPr>
            <a:lstStyle>
              <a:defPPr>
                <a:defRPr lang="tr-TR"/>
              </a:defPPr>
              <a:lvl1pPr defTabSz="778575">
                <a:defRPr sz="1200" b="1">
                  <a:solidFill>
                    <a:srgbClr val="F8F8F8"/>
                  </a:solidFill>
                </a:defRPr>
              </a:lvl1pPr>
            </a:lstStyle>
            <a:p>
              <a:r>
                <a:rPr lang="tr-TR" sz="1100" dirty="0"/>
                <a:t>22 km</a:t>
              </a:r>
            </a:p>
          </p:txBody>
        </p:sp>
        <p:sp>
          <p:nvSpPr>
            <p:cNvPr id="189" name="Metin kutusu 188"/>
            <p:cNvSpPr txBox="1"/>
            <p:nvPr/>
          </p:nvSpPr>
          <p:spPr>
            <a:xfrm>
              <a:off x="1237182" y="2856035"/>
              <a:ext cx="323151" cy="140243"/>
            </a:xfrm>
            <a:prstGeom prst="rect">
              <a:avLst/>
            </a:prstGeom>
            <a:solidFill>
              <a:srgbClr val="0000FF"/>
            </a:solidFill>
            <a:ln>
              <a:noFill/>
            </a:ln>
          </p:spPr>
          <p:txBody>
            <a:bodyPr wrap="none" lIns="15763" tIns="7882" rIns="15763" bIns="7882" rtlCol="0">
              <a:spAutoFit/>
            </a:bodyPr>
            <a:lstStyle>
              <a:defPPr>
                <a:defRPr lang="tr-TR"/>
              </a:defPPr>
              <a:lvl1pPr defTabSz="778575">
                <a:defRPr sz="1200" b="1">
                  <a:solidFill>
                    <a:srgbClr val="F8F8F8"/>
                  </a:solidFill>
                </a:defRPr>
              </a:lvl1pPr>
            </a:lstStyle>
            <a:p>
              <a:r>
                <a:rPr lang="tr-TR" sz="1100" dirty="0"/>
                <a:t>3 km</a:t>
              </a:r>
            </a:p>
          </p:txBody>
        </p:sp>
        <p:sp>
          <p:nvSpPr>
            <p:cNvPr id="190" name="Metin kutusu 189"/>
            <p:cNvSpPr txBox="1"/>
            <p:nvPr/>
          </p:nvSpPr>
          <p:spPr>
            <a:xfrm>
              <a:off x="1526346" y="3105970"/>
              <a:ext cx="392644" cy="140243"/>
            </a:xfrm>
            <a:prstGeom prst="rect">
              <a:avLst/>
            </a:prstGeom>
            <a:solidFill>
              <a:srgbClr val="FF0000"/>
            </a:solidFill>
            <a:ln>
              <a:noFill/>
            </a:ln>
          </p:spPr>
          <p:txBody>
            <a:bodyPr wrap="none" lIns="15763" tIns="7882" rIns="15763" bIns="7882" rtlCol="0">
              <a:spAutoFit/>
            </a:bodyPr>
            <a:lstStyle>
              <a:defPPr>
                <a:defRPr lang="tr-TR"/>
              </a:defPPr>
              <a:lvl1pPr defTabSz="778575">
                <a:defRPr sz="1200" b="1">
                  <a:solidFill>
                    <a:srgbClr val="F8F8F8"/>
                  </a:solidFill>
                </a:defRPr>
              </a:lvl1pPr>
            </a:lstStyle>
            <a:p>
              <a:r>
                <a:rPr lang="tr-TR" sz="1100" dirty="0"/>
                <a:t>12 km</a:t>
              </a:r>
            </a:p>
          </p:txBody>
        </p:sp>
        <p:sp>
          <p:nvSpPr>
            <p:cNvPr id="191" name="Metin kutusu 190"/>
            <p:cNvSpPr txBox="1"/>
            <p:nvPr/>
          </p:nvSpPr>
          <p:spPr>
            <a:xfrm>
              <a:off x="1098499" y="3422176"/>
              <a:ext cx="323151" cy="140243"/>
            </a:xfrm>
            <a:prstGeom prst="rect">
              <a:avLst/>
            </a:prstGeom>
            <a:solidFill>
              <a:srgbClr val="0000FF"/>
            </a:solidFill>
            <a:ln>
              <a:noFill/>
            </a:ln>
          </p:spPr>
          <p:txBody>
            <a:bodyPr wrap="none" lIns="15763" tIns="7882" rIns="15763" bIns="7882" rtlCol="0">
              <a:spAutoFit/>
            </a:bodyPr>
            <a:lstStyle>
              <a:defPPr>
                <a:defRPr lang="tr-TR"/>
              </a:defPPr>
              <a:lvl1pPr defTabSz="778575">
                <a:defRPr sz="1200" b="1">
                  <a:solidFill>
                    <a:srgbClr val="F8F8F8"/>
                  </a:solidFill>
                </a:defRPr>
              </a:lvl1pPr>
            </a:lstStyle>
            <a:p>
              <a:r>
                <a:rPr lang="tr-TR" sz="1100" dirty="0"/>
                <a:t>1 km</a:t>
              </a:r>
            </a:p>
          </p:txBody>
        </p:sp>
        <p:sp>
          <p:nvSpPr>
            <p:cNvPr id="3" name="Dikdörtgen 2"/>
            <p:cNvSpPr/>
            <p:nvPr/>
          </p:nvSpPr>
          <p:spPr>
            <a:xfrm rot="4055951">
              <a:off x="6310733" y="2384659"/>
              <a:ext cx="131030" cy="122029"/>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030"/>
              <a:endParaRPr lang="tr-TR">
                <a:solidFill>
                  <a:prstClr val="white"/>
                </a:solidFill>
              </a:endParaRPr>
            </a:p>
          </p:txBody>
        </p:sp>
        <p:cxnSp>
          <p:nvCxnSpPr>
            <p:cNvPr id="7" name="Düz Ok Bağlayıcısı 6"/>
            <p:cNvCxnSpPr>
              <a:stCxn id="3" idx="2"/>
            </p:cNvCxnSpPr>
            <p:nvPr/>
          </p:nvCxnSpPr>
          <p:spPr>
            <a:xfrm flipH="1">
              <a:off x="5609929" y="2468993"/>
              <a:ext cx="709983" cy="792437"/>
            </a:xfrm>
            <a:prstGeom prst="straightConnector1">
              <a:avLst/>
            </a:prstGeom>
            <a:ln w="1905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8" name="Serbest Form 7"/>
          <p:cNvSpPr/>
          <p:nvPr/>
        </p:nvSpPr>
        <p:spPr>
          <a:xfrm>
            <a:off x="1150572" y="1954470"/>
            <a:ext cx="3061213" cy="2481943"/>
          </a:xfrm>
          <a:custGeom>
            <a:avLst/>
            <a:gdLst>
              <a:gd name="connsiteX0" fmla="*/ 2863780 w 3061213"/>
              <a:gd name="connsiteY0" fmla="*/ 0 h 2481943"/>
              <a:gd name="connsiteX1" fmla="*/ 2813539 w 3061213"/>
              <a:gd name="connsiteY1" fmla="*/ 75363 h 2481943"/>
              <a:gd name="connsiteX2" fmla="*/ 2798466 w 3061213"/>
              <a:gd name="connsiteY2" fmla="*/ 125605 h 2481943"/>
              <a:gd name="connsiteX3" fmla="*/ 2984361 w 3061213"/>
              <a:gd name="connsiteY3" fmla="*/ 231112 h 2481943"/>
              <a:gd name="connsiteX4" fmla="*/ 3054699 w 3061213"/>
              <a:gd name="connsiteY4" fmla="*/ 276330 h 2481943"/>
              <a:gd name="connsiteX5" fmla="*/ 3054699 w 3061213"/>
              <a:gd name="connsiteY5" fmla="*/ 321548 h 2481943"/>
              <a:gd name="connsiteX6" fmla="*/ 3024554 w 3061213"/>
              <a:gd name="connsiteY6" fmla="*/ 346669 h 2481943"/>
              <a:gd name="connsiteX7" fmla="*/ 2919046 w 3061213"/>
              <a:gd name="connsiteY7" fmla="*/ 351693 h 2481943"/>
              <a:gd name="connsiteX8" fmla="*/ 2888901 w 3061213"/>
              <a:gd name="connsiteY8" fmla="*/ 346669 h 2481943"/>
              <a:gd name="connsiteX9" fmla="*/ 2843684 w 3061213"/>
              <a:gd name="connsiteY9" fmla="*/ 371789 h 2481943"/>
              <a:gd name="connsiteX10" fmla="*/ 2798466 w 3061213"/>
              <a:gd name="connsiteY10" fmla="*/ 452176 h 2481943"/>
              <a:gd name="connsiteX11" fmla="*/ 2778369 w 3061213"/>
              <a:gd name="connsiteY11" fmla="*/ 507442 h 2481943"/>
              <a:gd name="connsiteX12" fmla="*/ 2753249 w 3061213"/>
              <a:gd name="connsiteY12" fmla="*/ 532563 h 2481943"/>
              <a:gd name="connsiteX13" fmla="*/ 2748224 w 3061213"/>
              <a:gd name="connsiteY13" fmla="*/ 562708 h 2481943"/>
              <a:gd name="connsiteX14" fmla="*/ 2718079 w 3061213"/>
              <a:gd name="connsiteY14" fmla="*/ 602901 h 2481943"/>
              <a:gd name="connsiteX15" fmla="*/ 2687934 w 3061213"/>
              <a:gd name="connsiteY15" fmla="*/ 607926 h 2481943"/>
              <a:gd name="connsiteX16" fmla="*/ 2667838 w 3061213"/>
              <a:gd name="connsiteY16" fmla="*/ 663192 h 2481943"/>
              <a:gd name="connsiteX17" fmla="*/ 2632668 w 3061213"/>
              <a:gd name="connsiteY17" fmla="*/ 678264 h 2481943"/>
              <a:gd name="connsiteX18" fmla="*/ 2612572 w 3061213"/>
              <a:gd name="connsiteY18" fmla="*/ 713433 h 2481943"/>
              <a:gd name="connsiteX19" fmla="*/ 2537209 w 3061213"/>
              <a:gd name="connsiteY19" fmla="*/ 773723 h 2481943"/>
              <a:gd name="connsiteX20" fmla="*/ 2476919 w 3061213"/>
              <a:gd name="connsiteY20" fmla="*/ 834014 h 2481943"/>
              <a:gd name="connsiteX21" fmla="*/ 2446774 w 3061213"/>
              <a:gd name="connsiteY21" fmla="*/ 874207 h 2481943"/>
              <a:gd name="connsiteX22" fmla="*/ 2341266 w 3061213"/>
              <a:gd name="connsiteY22" fmla="*/ 864159 h 2481943"/>
              <a:gd name="connsiteX23" fmla="*/ 2301073 w 3061213"/>
              <a:gd name="connsiteY23" fmla="*/ 844062 h 2481943"/>
              <a:gd name="connsiteX24" fmla="*/ 2255855 w 3061213"/>
              <a:gd name="connsiteY24" fmla="*/ 874207 h 2481943"/>
              <a:gd name="connsiteX25" fmla="*/ 2245807 w 3061213"/>
              <a:gd name="connsiteY25" fmla="*/ 849086 h 2481943"/>
              <a:gd name="connsiteX26" fmla="*/ 2175468 w 3061213"/>
              <a:gd name="connsiteY26" fmla="*/ 818941 h 2481943"/>
              <a:gd name="connsiteX27" fmla="*/ 2125227 w 3061213"/>
              <a:gd name="connsiteY27" fmla="*/ 803869 h 2481943"/>
              <a:gd name="connsiteX28" fmla="*/ 2044840 w 3061213"/>
              <a:gd name="connsiteY28" fmla="*/ 803869 h 2481943"/>
              <a:gd name="connsiteX29" fmla="*/ 1994598 w 3061213"/>
              <a:gd name="connsiteY29" fmla="*/ 778748 h 2481943"/>
              <a:gd name="connsiteX30" fmla="*/ 1939332 w 3061213"/>
              <a:gd name="connsiteY30" fmla="*/ 723482 h 2481943"/>
              <a:gd name="connsiteX31" fmla="*/ 1904163 w 3061213"/>
              <a:gd name="connsiteY31" fmla="*/ 753627 h 2481943"/>
              <a:gd name="connsiteX32" fmla="*/ 1884066 w 3061213"/>
              <a:gd name="connsiteY32" fmla="*/ 803869 h 2481943"/>
              <a:gd name="connsiteX33" fmla="*/ 1868994 w 3061213"/>
              <a:gd name="connsiteY33" fmla="*/ 813917 h 2481943"/>
              <a:gd name="connsiteX34" fmla="*/ 1818752 w 3061213"/>
              <a:gd name="connsiteY34" fmla="*/ 813917 h 2481943"/>
              <a:gd name="connsiteX35" fmla="*/ 1798655 w 3061213"/>
              <a:gd name="connsiteY35" fmla="*/ 884255 h 2481943"/>
              <a:gd name="connsiteX36" fmla="*/ 1843873 w 3061213"/>
              <a:gd name="connsiteY36" fmla="*/ 929473 h 2481943"/>
              <a:gd name="connsiteX37" fmla="*/ 1884066 w 3061213"/>
              <a:gd name="connsiteY37" fmla="*/ 954594 h 2481943"/>
              <a:gd name="connsiteX38" fmla="*/ 1848897 w 3061213"/>
              <a:gd name="connsiteY38" fmla="*/ 989763 h 2481943"/>
              <a:gd name="connsiteX39" fmla="*/ 1808704 w 3061213"/>
              <a:gd name="connsiteY39" fmla="*/ 1040005 h 2481943"/>
              <a:gd name="connsiteX40" fmla="*/ 1803679 w 3061213"/>
              <a:gd name="connsiteY40" fmla="*/ 1080198 h 2481943"/>
              <a:gd name="connsiteX41" fmla="*/ 1733341 w 3061213"/>
              <a:gd name="connsiteY41" fmla="*/ 1100295 h 2481943"/>
              <a:gd name="connsiteX42" fmla="*/ 1708220 w 3061213"/>
              <a:gd name="connsiteY42" fmla="*/ 1205803 h 2481943"/>
              <a:gd name="connsiteX43" fmla="*/ 1678075 w 3061213"/>
              <a:gd name="connsiteY43" fmla="*/ 1235948 h 2481943"/>
              <a:gd name="connsiteX44" fmla="*/ 1557495 w 3061213"/>
              <a:gd name="connsiteY44" fmla="*/ 1251020 h 2481943"/>
              <a:gd name="connsiteX45" fmla="*/ 1441939 w 3061213"/>
              <a:gd name="connsiteY45" fmla="*/ 1230923 h 2481943"/>
              <a:gd name="connsiteX46" fmla="*/ 1351504 w 3061213"/>
              <a:gd name="connsiteY46" fmla="*/ 1190730 h 2481943"/>
              <a:gd name="connsiteX47" fmla="*/ 1326383 w 3061213"/>
              <a:gd name="connsiteY47" fmla="*/ 1130440 h 2481943"/>
              <a:gd name="connsiteX48" fmla="*/ 1326383 w 3061213"/>
              <a:gd name="connsiteY48" fmla="*/ 1050053 h 2481943"/>
              <a:gd name="connsiteX49" fmla="*/ 1321359 w 3061213"/>
              <a:gd name="connsiteY49" fmla="*/ 1004836 h 2481943"/>
              <a:gd name="connsiteX50" fmla="*/ 1286189 w 3061213"/>
              <a:gd name="connsiteY50" fmla="*/ 1029956 h 2481943"/>
              <a:gd name="connsiteX51" fmla="*/ 1271117 w 3061213"/>
              <a:gd name="connsiteY51" fmla="*/ 959618 h 2481943"/>
              <a:gd name="connsiteX52" fmla="*/ 1261068 w 3061213"/>
              <a:gd name="connsiteY52" fmla="*/ 909376 h 2481943"/>
              <a:gd name="connsiteX53" fmla="*/ 1245996 w 3061213"/>
              <a:gd name="connsiteY53" fmla="*/ 859134 h 2481943"/>
              <a:gd name="connsiteX54" fmla="*/ 1180682 w 3061213"/>
              <a:gd name="connsiteY54" fmla="*/ 849086 h 2481943"/>
              <a:gd name="connsiteX55" fmla="*/ 1075174 w 3061213"/>
              <a:gd name="connsiteY55" fmla="*/ 839038 h 2481943"/>
              <a:gd name="connsiteX56" fmla="*/ 1045029 w 3061213"/>
              <a:gd name="connsiteY56" fmla="*/ 808893 h 2481943"/>
              <a:gd name="connsiteX57" fmla="*/ 964642 w 3061213"/>
              <a:gd name="connsiteY57" fmla="*/ 844062 h 2481943"/>
              <a:gd name="connsiteX58" fmla="*/ 899328 w 3061213"/>
              <a:gd name="connsiteY58" fmla="*/ 874207 h 2481943"/>
              <a:gd name="connsiteX59" fmla="*/ 864159 w 3061213"/>
              <a:gd name="connsiteY59" fmla="*/ 844062 h 2481943"/>
              <a:gd name="connsiteX60" fmla="*/ 823965 w 3061213"/>
              <a:gd name="connsiteY60" fmla="*/ 808893 h 2481943"/>
              <a:gd name="connsiteX61" fmla="*/ 788796 w 3061213"/>
              <a:gd name="connsiteY61" fmla="*/ 828989 h 2481943"/>
              <a:gd name="connsiteX62" fmla="*/ 768699 w 3061213"/>
              <a:gd name="connsiteY62" fmla="*/ 894304 h 2481943"/>
              <a:gd name="connsiteX63" fmla="*/ 763675 w 3061213"/>
              <a:gd name="connsiteY63" fmla="*/ 944545 h 2481943"/>
              <a:gd name="connsiteX64" fmla="*/ 743578 w 3061213"/>
              <a:gd name="connsiteY64" fmla="*/ 999811 h 2481943"/>
              <a:gd name="connsiteX65" fmla="*/ 728506 w 3061213"/>
              <a:gd name="connsiteY65" fmla="*/ 1029956 h 2481943"/>
              <a:gd name="connsiteX66" fmla="*/ 758651 w 3061213"/>
              <a:gd name="connsiteY66" fmla="*/ 1070150 h 2481943"/>
              <a:gd name="connsiteX67" fmla="*/ 788796 w 3061213"/>
              <a:gd name="connsiteY67" fmla="*/ 1105319 h 2481943"/>
              <a:gd name="connsiteX68" fmla="*/ 773723 w 3061213"/>
              <a:gd name="connsiteY68" fmla="*/ 1175658 h 2481943"/>
              <a:gd name="connsiteX69" fmla="*/ 748602 w 3061213"/>
              <a:gd name="connsiteY69" fmla="*/ 1225899 h 2481943"/>
              <a:gd name="connsiteX70" fmla="*/ 693337 w 3061213"/>
              <a:gd name="connsiteY70" fmla="*/ 1276141 h 2481943"/>
              <a:gd name="connsiteX71" fmla="*/ 617974 w 3061213"/>
              <a:gd name="connsiteY71" fmla="*/ 1441939 h 2481943"/>
              <a:gd name="connsiteX72" fmla="*/ 577780 w 3061213"/>
              <a:gd name="connsiteY72" fmla="*/ 1441939 h 2481943"/>
              <a:gd name="connsiteX73" fmla="*/ 522515 w 3061213"/>
              <a:gd name="connsiteY73" fmla="*/ 1451987 h 2481943"/>
              <a:gd name="connsiteX74" fmla="*/ 482321 w 3061213"/>
              <a:gd name="connsiteY74" fmla="*/ 1522326 h 2481943"/>
              <a:gd name="connsiteX75" fmla="*/ 487345 w 3061213"/>
              <a:gd name="connsiteY75" fmla="*/ 1607737 h 2481943"/>
              <a:gd name="connsiteX76" fmla="*/ 502418 w 3061213"/>
              <a:gd name="connsiteY76" fmla="*/ 1673051 h 2481943"/>
              <a:gd name="connsiteX77" fmla="*/ 542611 w 3061213"/>
              <a:gd name="connsiteY77" fmla="*/ 1698172 h 2481943"/>
              <a:gd name="connsiteX78" fmla="*/ 552660 w 3061213"/>
              <a:gd name="connsiteY78" fmla="*/ 1723293 h 2481943"/>
              <a:gd name="connsiteX79" fmla="*/ 547635 w 3061213"/>
              <a:gd name="connsiteY79" fmla="*/ 1748414 h 2481943"/>
              <a:gd name="connsiteX80" fmla="*/ 417007 w 3061213"/>
              <a:gd name="connsiteY80" fmla="*/ 1828800 h 2481943"/>
              <a:gd name="connsiteX81" fmla="*/ 366765 w 3061213"/>
              <a:gd name="connsiteY81" fmla="*/ 1863970 h 2481943"/>
              <a:gd name="connsiteX82" fmla="*/ 371789 w 3061213"/>
              <a:gd name="connsiteY82" fmla="*/ 1919236 h 2481943"/>
              <a:gd name="connsiteX83" fmla="*/ 331596 w 3061213"/>
              <a:gd name="connsiteY83" fmla="*/ 2019719 h 2481943"/>
              <a:gd name="connsiteX84" fmla="*/ 276330 w 3061213"/>
              <a:gd name="connsiteY84" fmla="*/ 2059912 h 2481943"/>
              <a:gd name="connsiteX85" fmla="*/ 246185 w 3061213"/>
              <a:gd name="connsiteY85" fmla="*/ 2074985 h 2481943"/>
              <a:gd name="connsiteX86" fmla="*/ 175846 w 3061213"/>
              <a:gd name="connsiteY86" fmla="*/ 2120203 h 2481943"/>
              <a:gd name="connsiteX87" fmla="*/ 150726 w 3061213"/>
              <a:gd name="connsiteY87" fmla="*/ 2195565 h 2481943"/>
              <a:gd name="connsiteX88" fmla="*/ 110532 w 3061213"/>
              <a:gd name="connsiteY88" fmla="*/ 2316145 h 2481943"/>
              <a:gd name="connsiteX89" fmla="*/ 60290 w 3061213"/>
              <a:gd name="connsiteY89" fmla="*/ 2351315 h 2481943"/>
              <a:gd name="connsiteX90" fmla="*/ 0 w 3061213"/>
              <a:gd name="connsiteY90" fmla="*/ 2481943 h 24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061213" h="2481943">
                <a:moveTo>
                  <a:pt x="2863780" y="0"/>
                </a:moveTo>
                <a:cubicBezTo>
                  <a:pt x="2844102" y="27214"/>
                  <a:pt x="2824425" y="54429"/>
                  <a:pt x="2813539" y="75363"/>
                </a:cubicBezTo>
                <a:cubicBezTo>
                  <a:pt x="2802653" y="96297"/>
                  <a:pt x="2769996" y="99647"/>
                  <a:pt x="2798466" y="125605"/>
                </a:cubicBezTo>
                <a:cubicBezTo>
                  <a:pt x="2826936" y="151563"/>
                  <a:pt x="2941656" y="205991"/>
                  <a:pt x="2984361" y="231112"/>
                </a:cubicBezTo>
                <a:cubicBezTo>
                  <a:pt x="3027066" y="256233"/>
                  <a:pt x="3042976" y="261257"/>
                  <a:pt x="3054699" y="276330"/>
                </a:cubicBezTo>
                <a:cubicBezTo>
                  <a:pt x="3066422" y="291403"/>
                  <a:pt x="3059723" y="309825"/>
                  <a:pt x="3054699" y="321548"/>
                </a:cubicBezTo>
                <a:cubicBezTo>
                  <a:pt x="3049675" y="333271"/>
                  <a:pt x="3047163" y="341645"/>
                  <a:pt x="3024554" y="346669"/>
                </a:cubicBezTo>
                <a:cubicBezTo>
                  <a:pt x="3001945" y="351693"/>
                  <a:pt x="2941655" y="351693"/>
                  <a:pt x="2919046" y="351693"/>
                </a:cubicBezTo>
                <a:cubicBezTo>
                  <a:pt x="2896437" y="351693"/>
                  <a:pt x="2901461" y="343320"/>
                  <a:pt x="2888901" y="346669"/>
                </a:cubicBezTo>
                <a:cubicBezTo>
                  <a:pt x="2876341" y="350018"/>
                  <a:pt x="2858756" y="354205"/>
                  <a:pt x="2843684" y="371789"/>
                </a:cubicBezTo>
                <a:cubicBezTo>
                  <a:pt x="2828611" y="389374"/>
                  <a:pt x="2809352" y="429567"/>
                  <a:pt x="2798466" y="452176"/>
                </a:cubicBezTo>
                <a:cubicBezTo>
                  <a:pt x="2787580" y="474785"/>
                  <a:pt x="2785905" y="494044"/>
                  <a:pt x="2778369" y="507442"/>
                </a:cubicBezTo>
                <a:cubicBezTo>
                  <a:pt x="2770833" y="520840"/>
                  <a:pt x="2758273" y="523352"/>
                  <a:pt x="2753249" y="532563"/>
                </a:cubicBezTo>
                <a:cubicBezTo>
                  <a:pt x="2748225" y="541774"/>
                  <a:pt x="2754086" y="550985"/>
                  <a:pt x="2748224" y="562708"/>
                </a:cubicBezTo>
                <a:cubicBezTo>
                  <a:pt x="2742362" y="574431"/>
                  <a:pt x="2728127" y="595365"/>
                  <a:pt x="2718079" y="602901"/>
                </a:cubicBezTo>
                <a:cubicBezTo>
                  <a:pt x="2708031" y="610437"/>
                  <a:pt x="2696307" y="597878"/>
                  <a:pt x="2687934" y="607926"/>
                </a:cubicBezTo>
                <a:cubicBezTo>
                  <a:pt x="2679561" y="617974"/>
                  <a:pt x="2677049" y="651469"/>
                  <a:pt x="2667838" y="663192"/>
                </a:cubicBezTo>
                <a:cubicBezTo>
                  <a:pt x="2658627" y="674915"/>
                  <a:pt x="2641879" y="669891"/>
                  <a:pt x="2632668" y="678264"/>
                </a:cubicBezTo>
                <a:cubicBezTo>
                  <a:pt x="2623457" y="686638"/>
                  <a:pt x="2628482" y="697523"/>
                  <a:pt x="2612572" y="713433"/>
                </a:cubicBezTo>
                <a:cubicBezTo>
                  <a:pt x="2596662" y="729343"/>
                  <a:pt x="2559818" y="753626"/>
                  <a:pt x="2537209" y="773723"/>
                </a:cubicBezTo>
                <a:cubicBezTo>
                  <a:pt x="2514600" y="793820"/>
                  <a:pt x="2491991" y="817267"/>
                  <a:pt x="2476919" y="834014"/>
                </a:cubicBezTo>
                <a:cubicBezTo>
                  <a:pt x="2461847" y="850761"/>
                  <a:pt x="2469383" y="869183"/>
                  <a:pt x="2446774" y="874207"/>
                </a:cubicBezTo>
                <a:cubicBezTo>
                  <a:pt x="2424165" y="879231"/>
                  <a:pt x="2365549" y="869183"/>
                  <a:pt x="2341266" y="864159"/>
                </a:cubicBezTo>
                <a:cubicBezTo>
                  <a:pt x="2316983" y="859135"/>
                  <a:pt x="2315308" y="842387"/>
                  <a:pt x="2301073" y="844062"/>
                </a:cubicBezTo>
                <a:cubicBezTo>
                  <a:pt x="2286838" y="845737"/>
                  <a:pt x="2265066" y="873370"/>
                  <a:pt x="2255855" y="874207"/>
                </a:cubicBezTo>
                <a:cubicBezTo>
                  <a:pt x="2246644" y="875044"/>
                  <a:pt x="2259205" y="858297"/>
                  <a:pt x="2245807" y="849086"/>
                </a:cubicBezTo>
                <a:cubicBezTo>
                  <a:pt x="2232409" y="839875"/>
                  <a:pt x="2195565" y="826477"/>
                  <a:pt x="2175468" y="818941"/>
                </a:cubicBezTo>
                <a:cubicBezTo>
                  <a:pt x="2155371" y="811405"/>
                  <a:pt x="2146998" y="806381"/>
                  <a:pt x="2125227" y="803869"/>
                </a:cubicBezTo>
                <a:cubicBezTo>
                  <a:pt x="2103456" y="801357"/>
                  <a:pt x="2066611" y="808056"/>
                  <a:pt x="2044840" y="803869"/>
                </a:cubicBezTo>
                <a:cubicBezTo>
                  <a:pt x="2023069" y="799682"/>
                  <a:pt x="2012183" y="792146"/>
                  <a:pt x="1994598" y="778748"/>
                </a:cubicBezTo>
                <a:cubicBezTo>
                  <a:pt x="1977013" y="765350"/>
                  <a:pt x="1954404" y="727669"/>
                  <a:pt x="1939332" y="723482"/>
                </a:cubicBezTo>
                <a:cubicBezTo>
                  <a:pt x="1924260" y="719295"/>
                  <a:pt x="1913374" y="740229"/>
                  <a:pt x="1904163" y="753627"/>
                </a:cubicBezTo>
                <a:cubicBezTo>
                  <a:pt x="1894952" y="767025"/>
                  <a:pt x="1889927" y="793821"/>
                  <a:pt x="1884066" y="803869"/>
                </a:cubicBezTo>
                <a:cubicBezTo>
                  <a:pt x="1878205" y="813917"/>
                  <a:pt x="1879880" y="812242"/>
                  <a:pt x="1868994" y="813917"/>
                </a:cubicBezTo>
                <a:cubicBezTo>
                  <a:pt x="1858108" y="815592"/>
                  <a:pt x="1830475" y="802194"/>
                  <a:pt x="1818752" y="813917"/>
                </a:cubicBezTo>
                <a:cubicBezTo>
                  <a:pt x="1807029" y="825640"/>
                  <a:pt x="1794468" y="864996"/>
                  <a:pt x="1798655" y="884255"/>
                </a:cubicBezTo>
                <a:cubicBezTo>
                  <a:pt x="1802842" y="903514"/>
                  <a:pt x="1829638" y="917750"/>
                  <a:pt x="1843873" y="929473"/>
                </a:cubicBezTo>
                <a:cubicBezTo>
                  <a:pt x="1858108" y="941196"/>
                  <a:pt x="1883229" y="944546"/>
                  <a:pt x="1884066" y="954594"/>
                </a:cubicBezTo>
                <a:cubicBezTo>
                  <a:pt x="1884903" y="964642"/>
                  <a:pt x="1861457" y="975528"/>
                  <a:pt x="1848897" y="989763"/>
                </a:cubicBezTo>
                <a:cubicBezTo>
                  <a:pt x="1836337" y="1003998"/>
                  <a:pt x="1816240" y="1024933"/>
                  <a:pt x="1808704" y="1040005"/>
                </a:cubicBezTo>
                <a:cubicBezTo>
                  <a:pt x="1801168" y="1055078"/>
                  <a:pt x="1816240" y="1070150"/>
                  <a:pt x="1803679" y="1080198"/>
                </a:cubicBezTo>
                <a:cubicBezTo>
                  <a:pt x="1791118" y="1090246"/>
                  <a:pt x="1749251" y="1079361"/>
                  <a:pt x="1733341" y="1100295"/>
                </a:cubicBezTo>
                <a:cubicBezTo>
                  <a:pt x="1717431" y="1121229"/>
                  <a:pt x="1717431" y="1183194"/>
                  <a:pt x="1708220" y="1205803"/>
                </a:cubicBezTo>
                <a:cubicBezTo>
                  <a:pt x="1699009" y="1228412"/>
                  <a:pt x="1703196" y="1228412"/>
                  <a:pt x="1678075" y="1235948"/>
                </a:cubicBezTo>
                <a:cubicBezTo>
                  <a:pt x="1652954" y="1243484"/>
                  <a:pt x="1596851" y="1251857"/>
                  <a:pt x="1557495" y="1251020"/>
                </a:cubicBezTo>
                <a:cubicBezTo>
                  <a:pt x="1518139" y="1250183"/>
                  <a:pt x="1476271" y="1240971"/>
                  <a:pt x="1441939" y="1230923"/>
                </a:cubicBezTo>
                <a:cubicBezTo>
                  <a:pt x="1407607" y="1220875"/>
                  <a:pt x="1370763" y="1207477"/>
                  <a:pt x="1351504" y="1190730"/>
                </a:cubicBezTo>
                <a:cubicBezTo>
                  <a:pt x="1332245" y="1173983"/>
                  <a:pt x="1330570" y="1153886"/>
                  <a:pt x="1326383" y="1130440"/>
                </a:cubicBezTo>
                <a:cubicBezTo>
                  <a:pt x="1322196" y="1106994"/>
                  <a:pt x="1327220" y="1070987"/>
                  <a:pt x="1326383" y="1050053"/>
                </a:cubicBezTo>
                <a:cubicBezTo>
                  <a:pt x="1325546" y="1029119"/>
                  <a:pt x="1328058" y="1008186"/>
                  <a:pt x="1321359" y="1004836"/>
                </a:cubicBezTo>
                <a:cubicBezTo>
                  <a:pt x="1314660" y="1001487"/>
                  <a:pt x="1294563" y="1037492"/>
                  <a:pt x="1286189" y="1029956"/>
                </a:cubicBezTo>
                <a:cubicBezTo>
                  <a:pt x="1277815" y="1022420"/>
                  <a:pt x="1275304" y="979715"/>
                  <a:pt x="1271117" y="959618"/>
                </a:cubicBezTo>
                <a:cubicBezTo>
                  <a:pt x="1266930" y="939521"/>
                  <a:pt x="1265255" y="926123"/>
                  <a:pt x="1261068" y="909376"/>
                </a:cubicBezTo>
                <a:cubicBezTo>
                  <a:pt x="1256881" y="892629"/>
                  <a:pt x="1259394" y="869182"/>
                  <a:pt x="1245996" y="859134"/>
                </a:cubicBezTo>
                <a:cubicBezTo>
                  <a:pt x="1232598" y="849086"/>
                  <a:pt x="1209152" y="852435"/>
                  <a:pt x="1180682" y="849086"/>
                </a:cubicBezTo>
                <a:cubicBezTo>
                  <a:pt x="1152212" y="845737"/>
                  <a:pt x="1097783" y="845737"/>
                  <a:pt x="1075174" y="839038"/>
                </a:cubicBezTo>
                <a:cubicBezTo>
                  <a:pt x="1052565" y="832339"/>
                  <a:pt x="1063451" y="808056"/>
                  <a:pt x="1045029" y="808893"/>
                </a:cubicBezTo>
                <a:cubicBezTo>
                  <a:pt x="1026607" y="809730"/>
                  <a:pt x="988925" y="833176"/>
                  <a:pt x="964642" y="844062"/>
                </a:cubicBezTo>
                <a:cubicBezTo>
                  <a:pt x="940359" y="854948"/>
                  <a:pt x="916075" y="874207"/>
                  <a:pt x="899328" y="874207"/>
                </a:cubicBezTo>
                <a:cubicBezTo>
                  <a:pt x="882581" y="874207"/>
                  <a:pt x="864159" y="844062"/>
                  <a:pt x="864159" y="844062"/>
                </a:cubicBezTo>
                <a:cubicBezTo>
                  <a:pt x="851599" y="833176"/>
                  <a:pt x="836525" y="811405"/>
                  <a:pt x="823965" y="808893"/>
                </a:cubicBezTo>
                <a:cubicBezTo>
                  <a:pt x="811404" y="806381"/>
                  <a:pt x="798007" y="814754"/>
                  <a:pt x="788796" y="828989"/>
                </a:cubicBezTo>
                <a:cubicBezTo>
                  <a:pt x="779585" y="843224"/>
                  <a:pt x="772886" y="875045"/>
                  <a:pt x="768699" y="894304"/>
                </a:cubicBezTo>
                <a:cubicBezTo>
                  <a:pt x="764512" y="913563"/>
                  <a:pt x="767862" y="926961"/>
                  <a:pt x="763675" y="944545"/>
                </a:cubicBezTo>
                <a:cubicBezTo>
                  <a:pt x="759488" y="962130"/>
                  <a:pt x="749440" y="985576"/>
                  <a:pt x="743578" y="999811"/>
                </a:cubicBezTo>
                <a:cubicBezTo>
                  <a:pt x="737716" y="1014046"/>
                  <a:pt x="725994" y="1018233"/>
                  <a:pt x="728506" y="1029956"/>
                </a:cubicBezTo>
                <a:cubicBezTo>
                  <a:pt x="731018" y="1041679"/>
                  <a:pt x="748603" y="1057589"/>
                  <a:pt x="758651" y="1070150"/>
                </a:cubicBezTo>
                <a:cubicBezTo>
                  <a:pt x="768699" y="1082711"/>
                  <a:pt x="786284" y="1087734"/>
                  <a:pt x="788796" y="1105319"/>
                </a:cubicBezTo>
                <a:cubicBezTo>
                  <a:pt x="791308" y="1122904"/>
                  <a:pt x="780422" y="1155561"/>
                  <a:pt x="773723" y="1175658"/>
                </a:cubicBezTo>
                <a:cubicBezTo>
                  <a:pt x="767024" y="1195755"/>
                  <a:pt x="762000" y="1209152"/>
                  <a:pt x="748602" y="1225899"/>
                </a:cubicBezTo>
                <a:cubicBezTo>
                  <a:pt x="735204" y="1242646"/>
                  <a:pt x="715108" y="1240134"/>
                  <a:pt x="693337" y="1276141"/>
                </a:cubicBezTo>
                <a:cubicBezTo>
                  <a:pt x="671566" y="1312148"/>
                  <a:pt x="637233" y="1414306"/>
                  <a:pt x="617974" y="1441939"/>
                </a:cubicBezTo>
                <a:cubicBezTo>
                  <a:pt x="598714" y="1469572"/>
                  <a:pt x="593690" y="1440264"/>
                  <a:pt x="577780" y="1441939"/>
                </a:cubicBezTo>
                <a:cubicBezTo>
                  <a:pt x="561870" y="1443614"/>
                  <a:pt x="538425" y="1438589"/>
                  <a:pt x="522515" y="1451987"/>
                </a:cubicBezTo>
                <a:cubicBezTo>
                  <a:pt x="506605" y="1465385"/>
                  <a:pt x="488183" y="1496368"/>
                  <a:pt x="482321" y="1522326"/>
                </a:cubicBezTo>
                <a:cubicBezTo>
                  <a:pt x="476459" y="1548284"/>
                  <a:pt x="483995" y="1582616"/>
                  <a:pt x="487345" y="1607737"/>
                </a:cubicBezTo>
                <a:cubicBezTo>
                  <a:pt x="490695" y="1632858"/>
                  <a:pt x="493207" y="1657979"/>
                  <a:pt x="502418" y="1673051"/>
                </a:cubicBezTo>
                <a:cubicBezTo>
                  <a:pt x="511629" y="1688124"/>
                  <a:pt x="534237" y="1689798"/>
                  <a:pt x="542611" y="1698172"/>
                </a:cubicBezTo>
                <a:cubicBezTo>
                  <a:pt x="550985" y="1706546"/>
                  <a:pt x="551823" y="1714919"/>
                  <a:pt x="552660" y="1723293"/>
                </a:cubicBezTo>
                <a:cubicBezTo>
                  <a:pt x="553497" y="1731667"/>
                  <a:pt x="570244" y="1730830"/>
                  <a:pt x="547635" y="1748414"/>
                </a:cubicBezTo>
                <a:cubicBezTo>
                  <a:pt x="525026" y="1765999"/>
                  <a:pt x="447152" y="1809541"/>
                  <a:pt x="417007" y="1828800"/>
                </a:cubicBezTo>
                <a:cubicBezTo>
                  <a:pt x="386862" y="1848059"/>
                  <a:pt x="374301" y="1848897"/>
                  <a:pt x="366765" y="1863970"/>
                </a:cubicBezTo>
                <a:cubicBezTo>
                  <a:pt x="359229" y="1879043"/>
                  <a:pt x="377650" y="1893278"/>
                  <a:pt x="371789" y="1919236"/>
                </a:cubicBezTo>
                <a:cubicBezTo>
                  <a:pt x="365927" y="1945194"/>
                  <a:pt x="347506" y="1996273"/>
                  <a:pt x="331596" y="2019719"/>
                </a:cubicBezTo>
                <a:cubicBezTo>
                  <a:pt x="315686" y="2043165"/>
                  <a:pt x="290565" y="2050701"/>
                  <a:pt x="276330" y="2059912"/>
                </a:cubicBezTo>
                <a:cubicBezTo>
                  <a:pt x="262095" y="2069123"/>
                  <a:pt x="262932" y="2064937"/>
                  <a:pt x="246185" y="2074985"/>
                </a:cubicBezTo>
                <a:cubicBezTo>
                  <a:pt x="229438" y="2085034"/>
                  <a:pt x="191756" y="2100106"/>
                  <a:pt x="175846" y="2120203"/>
                </a:cubicBezTo>
                <a:cubicBezTo>
                  <a:pt x="159936" y="2140300"/>
                  <a:pt x="150726" y="2195565"/>
                  <a:pt x="150726" y="2195565"/>
                </a:cubicBezTo>
                <a:cubicBezTo>
                  <a:pt x="139840" y="2228222"/>
                  <a:pt x="125605" y="2290187"/>
                  <a:pt x="110532" y="2316145"/>
                </a:cubicBezTo>
                <a:cubicBezTo>
                  <a:pt x="95459" y="2342103"/>
                  <a:pt x="78712" y="2323682"/>
                  <a:pt x="60290" y="2351315"/>
                </a:cubicBezTo>
                <a:cubicBezTo>
                  <a:pt x="41868" y="2378948"/>
                  <a:pt x="20934" y="2430445"/>
                  <a:pt x="0" y="2481943"/>
                </a:cubicBezTo>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 name="Dikdörtgen 1"/>
          <p:cNvSpPr/>
          <p:nvPr/>
        </p:nvSpPr>
        <p:spPr>
          <a:xfrm>
            <a:off x="210032" y="5247145"/>
            <a:ext cx="895677" cy="231362"/>
          </a:xfrm>
          <a:prstGeom prst="rect">
            <a:avLst/>
          </a:prstGeom>
          <a:solidFill>
            <a:srgbClr val="FF0000"/>
          </a:solidFill>
          <a:ln>
            <a:noFill/>
          </a:ln>
        </p:spPr>
        <p:txBody>
          <a:bodyPr wrap="square" lIns="15763" tIns="7882" rIns="15763" bIns="7882" rtlCol="0">
            <a:spAutoFit/>
          </a:bodyPr>
          <a:lstStyle/>
          <a:p>
            <a:pPr defTabSz="778575"/>
            <a:endParaRPr lang="tr-TR" sz="1400" b="1">
              <a:solidFill>
                <a:srgbClr val="F8F8F8"/>
              </a:solidFill>
            </a:endParaRPr>
          </a:p>
        </p:txBody>
      </p:sp>
      <p:sp>
        <p:nvSpPr>
          <p:cNvPr id="193" name="Dikdörtgen 192"/>
          <p:cNvSpPr/>
          <p:nvPr/>
        </p:nvSpPr>
        <p:spPr>
          <a:xfrm>
            <a:off x="202858" y="5518662"/>
            <a:ext cx="895677" cy="231362"/>
          </a:xfrm>
          <a:prstGeom prst="rect">
            <a:avLst/>
          </a:prstGeom>
          <a:solidFill>
            <a:srgbClr val="0000FF"/>
          </a:solidFill>
          <a:ln>
            <a:noFill/>
          </a:ln>
        </p:spPr>
        <p:txBody>
          <a:bodyPr wrap="square" lIns="15763" tIns="7882" rIns="15763" bIns="7882" rtlCol="0">
            <a:spAutoFit/>
          </a:bodyPr>
          <a:lstStyle/>
          <a:p>
            <a:pPr defTabSz="778575"/>
            <a:endParaRPr lang="tr-TR" sz="1400" b="1">
              <a:solidFill>
                <a:srgbClr val="F8F8F8"/>
              </a:solidFill>
            </a:endParaRPr>
          </a:p>
        </p:txBody>
      </p:sp>
      <p:sp>
        <p:nvSpPr>
          <p:cNvPr id="194" name="Dikdörtgen 193"/>
          <p:cNvSpPr/>
          <p:nvPr/>
        </p:nvSpPr>
        <p:spPr>
          <a:xfrm>
            <a:off x="212437" y="5823209"/>
            <a:ext cx="893237" cy="231362"/>
          </a:xfrm>
          <a:prstGeom prst="rect">
            <a:avLst/>
          </a:prstGeom>
          <a:solidFill>
            <a:srgbClr val="00B050"/>
          </a:solidFill>
          <a:ln>
            <a:noFill/>
          </a:ln>
        </p:spPr>
        <p:txBody>
          <a:bodyPr wrap="square" lIns="15763" tIns="7882" rIns="15763" bIns="7882" rtlCol="0">
            <a:spAutoFit/>
          </a:bodyPr>
          <a:lstStyle/>
          <a:p>
            <a:pPr defTabSz="778575"/>
            <a:endParaRPr lang="tr-TR" sz="1400" b="1">
              <a:solidFill>
                <a:srgbClr val="F8F8F8"/>
              </a:solidFill>
            </a:endParaRPr>
          </a:p>
        </p:txBody>
      </p:sp>
      <p:sp>
        <p:nvSpPr>
          <p:cNvPr id="4" name="Metin kutusu 3"/>
          <p:cNvSpPr txBox="1"/>
          <p:nvPr/>
        </p:nvSpPr>
        <p:spPr>
          <a:xfrm>
            <a:off x="1177602" y="5229200"/>
            <a:ext cx="2950650" cy="253916"/>
          </a:xfrm>
          <a:prstGeom prst="rect">
            <a:avLst/>
          </a:prstGeom>
          <a:noFill/>
        </p:spPr>
        <p:txBody>
          <a:bodyPr wrap="square" rtlCol="0">
            <a:spAutoFit/>
          </a:bodyPr>
          <a:lstStyle/>
          <a:p>
            <a:r>
              <a:rPr lang="tr-TR" sz="1050" b="1" dirty="0" smtClean="0">
                <a:solidFill>
                  <a:prstClr val="black"/>
                </a:solidFill>
              </a:rPr>
              <a:t>Hizmete Açık Bölünmüş Yollar   </a:t>
            </a:r>
            <a:r>
              <a:rPr lang="tr-TR" sz="1050" b="1" dirty="0" smtClean="0">
                <a:solidFill>
                  <a:srgbClr val="FF0000"/>
                </a:solidFill>
              </a:rPr>
              <a:t>93 Km</a:t>
            </a:r>
            <a:endParaRPr lang="tr-TR" sz="1050" b="1" dirty="0">
              <a:solidFill>
                <a:srgbClr val="FF0000"/>
              </a:solidFill>
            </a:endParaRPr>
          </a:p>
        </p:txBody>
      </p:sp>
      <p:sp>
        <p:nvSpPr>
          <p:cNvPr id="197" name="Metin kutusu 196"/>
          <p:cNvSpPr txBox="1"/>
          <p:nvPr/>
        </p:nvSpPr>
        <p:spPr>
          <a:xfrm>
            <a:off x="1181954" y="5497285"/>
            <a:ext cx="3699037" cy="253916"/>
          </a:xfrm>
          <a:prstGeom prst="rect">
            <a:avLst/>
          </a:prstGeom>
          <a:noFill/>
        </p:spPr>
        <p:txBody>
          <a:bodyPr wrap="square" rtlCol="0">
            <a:spAutoFit/>
          </a:bodyPr>
          <a:lstStyle/>
          <a:p>
            <a:r>
              <a:rPr lang="tr-TR" sz="1050" b="1" dirty="0" smtClean="0">
                <a:solidFill>
                  <a:prstClr val="black"/>
                </a:solidFill>
              </a:rPr>
              <a:t>Yapım Çalışması Devam Eden Bölünmüş Yollar </a:t>
            </a:r>
            <a:r>
              <a:rPr lang="tr-TR" sz="1050" b="1" dirty="0" smtClean="0">
                <a:solidFill>
                  <a:srgbClr val="FF0000"/>
                </a:solidFill>
              </a:rPr>
              <a:t>49 Km</a:t>
            </a:r>
            <a:endParaRPr lang="tr-TR" sz="1050" b="1" dirty="0">
              <a:solidFill>
                <a:srgbClr val="FF0000"/>
              </a:solidFill>
            </a:endParaRPr>
          </a:p>
        </p:txBody>
      </p:sp>
      <p:sp>
        <p:nvSpPr>
          <p:cNvPr id="199" name="Metin kutusu 198"/>
          <p:cNvSpPr txBox="1"/>
          <p:nvPr/>
        </p:nvSpPr>
        <p:spPr>
          <a:xfrm>
            <a:off x="1190836" y="5785317"/>
            <a:ext cx="2682044" cy="253916"/>
          </a:xfrm>
          <a:prstGeom prst="rect">
            <a:avLst/>
          </a:prstGeom>
          <a:noFill/>
        </p:spPr>
        <p:txBody>
          <a:bodyPr wrap="square" rtlCol="0">
            <a:spAutoFit/>
          </a:bodyPr>
          <a:lstStyle/>
          <a:p>
            <a:r>
              <a:rPr lang="tr-TR" sz="1050" b="1" dirty="0" smtClean="0">
                <a:solidFill>
                  <a:prstClr val="black"/>
                </a:solidFill>
              </a:rPr>
              <a:t>İhale Edilecek Bölünmüş Yollar </a:t>
            </a:r>
            <a:r>
              <a:rPr lang="tr-TR" sz="1050" b="1" dirty="0" smtClean="0">
                <a:solidFill>
                  <a:srgbClr val="FF0000"/>
                </a:solidFill>
              </a:rPr>
              <a:t>43 Km</a:t>
            </a:r>
            <a:endParaRPr lang="tr-TR" sz="1050" b="1" dirty="0">
              <a:solidFill>
                <a:srgbClr val="FF0000"/>
              </a:solidFill>
            </a:endParaRPr>
          </a:p>
        </p:txBody>
      </p:sp>
      <p:sp>
        <p:nvSpPr>
          <p:cNvPr id="142" name="Metin kutusu 141"/>
          <p:cNvSpPr txBox="1"/>
          <p:nvPr/>
        </p:nvSpPr>
        <p:spPr>
          <a:xfrm>
            <a:off x="1510608" y="2542717"/>
            <a:ext cx="443806" cy="185195"/>
          </a:xfrm>
          <a:prstGeom prst="rect">
            <a:avLst/>
          </a:prstGeom>
          <a:solidFill>
            <a:srgbClr val="FF0000"/>
          </a:solidFill>
          <a:ln>
            <a:noFill/>
          </a:ln>
        </p:spPr>
        <p:txBody>
          <a:bodyPr wrap="none" lIns="15763" tIns="7882" rIns="15763" bIns="7882" rtlCol="0">
            <a:spAutoFit/>
          </a:bodyPr>
          <a:lstStyle>
            <a:defPPr>
              <a:defRPr lang="tr-TR"/>
            </a:defPPr>
            <a:lvl1pPr defTabSz="778575">
              <a:defRPr sz="1200" b="1">
                <a:solidFill>
                  <a:srgbClr val="F8F8F8"/>
                </a:solidFill>
              </a:defRPr>
            </a:lvl1pPr>
          </a:lstStyle>
          <a:p>
            <a:r>
              <a:rPr lang="tr-TR" sz="1100" dirty="0"/>
              <a:t>46 km</a:t>
            </a:r>
          </a:p>
        </p:txBody>
      </p:sp>
      <p:sp>
        <p:nvSpPr>
          <p:cNvPr id="9" name="Serbest Form 8"/>
          <p:cNvSpPr/>
          <p:nvPr/>
        </p:nvSpPr>
        <p:spPr>
          <a:xfrm>
            <a:off x="5680670" y="1477174"/>
            <a:ext cx="468922" cy="3054699"/>
          </a:xfrm>
          <a:custGeom>
            <a:avLst/>
            <a:gdLst>
              <a:gd name="connsiteX0" fmla="*/ 468922 w 468922"/>
              <a:gd name="connsiteY0" fmla="*/ 0 h 3054699"/>
              <a:gd name="connsiteX1" fmla="*/ 408632 w 468922"/>
              <a:gd name="connsiteY1" fmla="*/ 85411 h 3054699"/>
              <a:gd name="connsiteX2" fmla="*/ 378487 w 468922"/>
              <a:gd name="connsiteY2" fmla="*/ 205991 h 3054699"/>
              <a:gd name="connsiteX3" fmla="*/ 318197 w 468922"/>
              <a:gd name="connsiteY3" fmla="*/ 321547 h 3054699"/>
              <a:gd name="connsiteX4" fmla="*/ 242834 w 468922"/>
              <a:gd name="connsiteY4" fmla="*/ 457200 h 3054699"/>
              <a:gd name="connsiteX5" fmla="*/ 232786 w 468922"/>
              <a:gd name="connsiteY5" fmla="*/ 512466 h 3054699"/>
              <a:gd name="connsiteX6" fmla="*/ 172496 w 468922"/>
              <a:gd name="connsiteY6" fmla="*/ 577780 h 3054699"/>
              <a:gd name="connsiteX7" fmla="*/ 147375 w 468922"/>
              <a:gd name="connsiteY7" fmla="*/ 628022 h 3054699"/>
              <a:gd name="connsiteX8" fmla="*/ 102157 w 468922"/>
              <a:gd name="connsiteY8" fmla="*/ 693336 h 3054699"/>
              <a:gd name="connsiteX9" fmla="*/ 46891 w 468922"/>
              <a:gd name="connsiteY9" fmla="*/ 708408 h 3054699"/>
              <a:gd name="connsiteX10" fmla="*/ 26795 w 468922"/>
              <a:gd name="connsiteY10" fmla="*/ 733529 h 3054699"/>
              <a:gd name="connsiteX11" fmla="*/ 26795 w 468922"/>
              <a:gd name="connsiteY11" fmla="*/ 859134 h 3054699"/>
              <a:gd name="connsiteX12" fmla="*/ 1674 w 468922"/>
              <a:gd name="connsiteY12" fmla="*/ 1004835 h 3054699"/>
              <a:gd name="connsiteX13" fmla="*/ 6698 w 468922"/>
              <a:gd name="connsiteY13" fmla="*/ 1276140 h 3054699"/>
              <a:gd name="connsiteX14" fmla="*/ 41867 w 468922"/>
              <a:gd name="connsiteY14" fmla="*/ 1341455 h 3054699"/>
              <a:gd name="connsiteX15" fmla="*/ 157423 w 468922"/>
              <a:gd name="connsiteY15" fmla="*/ 1396721 h 3054699"/>
              <a:gd name="connsiteX16" fmla="*/ 232786 w 468922"/>
              <a:gd name="connsiteY16" fmla="*/ 1492180 h 3054699"/>
              <a:gd name="connsiteX17" fmla="*/ 247858 w 468922"/>
              <a:gd name="connsiteY17" fmla="*/ 1577591 h 3054699"/>
              <a:gd name="connsiteX18" fmla="*/ 232786 w 468922"/>
              <a:gd name="connsiteY18" fmla="*/ 1637881 h 3054699"/>
              <a:gd name="connsiteX19" fmla="*/ 328245 w 468922"/>
              <a:gd name="connsiteY19" fmla="*/ 1713244 h 3054699"/>
              <a:gd name="connsiteX20" fmla="*/ 262931 w 468922"/>
              <a:gd name="connsiteY20" fmla="*/ 1763485 h 3054699"/>
              <a:gd name="connsiteX21" fmla="*/ 338294 w 468922"/>
              <a:gd name="connsiteY21" fmla="*/ 1879041 h 3054699"/>
              <a:gd name="connsiteX22" fmla="*/ 343318 w 468922"/>
              <a:gd name="connsiteY22" fmla="*/ 1939332 h 3054699"/>
              <a:gd name="connsiteX23" fmla="*/ 288052 w 468922"/>
              <a:gd name="connsiteY23" fmla="*/ 1949380 h 3054699"/>
              <a:gd name="connsiteX24" fmla="*/ 182544 w 468922"/>
              <a:gd name="connsiteY24" fmla="*/ 1909187 h 3054699"/>
              <a:gd name="connsiteX25" fmla="*/ 102157 w 468922"/>
              <a:gd name="connsiteY25" fmla="*/ 1924259 h 3054699"/>
              <a:gd name="connsiteX26" fmla="*/ 157423 w 468922"/>
              <a:gd name="connsiteY26" fmla="*/ 1999622 h 3054699"/>
              <a:gd name="connsiteX27" fmla="*/ 222738 w 468922"/>
              <a:gd name="connsiteY27" fmla="*/ 2090057 h 3054699"/>
              <a:gd name="connsiteX28" fmla="*/ 232786 w 468922"/>
              <a:gd name="connsiteY28" fmla="*/ 2165419 h 3054699"/>
              <a:gd name="connsiteX29" fmla="*/ 217713 w 468922"/>
              <a:gd name="connsiteY29" fmla="*/ 2225710 h 3054699"/>
              <a:gd name="connsiteX30" fmla="*/ 202641 w 468922"/>
              <a:gd name="connsiteY30" fmla="*/ 2280976 h 3054699"/>
              <a:gd name="connsiteX31" fmla="*/ 102157 w 468922"/>
              <a:gd name="connsiteY31" fmla="*/ 2301072 h 3054699"/>
              <a:gd name="connsiteX32" fmla="*/ 61964 w 468922"/>
              <a:gd name="connsiteY32" fmla="*/ 2306096 h 3054699"/>
              <a:gd name="connsiteX33" fmla="*/ 56940 w 468922"/>
              <a:gd name="connsiteY33" fmla="*/ 2341266 h 3054699"/>
              <a:gd name="connsiteX34" fmla="*/ 41867 w 468922"/>
              <a:gd name="connsiteY34" fmla="*/ 2376435 h 3054699"/>
              <a:gd name="connsiteX35" fmla="*/ 36843 w 468922"/>
              <a:gd name="connsiteY35" fmla="*/ 2481943 h 3054699"/>
              <a:gd name="connsiteX36" fmla="*/ 102157 w 468922"/>
              <a:gd name="connsiteY36" fmla="*/ 2627644 h 3054699"/>
              <a:gd name="connsiteX37" fmla="*/ 167472 w 468922"/>
              <a:gd name="connsiteY37" fmla="*/ 2803490 h 3054699"/>
              <a:gd name="connsiteX38" fmla="*/ 187568 w 468922"/>
              <a:gd name="connsiteY38" fmla="*/ 2903973 h 3054699"/>
              <a:gd name="connsiteX39" fmla="*/ 192593 w 468922"/>
              <a:gd name="connsiteY39" fmla="*/ 2949191 h 3054699"/>
              <a:gd name="connsiteX40" fmla="*/ 232786 w 468922"/>
              <a:gd name="connsiteY40" fmla="*/ 2974312 h 3054699"/>
              <a:gd name="connsiteX41" fmla="*/ 252883 w 468922"/>
              <a:gd name="connsiteY41" fmla="*/ 3054699 h 30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8922" h="3054699">
                <a:moveTo>
                  <a:pt x="468922" y="0"/>
                </a:moveTo>
                <a:cubicBezTo>
                  <a:pt x="446313" y="25539"/>
                  <a:pt x="423704" y="51079"/>
                  <a:pt x="408632" y="85411"/>
                </a:cubicBezTo>
                <a:cubicBezTo>
                  <a:pt x="393560" y="119743"/>
                  <a:pt x="393559" y="166635"/>
                  <a:pt x="378487" y="205991"/>
                </a:cubicBezTo>
                <a:cubicBezTo>
                  <a:pt x="363415" y="245347"/>
                  <a:pt x="340806" y="279679"/>
                  <a:pt x="318197" y="321547"/>
                </a:cubicBezTo>
                <a:cubicBezTo>
                  <a:pt x="295588" y="363415"/>
                  <a:pt x="257069" y="425380"/>
                  <a:pt x="242834" y="457200"/>
                </a:cubicBezTo>
                <a:cubicBezTo>
                  <a:pt x="228599" y="489020"/>
                  <a:pt x="244509" y="492369"/>
                  <a:pt x="232786" y="512466"/>
                </a:cubicBezTo>
                <a:cubicBezTo>
                  <a:pt x="221063" y="532563"/>
                  <a:pt x="186731" y="558521"/>
                  <a:pt x="172496" y="577780"/>
                </a:cubicBezTo>
                <a:cubicBezTo>
                  <a:pt x="158261" y="597039"/>
                  <a:pt x="159098" y="608763"/>
                  <a:pt x="147375" y="628022"/>
                </a:cubicBezTo>
                <a:cubicBezTo>
                  <a:pt x="135652" y="647281"/>
                  <a:pt x="118904" y="679938"/>
                  <a:pt x="102157" y="693336"/>
                </a:cubicBezTo>
                <a:cubicBezTo>
                  <a:pt x="85410" y="706734"/>
                  <a:pt x="59451" y="701709"/>
                  <a:pt x="46891" y="708408"/>
                </a:cubicBezTo>
                <a:cubicBezTo>
                  <a:pt x="34331" y="715107"/>
                  <a:pt x="30144" y="708408"/>
                  <a:pt x="26795" y="733529"/>
                </a:cubicBezTo>
                <a:cubicBezTo>
                  <a:pt x="23446" y="758650"/>
                  <a:pt x="30982" y="813916"/>
                  <a:pt x="26795" y="859134"/>
                </a:cubicBezTo>
                <a:cubicBezTo>
                  <a:pt x="22608" y="904352"/>
                  <a:pt x="5023" y="935334"/>
                  <a:pt x="1674" y="1004835"/>
                </a:cubicBezTo>
                <a:cubicBezTo>
                  <a:pt x="-1675" y="1074336"/>
                  <a:pt x="-1" y="1220037"/>
                  <a:pt x="6698" y="1276140"/>
                </a:cubicBezTo>
                <a:cubicBezTo>
                  <a:pt x="13397" y="1332243"/>
                  <a:pt x="16746" y="1321358"/>
                  <a:pt x="41867" y="1341455"/>
                </a:cubicBezTo>
                <a:cubicBezTo>
                  <a:pt x="66988" y="1361552"/>
                  <a:pt x="125603" y="1371600"/>
                  <a:pt x="157423" y="1396721"/>
                </a:cubicBezTo>
                <a:cubicBezTo>
                  <a:pt x="189243" y="1421842"/>
                  <a:pt x="217714" y="1462035"/>
                  <a:pt x="232786" y="1492180"/>
                </a:cubicBezTo>
                <a:cubicBezTo>
                  <a:pt x="247858" y="1522325"/>
                  <a:pt x="247858" y="1553308"/>
                  <a:pt x="247858" y="1577591"/>
                </a:cubicBezTo>
                <a:cubicBezTo>
                  <a:pt x="247858" y="1601874"/>
                  <a:pt x="219388" y="1615272"/>
                  <a:pt x="232786" y="1637881"/>
                </a:cubicBezTo>
                <a:cubicBezTo>
                  <a:pt x="246184" y="1660490"/>
                  <a:pt x="323221" y="1692310"/>
                  <a:pt x="328245" y="1713244"/>
                </a:cubicBezTo>
                <a:cubicBezTo>
                  <a:pt x="333269" y="1734178"/>
                  <a:pt x="261256" y="1735852"/>
                  <a:pt x="262931" y="1763485"/>
                </a:cubicBezTo>
                <a:cubicBezTo>
                  <a:pt x="264606" y="1791118"/>
                  <a:pt x="324896" y="1849733"/>
                  <a:pt x="338294" y="1879041"/>
                </a:cubicBezTo>
                <a:cubicBezTo>
                  <a:pt x="351692" y="1908349"/>
                  <a:pt x="351692" y="1927609"/>
                  <a:pt x="343318" y="1939332"/>
                </a:cubicBezTo>
                <a:cubicBezTo>
                  <a:pt x="334944" y="1951055"/>
                  <a:pt x="314848" y="1954404"/>
                  <a:pt x="288052" y="1949380"/>
                </a:cubicBezTo>
                <a:cubicBezTo>
                  <a:pt x="261256" y="1944356"/>
                  <a:pt x="213526" y="1913374"/>
                  <a:pt x="182544" y="1909187"/>
                </a:cubicBezTo>
                <a:cubicBezTo>
                  <a:pt x="151562" y="1905000"/>
                  <a:pt x="106344" y="1909187"/>
                  <a:pt x="102157" y="1924259"/>
                </a:cubicBezTo>
                <a:cubicBezTo>
                  <a:pt x="97970" y="1939331"/>
                  <a:pt x="157423" y="1999622"/>
                  <a:pt x="157423" y="1999622"/>
                </a:cubicBezTo>
                <a:cubicBezTo>
                  <a:pt x="177520" y="2027255"/>
                  <a:pt x="210177" y="2062424"/>
                  <a:pt x="222738" y="2090057"/>
                </a:cubicBezTo>
                <a:cubicBezTo>
                  <a:pt x="235298" y="2117690"/>
                  <a:pt x="233623" y="2142810"/>
                  <a:pt x="232786" y="2165419"/>
                </a:cubicBezTo>
                <a:cubicBezTo>
                  <a:pt x="231949" y="2188028"/>
                  <a:pt x="222737" y="2206451"/>
                  <a:pt x="217713" y="2225710"/>
                </a:cubicBezTo>
                <a:cubicBezTo>
                  <a:pt x="212689" y="2244969"/>
                  <a:pt x="221900" y="2268416"/>
                  <a:pt x="202641" y="2280976"/>
                </a:cubicBezTo>
                <a:cubicBezTo>
                  <a:pt x="183382" y="2293536"/>
                  <a:pt x="125603" y="2296885"/>
                  <a:pt x="102157" y="2301072"/>
                </a:cubicBezTo>
                <a:cubicBezTo>
                  <a:pt x="78711" y="2305259"/>
                  <a:pt x="69500" y="2299397"/>
                  <a:pt x="61964" y="2306096"/>
                </a:cubicBezTo>
                <a:cubicBezTo>
                  <a:pt x="54428" y="2312795"/>
                  <a:pt x="60289" y="2329543"/>
                  <a:pt x="56940" y="2341266"/>
                </a:cubicBezTo>
                <a:cubicBezTo>
                  <a:pt x="53591" y="2352989"/>
                  <a:pt x="45216" y="2352989"/>
                  <a:pt x="41867" y="2376435"/>
                </a:cubicBezTo>
                <a:cubicBezTo>
                  <a:pt x="38518" y="2399881"/>
                  <a:pt x="26795" y="2440075"/>
                  <a:pt x="36843" y="2481943"/>
                </a:cubicBezTo>
                <a:cubicBezTo>
                  <a:pt x="46891" y="2523811"/>
                  <a:pt x="80386" y="2574053"/>
                  <a:pt x="102157" y="2627644"/>
                </a:cubicBezTo>
                <a:cubicBezTo>
                  <a:pt x="123928" y="2681235"/>
                  <a:pt x="153237" y="2757435"/>
                  <a:pt x="167472" y="2803490"/>
                </a:cubicBezTo>
                <a:cubicBezTo>
                  <a:pt x="181707" y="2849545"/>
                  <a:pt x="183381" y="2879690"/>
                  <a:pt x="187568" y="2903973"/>
                </a:cubicBezTo>
                <a:cubicBezTo>
                  <a:pt x="191755" y="2928256"/>
                  <a:pt x="185057" y="2937468"/>
                  <a:pt x="192593" y="2949191"/>
                </a:cubicBezTo>
                <a:cubicBezTo>
                  <a:pt x="200129" y="2960914"/>
                  <a:pt x="222738" y="2956727"/>
                  <a:pt x="232786" y="2974312"/>
                </a:cubicBezTo>
                <a:cubicBezTo>
                  <a:pt x="242834" y="2991897"/>
                  <a:pt x="247858" y="3023298"/>
                  <a:pt x="252883" y="3054699"/>
                </a:cubicBezTo>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43" name="Dikdörtgen 142"/>
          <p:cNvSpPr/>
          <p:nvPr/>
        </p:nvSpPr>
        <p:spPr>
          <a:xfrm>
            <a:off x="4737139" y="3018918"/>
            <a:ext cx="1097094" cy="5358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1030"/>
            <a:r>
              <a:rPr lang="tr-TR" sz="1100" b="1" dirty="0">
                <a:solidFill>
                  <a:srgbClr val="FFFF00"/>
                </a:solidFill>
              </a:rPr>
              <a:t>500 m.</a:t>
            </a:r>
          </a:p>
          <a:p>
            <a:pPr algn="ctr" defTabSz="911030"/>
            <a:r>
              <a:rPr lang="tr-TR" sz="1100" b="1" dirty="0">
                <a:solidFill>
                  <a:srgbClr val="FFFF00"/>
                </a:solidFill>
              </a:rPr>
              <a:t>Karasu Tüneli</a:t>
            </a:r>
          </a:p>
        </p:txBody>
      </p:sp>
    </p:spTree>
    <p:extLst>
      <p:ext uri="{BB962C8B-B14F-4D97-AF65-F5344CB8AC3E}">
        <p14:creationId xmlns:p14="http://schemas.microsoft.com/office/powerpoint/2010/main" val="3724268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0" y="0"/>
            <a:ext cx="9728676" cy="792000"/>
            <a:chOff x="79415" y="30352"/>
            <a:chExt cx="9728676" cy="769806"/>
          </a:xfrm>
        </p:grpSpPr>
        <p:sp>
          <p:nvSpPr>
            <p:cNvPr id="4" name="Yuvarlatılmış Dikdörtgen 3"/>
            <p:cNvSpPr/>
            <p:nvPr/>
          </p:nvSpPr>
          <p:spPr>
            <a:xfrm>
              <a:off x="79415" y="116633"/>
              <a:ext cx="9720000" cy="648071"/>
            </a:xfrm>
            <a:prstGeom prst="roundRect">
              <a:avLst>
                <a:gd name="adj" fmla="val 0"/>
              </a:avLst>
            </a:prstGeom>
            <a:ln>
              <a:noFill/>
            </a:ln>
          </p:spPr>
          <p:style>
            <a:lnRef idx="2">
              <a:schemeClr val="dk1"/>
            </a:lnRef>
            <a:fillRef idx="1">
              <a:schemeClr val="lt1"/>
            </a:fillRef>
            <a:effectRef idx="0">
              <a:schemeClr val="dk1"/>
            </a:effectRef>
            <a:fontRef idx="minor">
              <a:schemeClr val="dk1"/>
            </a:fontRef>
          </p:style>
          <p:txBody>
            <a:bodyPr lIns="91357" tIns="45680" rIns="91357" bIns="45680" rtlCol="0" anchor="ctr"/>
            <a:lstStyle/>
            <a:p>
              <a:pPr algn="ctr"/>
              <a:r>
                <a:rPr lang="tr-TR" sz="1600" b="1" dirty="0" smtClean="0">
                  <a:solidFill>
                    <a:prstClr val="black"/>
                  </a:solidFill>
                  <a:latin typeface="Arial"/>
                </a:rPr>
                <a:t> </a:t>
              </a:r>
              <a:r>
                <a:rPr lang="tr-TR" sz="1600" b="1" dirty="0">
                  <a:solidFill>
                    <a:prstClr val="black"/>
                  </a:solidFill>
                  <a:latin typeface="Arial"/>
                </a:rPr>
                <a:t>ŞİLE – AĞVA  -KANDIRA – KAYNARCA </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1" y="693151"/>
              <a:ext cx="9720000" cy="107007"/>
            </a:xfrm>
            <a:prstGeom prst="rect">
              <a:avLst/>
            </a:prstGeom>
          </p:spPr>
        </p:pic>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6924" y="30352"/>
              <a:ext cx="9720000" cy="11013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7454" y="200843"/>
              <a:ext cx="464763" cy="468000"/>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69" y="183570"/>
              <a:ext cx="574743" cy="468000"/>
            </a:xfrm>
            <a:prstGeom prst="rect">
              <a:avLst/>
            </a:prstGeom>
          </p:spPr>
        </p:pic>
      </p:grpSp>
      <p:sp>
        <p:nvSpPr>
          <p:cNvPr id="9" name="Dikdörtgen 8"/>
          <p:cNvSpPr/>
          <p:nvPr/>
        </p:nvSpPr>
        <p:spPr>
          <a:xfrm>
            <a:off x="97625" y="939208"/>
            <a:ext cx="9711324" cy="5235011"/>
          </a:xfrm>
          <a:prstGeom prst="rect">
            <a:avLst/>
          </a:prstGeom>
        </p:spPr>
        <p:txBody>
          <a:bodyPr wrap="square" lIns="91175" tIns="45587" rIns="91175" bIns="45587">
            <a:spAutoFit/>
          </a:bodyPr>
          <a:lstStyle/>
          <a:p>
            <a:pPr indent="219710" algn="just">
              <a:lnSpc>
                <a:spcPct val="115000"/>
              </a:lnSpc>
              <a:spcAft>
                <a:spcPts val="0"/>
              </a:spcAft>
            </a:pPr>
            <a:r>
              <a:rPr lang="tr-TR" sz="2000" b="1" dirty="0" smtClean="0">
                <a:solidFill>
                  <a:srgbClr val="CBCBCB"/>
                </a:solidFill>
              </a:rPr>
              <a:t>	</a:t>
            </a:r>
            <a:r>
              <a:rPr lang="tr-TR" sz="1600" b="1" dirty="0">
                <a:solidFill>
                  <a:srgbClr val="000000"/>
                </a:solidFill>
                <a:latin typeface="Times New Roman"/>
                <a:ea typeface="Times New Roman"/>
                <a:cs typeface="Times New Roman"/>
              </a:rPr>
              <a:t>Toplam   </a:t>
            </a:r>
            <a:r>
              <a:rPr lang="tr-TR" sz="1600" b="1" dirty="0">
                <a:solidFill>
                  <a:srgbClr val="FF0000"/>
                </a:solidFill>
                <a:latin typeface="Times New Roman"/>
                <a:ea typeface="Times New Roman"/>
                <a:cs typeface="Times New Roman"/>
              </a:rPr>
              <a:t>101 </a:t>
            </a:r>
            <a:r>
              <a:rPr lang="tr-TR" sz="1600" b="1" dirty="0">
                <a:solidFill>
                  <a:srgbClr val="000000"/>
                </a:solidFill>
                <a:latin typeface="Times New Roman"/>
                <a:ea typeface="Times New Roman"/>
                <a:cs typeface="Times New Roman"/>
              </a:rPr>
              <a:t> km uzunluğunda   yolun;   </a:t>
            </a:r>
            <a:endParaRPr lang="tr-TR" sz="1600" b="1" dirty="0" smtClean="0">
              <a:solidFill>
                <a:srgbClr val="000000"/>
              </a:solidFill>
              <a:latin typeface="Times New Roman"/>
              <a:ea typeface="Times New Roman"/>
              <a:cs typeface="Times New Roman"/>
            </a:endParaRPr>
          </a:p>
          <a:p>
            <a:pPr indent="219710" algn="just">
              <a:lnSpc>
                <a:spcPct val="115000"/>
              </a:lnSpc>
              <a:spcAft>
                <a:spcPts val="0"/>
              </a:spcAft>
            </a:pPr>
            <a:r>
              <a:rPr lang="tr-TR" sz="1600" b="1" dirty="0" smtClean="0">
                <a:solidFill>
                  <a:srgbClr val="000000"/>
                </a:solidFill>
                <a:latin typeface="Times New Roman"/>
                <a:ea typeface="SimSun"/>
                <a:cs typeface="Times New Roman"/>
              </a:rPr>
              <a:t> </a:t>
            </a:r>
            <a:r>
              <a:rPr lang="tr-TR" sz="1600" b="1" dirty="0">
                <a:solidFill>
                  <a:srgbClr val="000000"/>
                </a:solidFill>
                <a:latin typeface="Times New Roman"/>
                <a:ea typeface="SimSun"/>
                <a:cs typeface="Times New Roman"/>
              </a:rPr>
              <a:t>Proje Bedeli	 yatırım programında </a:t>
            </a:r>
            <a:r>
              <a:rPr lang="tr-TR" sz="1600" b="1" dirty="0">
                <a:solidFill>
                  <a:srgbClr val="FF0000"/>
                </a:solidFill>
                <a:latin typeface="Times New Roman"/>
                <a:ea typeface="SimSun"/>
                <a:cs typeface="Times New Roman"/>
              </a:rPr>
              <a:t>1.175.000.000</a:t>
            </a:r>
            <a:r>
              <a:rPr lang="tr-TR" sz="1600" b="1" dirty="0">
                <a:solidFill>
                  <a:srgbClr val="000000"/>
                </a:solidFill>
                <a:latin typeface="Times New Roman"/>
                <a:ea typeface="SimSun"/>
                <a:cs typeface="Times New Roman"/>
              </a:rPr>
              <a:t>  </a:t>
            </a:r>
            <a:r>
              <a:rPr lang="tr-TR" sz="1600" b="1" dirty="0">
                <a:solidFill>
                  <a:srgbClr val="FF0000"/>
                </a:solidFill>
                <a:latin typeface="Times New Roman"/>
                <a:ea typeface="SimSun"/>
                <a:cs typeface="Times New Roman"/>
              </a:rPr>
              <a:t>TL  </a:t>
            </a:r>
            <a:r>
              <a:rPr lang="tr-TR" sz="1600" b="1" dirty="0">
                <a:solidFill>
                  <a:srgbClr val="000000"/>
                </a:solidFill>
                <a:latin typeface="Times New Roman"/>
                <a:ea typeface="SimSun"/>
                <a:cs typeface="Times New Roman"/>
              </a:rPr>
              <a:t>olup, t</a:t>
            </a:r>
            <a:r>
              <a:rPr lang="tr-TR" sz="1600" b="1" dirty="0">
                <a:solidFill>
                  <a:srgbClr val="000000"/>
                </a:solidFill>
                <a:latin typeface="Times New Roman"/>
                <a:ea typeface="Times New Roman"/>
                <a:cs typeface="Times New Roman"/>
              </a:rPr>
              <a:t>oplam harcama </a:t>
            </a:r>
            <a:r>
              <a:rPr lang="tr-TR" sz="1600" b="1" dirty="0">
                <a:solidFill>
                  <a:srgbClr val="FF0000"/>
                </a:solidFill>
                <a:latin typeface="Times New Roman"/>
                <a:ea typeface="Times New Roman"/>
                <a:cs typeface="Times New Roman"/>
              </a:rPr>
              <a:t>38.150.000 TL </a:t>
            </a:r>
            <a:r>
              <a:rPr lang="tr-TR" sz="1600" b="1" dirty="0" err="1">
                <a:solidFill>
                  <a:srgbClr val="000000"/>
                </a:solidFill>
                <a:latin typeface="Times New Roman"/>
                <a:ea typeface="Times New Roman"/>
                <a:cs typeface="Times New Roman"/>
              </a:rPr>
              <a:t>dir</a:t>
            </a:r>
            <a:r>
              <a:rPr lang="tr-TR" sz="1600" b="1" dirty="0">
                <a:solidFill>
                  <a:srgbClr val="000000"/>
                </a:solidFill>
                <a:latin typeface="Times New Roman"/>
                <a:ea typeface="Times New Roman"/>
                <a:cs typeface="Times New Roman"/>
              </a:rPr>
              <a:t>.     2014 yılı için </a:t>
            </a:r>
            <a:r>
              <a:rPr lang="tr-TR" sz="1600" b="1" dirty="0">
                <a:solidFill>
                  <a:srgbClr val="FF0000"/>
                </a:solidFill>
                <a:latin typeface="Times New Roman"/>
                <a:ea typeface="Times New Roman"/>
                <a:cs typeface="Times New Roman"/>
              </a:rPr>
              <a:t>5.000.000 TL     </a:t>
            </a:r>
            <a:r>
              <a:rPr lang="tr-TR" sz="1600" b="1" dirty="0">
                <a:solidFill>
                  <a:srgbClr val="000000"/>
                </a:solidFill>
                <a:latin typeface="Times New Roman"/>
                <a:ea typeface="Times New Roman"/>
                <a:cs typeface="Times New Roman"/>
              </a:rPr>
              <a:t>ödenek ayrılmış, </a:t>
            </a:r>
            <a:r>
              <a:rPr lang="tr-TR" sz="1600" b="1" dirty="0">
                <a:solidFill>
                  <a:srgbClr val="FF0000"/>
                </a:solidFill>
                <a:latin typeface="Times New Roman"/>
                <a:ea typeface="Times New Roman"/>
                <a:cs typeface="Times New Roman"/>
              </a:rPr>
              <a:t>38.150.000 TL </a:t>
            </a:r>
            <a:r>
              <a:rPr lang="tr-TR" sz="1600" b="1" dirty="0">
                <a:solidFill>
                  <a:srgbClr val="000000"/>
                </a:solidFill>
                <a:latin typeface="Times New Roman"/>
                <a:ea typeface="Times New Roman"/>
                <a:cs typeface="Times New Roman"/>
              </a:rPr>
              <a:t>harcanmıştır.</a:t>
            </a:r>
            <a:endParaRPr lang="tr-TR" sz="1600" dirty="0">
              <a:latin typeface="Calibri"/>
              <a:ea typeface="Calibri"/>
              <a:cs typeface="Times New Roman"/>
            </a:endParaRPr>
          </a:p>
          <a:p>
            <a:pPr algn="just">
              <a:lnSpc>
                <a:spcPct val="150000"/>
              </a:lnSpc>
              <a:spcAft>
                <a:spcPts val="0"/>
              </a:spcAft>
            </a:pPr>
            <a:r>
              <a:rPr lang="tr-TR" sz="1600" b="1" dirty="0">
                <a:solidFill>
                  <a:srgbClr val="000000"/>
                </a:solidFill>
                <a:latin typeface="Times New Roman"/>
                <a:ea typeface="Times New Roman"/>
                <a:cs typeface="Times New Roman"/>
              </a:rPr>
              <a:t> </a:t>
            </a:r>
            <a:endParaRPr lang="tr-TR" sz="1600" dirty="0">
              <a:latin typeface="Calibri"/>
              <a:ea typeface="Calibri"/>
              <a:cs typeface="Times New Roman"/>
            </a:endParaRPr>
          </a:p>
          <a:p>
            <a:pPr indent="219710" algn="just">
              <a:lnSpc>
                <a:spcPct val="115000"/>
              </a:lnSpc>
              <a:spcAft>
                <a:spcPts val="0"/>
              </a:spcAft>
            </a:pPr>
            <a:r>
              <a:rPr lang="tr-TR" sz="1600" b="1" dirty="0">
                <a:solidFill>
                  <a:srgbClr val="0000FF"/>
                </a:solidFill>
                <a:latin typeface="Times New Roman"/>
                <a:ea typeface="Times New Roman"/>
                <a:cs typeface="Times New Roman"/>
              </a:rPr>
              <a:t> 1- </a:t>
            </a:r>
            <a:r>
              <a:rPr lang="tr-TR" sz="1600" b="1" u="sng" dirty="0">
                <a:solidFill>
                  <a:srgbClr val="0000FF"/>
                </a:solidFill>
                <a:latin typeface="Times New Roman"/>
                <a:ea typeface="Times New Roman"/>
                <a:cs typeface="Times New Roman"/>
              </a:rPr>
              <a:t>İstanbul – Şile - Ağva (58 km) arası kesimi</a:t>
            </a:r>
            <a:r>
              <a:rPr lang="tr-TR" sz="1600" b="1" u="sng" dirty="0">
                <a:solidFill>
                  <a:srgbClr val="000000"/>
                </a:solidFill>
                <a:latin typeface="Times New Roman"/>
                <a:ea typeface="Times New Roman"/>
                <a:cs typeface="Times New Roman"/>
              </a:rPr>
              <a:t> </a:t>
            </a:r>
            <a:r>
              <a:rPr lang="tr-TR" sz="1600" b="1" dirty="0">
                <a:solidFill>
                  <a:srgbClr val="000000"/>
                </a:solidFill>
                <a:latin typeface="Times New Roman"/>
                <a:ea typeface="Times New Roman"/>
                <a:cs typeface="Times New Roman"/>
              </a:rPr>
              <a:t>02.07.2013 tarihinde ihale edilmiş olup, yapım çalışmalarına  28.08.2013 tarihinde başlanılmıştır</a:t>
            </a:r>
            <a:r>
              <a:rPr lang="tr-TR" sz="1600" b="1" dirty="0">
                <a:solidFill>
                  <a:srgbClr val="00B050"/>
                </a:solidFill>
                <a:latin typeface="Times New Roman"/>
                <a:ea typeface="Times New Roman"/>
                <a:cs typeface="Times New Roman"/>
              </a:rPr>
              <a:t>. </a:t>
            </a:r>
            <a:r>
              <a:rPr lang="tr-TR" sz="1600" b="1" u="sng" dirty="0">
                <a:solidFill>
                  <a:srgbClr val="00B050"/>
                </a:solidFill>
                <a:latin typeface="Times New Roman"/>
                <a:ea typeface="Times New Roman"/>
                <a:cs typeface="Times New Roman"/>
              </a:rPr>
              <a:t>(Kocaeli ili sınırlarında bir çalışma bulunmamaktadır.)</a:t>
            </a:r>
            <a:r>
              <a:rPr lang="tr-TR" sz="1600" b="1" u="sng" dirty="0">
                <a:solidFill>
                  <a:srgbClr val="000000"/>
                </a:solidFill>
                <a:latin typeface="Times New Roman"/>
                <a:ea typeface="SimSun"/>
                <a:cs typeface="Times New Roman"/>
              </a:rPr>
              <a:t> </a:t>
            </a:r>
            <a:endParaRPr lang="tr-TR" sz="1600" dirty="0">
              <a:latin typeface="Calibri"/>
              <a:ea typeface="Calibri"/>
              <a:cs typeface="Times New Roman"/>
            </a:endParaRPr>
          </a:p>
          <a:p>
            <a:pPr indent="449580" algn="just">
              <a:lnSpc>
                <a:spcPct val="115000"/>
              </a:lnSpc>
              <a:spcAft>
                <a:spcPts val="0"/>
              </a:spcAft>
            </a:pPr>
            <a:r>
              <a:rPr lang="tr-TR" sz="1600" b="1" dirty="0">
                <a:solidFill>
                  <a:srgbClr val="FF0000"/>
                </a:solidFill>
                <a:latin typeface="Times New Roman"/>
                <a:ea typeface="Times New Roman"/>
                <a:cs typeface="Times New Roman"/>
              </a:rPr>
              <a:t> </a:t>
            </a:r>
            <a:endParaRPr lang="tr-TR" sz="1600" dirty="0">
              <a:latin typeface="Calibri"/>
              <a:ea typeface="Calibri"/>
              <a:cs typeface="Times New Roman"/>
            </a:endParaRPr>
          </a:p>
          <a:p>
            <a:pPr indent="449580" algn="just">
              <a:lnSpc>
                <a:spcPct val="115000"/>
              </a:lnSpc>
              <a:spcAft>
                <a:spcPts val="0"/>
              </a:spcAft>
            </a:pPr>
            <a:r>
              <a:rPr lang="tr-TR" sz="1600" b="1" dirty="0">
                <a:solidFill>
                  <a:srgbClr val="FF0000"/>
                </a:solidFill>
                <a:latin typeface="Times New Roman"/>
                <a:ea typeface="Times New Roman"/>
                <a:cs typeface="Times New Roman"/>
              </a:rPr>
              <a:t>Şile-Ağva (22  Km</a:t>
            </a:r>
            <a:r>
              <a:rPr lang="tr-TR" sz="1600" b="1" dirty="0">
                <a:solidFill>
                  <a:srgbClr val="000000"/>
                </a:solidFill>
                <a:latin typeface="Times New Roman"/>
                <a:ea typeface="Times New Roman"/>
                <a:cs typeface="Times New Roman"/>
              </a:rPr>
              <a:t>)  arası  kesim  </a:t>
            </a:r>
            <a:r>
              <a:rPr lang="tr-TR" sz="1600" b="1" dirty="0">
                <a:solidFill>
                  <a:srgbClr val="FF0000"/>
                </a:solidFill>
                <a:latin typeface="Times New Roman"/>
                <a:ea typeface="Times New Roman"/>
                <a:cs typeface="Times New Roman"/>
              </a:rPr>
              <a:t>2x3  B.Y.</a:t>
            </a:r>
            <a:r>
              <a:rPr lang="tr-TR" sz="1600" b="1" dirty="0">
                <a:solidFill>
                  <a:srgbClr val="000000"/>
                </a:solidFill>
                <a:latin typeface="Times New Roman"/>
                <a:ea typeface="Times New Roman"/>
                <a:cs typeface="Times New Roman"/>
              </a:rPr>
              <a:t>  olarak  yapılacak  olup  İstanbul-Şile arasındaki  kalan  </a:t>
            </a:r>
            <a:r>
              <a:rPr lang="tr-TR" sz="1600" b="1" dirty="0">
                <a:solidFill>
                  <a:srgbClr val="FF0000"/>
                </a:solidFill>
                <a:latin typeface="Times New Roman"/>
                <a:ea typeface="Times New Roman"/>
                <a:cs typeface="Times New Roman"/>
              </a:rPr>
              <a:t>36  </a:t>
            </a:r>
            <a:r>
              <a:rPr lang="tr-TR" sz="1600" b="1" dirty="0" err="1">
                <a:solidFill>
                  <a:srgbClr val="FF0000"/>
                </a:solidFill>
                <a:latin typeface="Times New Roman"/>
                <a:ea typeface="Times New Roman"/>
                <a:cs typeface="Times New Roman"/>
              </a:rPr>
              <a:t>Km.lik</a:t>
            </a:r>
            <a:r>
              <a:rPr lang="tr-TR" sz="1600" b="1" dirty="0">
                <a:solidFill>
                  <a:srgbClr val="000000"/>
                </a:solidFill>
                <a:latin typeface="Times New Roman"/>
                <a:ea typeface="Times New Roman"/>
                <a:cs typeface="Times New Roman"/>
              </a:rPr>
              <a:t>  kesimde   2014 yıl  sonu  itibariyle  </a:t>
            </a:r>
            <a:r>
              <a:rPr lang="tr-TR" sz="1600" b="1" u="sng" dirty="0">
                <a:solidFill>
                  <a:srgbClr val="FF0000"/>
                </a:solidFill>
                <a:latin typeface="Times New Roman"/>
                <a:ea typeface="Times New Roman"/>
                <a:cs typeface="Times New Roman"/>
              </a:rPr>
              <a:t>3 km</a:t>
            </a:r>
            <a:r>
              <a:rPr lang="tr-TR" sz="1600" b="1" u="sng" dirty="0">
                <a:solidFill>
                  <a:srgbClr val="000000"/>
                </a:solidFill>
                <a:latin typeface="Times New Roman"/>
                <a:ea typeface="Times New Roman"/>
                <a:cs typeface="Times New Roman"/>
              </a:rPr>
              <a:t>  </a:t>
            </a:r>
            <a:r>
              <a:rPr lang="tr-TR" sz="1600" b="1" u="sng" dirty="0">
                <a:solidFill>
                  <a:srgbClr val="FF0000"/>
                </a:solidFill>
                <a:latin typeface="Times New Roman"/>
                <a:ea typeface="Times New Roman"/>
                <a:cs typeface="Times New Roman"/>
              </a:rPr>
              <a:t>(2X3)- BSK</a:t>
            </a:r>
            <a:r>
              <a:rPr lang="tr-TR" sz="1600" b="1" u="sng" dirty="0">
                <a:solidFill>
                  <a:srgbClr val="000000"/>
                </a:solidFill>
                <a:latin typeface="Times New Roman"/>
                <a:ea typeface="Times New Roman"/>
                <a:cs typeface="Times New Roman"/>
              </a:rPr>
              <a:t> si yapılmıştır</a:t>
            </a:r>
            <a:r>
              <a:rPr lang="tr-TR" sz="1600" b="1" dirty="0">
                <a:solidFill>
                  <a:srgbClr val="000000"/>
                </a:solidFill>
                <a:latin typeface="Times New Roman"/>
                <a:ea typeface="Times New Roman"/>
                <a:cs typeface="Times New Roman"/>
              </a:rPr>
              <a:t>. </a:t>
            </a:r>
            <a:endParaRPr lang="tr-TR" sz="1600" dirty="0">
              <a:latin typeface="Calibri"/>
              <a:ea typeface="Calibri"/>
              <a:cs typeface="Times New Roman"/>
            </a:endParaRPr>
          </a:p>
          <a:p>
            <a:pPr indent="219710" algn="just">
              <a:lnSpc>
                <a:spcPct val="115000"/>
              </a:lnSpc>
              <a:spcAft>
                <a:spcPts val="0"/>
              </a:spcAft>
            </a:pPr>
            <a:r>
              <a:rPr lang="tr-TR" sz="1600" b="1" dirty="0">
                <a:solidFill>
                  <a:srgbClr val="000000"/>
                </a:solidFill>
                <a:latin typeface="Times New Roman"/>
                <a:ea typeface="Times New Roman"/>
                <a:cs typeface="Times New Roman"/>
              </a:rPr>
              <a:t> </a:t>
            </a:r>
            <a:endParaRPr lang="tr-TR" sz="1600" dirty="0">
              <a:latin typeface="Calibri"/>
              <a:ea typeface="Calibri"/>
              <a:cs typeface="Times New Roman"/>
            </a:endParaRPr>
          </a:p>
          <a:p>
            <a:pPr indent="219710" algn="just">
              <a:lnSpc>
                <a:spcPct val="115000"/>
              </a:lnSpc>
              <a:spcAft>
                <a:spcPts val="0"/>
              </a:spcAft>
            </a:pPr>
            <a:r>
              <a:rPr lang="tr-TR" sz="1600" b="1" dirty="0">
                <a:solidFill>
                  <a:srgbClr val="000000"/>
                </a:solidFill>
                <a:latin typeface="Times New Roman"/>
                <a:ea typeface="Times New Roman"/>
                <a:cs typeface="Times New Roman"/>
              </a:rPr>
              <a:t>T5  tünelinde çıkış </a:t>
            </a:r>
            <a:r>
              <a:rPr lang="tr-TR" sz="1600" b="1" dirty="0" err="1">
                <a:solidFill>
                  <a:srgbClr val="000000"/>
                </a:solidFill>
                <a:latin typeface="Times New Roman"/>
                <a:ea typeface="Times New Roman"/>
                <a:cs typeface="Times New Roman"/>
              </a:rPr>
              <a:t>portalının</a:t>
            </a:r>
            <a:r>
              <a:rPr lang="tr-TR" sz="1600" b="1" dirty="0">
                <a:solidFill>
                  <a:srgbClr val="000000"/>
                </a:solidFill>
                <a:latin typeface="Times New Roman"/>
                <a:ea typeface="Times New Roman"/>
                <a:cs typeface="Times New Roman"/>
              </a:rPr>
              <a:t>   yapımına, ve T6 ve T7 tünellerinin  ise  </a:t>
            </a:r>
            <a:r>
              <a:rPr lang="tr-TR" sz="1600" b="1" dirty="0" err="1">
                <a:solidFill>
                  <a:srgbClr val="000000"/>
                </a:solidFill>
                <a:latin typeface="Times New Roman"/>
                <a:ea typeface="Times New Roman"/>
                <a:cs typeface="Times New Roman"/>
              </a:rPr>
              <a:t>iksa</a:t>
            </a:r>
            <a:r>
              <a:rPr lang="tr-TR" sz="1600" b="1" dirty="0">
                <a:solidFill>
                  <a:srgbClr val="000000"/>
                </a:solidFill>
                <a:latin typeface="Times New Roman"/>
                <a:ea typeface="Times New Roman"/>
                <a:cs typeface="Times New Roman"/>
              </a:rPr>
              <a:t>  ve destekleme  çalışmalarına  devam  edilmektedir.  (  T6  tünelinde  üstyapı  kazısı  65 m,  T7  tünelinde  üstyapı kazısı  260m).</a:t>
            </a:r>
            <a:endParaRPr lang="tr-TR" sz="1600" dirty="0">
              <a:latin typeface="Calibri"/>
              <a:ea typeface="Calibri"/>
              <a:cs typeface="Times New Roman"/>
            </a:endParaRPr>
          </a:p>
          <a:p>
            <a:pPr indent="219710" algn="just">
              <a:lnSpc>
                <a:spcPct val="115000"/>
              </a:lnSpc>
              <a:spcAft>
                <a:spcPts val="0"/>
              </a:spcAft>
            </a:pPr>
            <a:r>
              <a:rPr lang="tr-TR" sz="1600" b="1" dirty="0">
                <a:solidFill>
                  <a:srgbClr val="000000"/>
                </a:solidFill>
                <a:latin typeface="Times New Roman"/>
                <a:ea typeface="Times New Roman"/>
                <a:cs typeface="Times New Roman"/>
              </a:rPr>
              <a:t> </a:t>
            </a:r>
            <a:endParaRPr lang="tr-TR" sz="1600" dirty="0">
              <a:latin typeface="Calibri"/>
              <a:ea typeface="Calibri"/>
              <a:cs typeface="Times New Roman"/>
            </a:endParaRPr>
          </a:p>
          <a:p>
            <a:pPr indent="219710" algn="just">
              <a:lnSpc>
                <a:spcPct val="115000"/>
              </a:lnSpc>
              <a:spcAft>
                <a:spcPts val="0"/>
              </a:spcAft>
            </a:pPr>
            <a:r>
              <a:rPr lang="tr-TR" sz="1600" b="1" dirty="0">
                <a:solidFill>
                  <a:srgbClr val="000000"/>
                </a:solidFill>
                <a:latin typeface="Times New Roman"/>
                <a:ea typeface="Times New Roman"/>
                <a:cs typeface="Times New Roman"/>
              </a:rPr>
              <a:t>V 5  - V6  viyadüklerinde  temel  ve  perde  betonu  imalatları  sürdürülmektedir.  (  V5  viyadüğünde  7   ayak,  V6  viyadüğünde  2  ayak  tamamlanmıştır)</a:t>
            </a:r>
            <a:endParaRPr lang="tr-TR" sz="1600" dirty="0">
              <a:latin typeface="Calibri"/>
              <a:ea typeface="Calibri"/>
              <a:cs typeface="Times New Roman"/>
            </a:endParaRPr>
          </a:p>
          <a:p>
            <a:pPr algn="just">
              <a:lnSpc>
                <a:spcPct val="150000"/>
              </a:lnSpc>
              <a:spcAft>
                <a:spcPts val="0"/>
              </a:spcAft>
            </a:pPr>
            <a:r>
              <a:rPr lang="tr-TR" sz="1600" b="1" dirty="0">
                <a:solidFill>
                  <a:srgbClr val="000000"/>
                </a:solidFill>
                <a:latin typeface="Times New Roman"/>
                <a:ea typeface="Times New Roman"/>
                <a:cs typeface="Times New Roman"/>
              </a:rPr>
              <a:t> </a:t>
            </a:r>
            <a:endParaRPr lang="tr-TR" sz="1600" dirty="0">
              <a:latin typeface="Calibri"/>
              <a:ea typeface="Calibri"/>
              <a:cs typeface="Times New Roman"/>
            </a:endParaRPr>
          </a:p>
          <a:p>
            <a:pPr algn="just">
              <a:lnSpc>
                <a:spcPct val="150000"/>
              </a:lnSpc>
              <a:spcAft>
                <a:spcPts val="0"/>
              </a:spcAft>
            </a:pPr>
            <a:r>
              <a:rPr lang="tr-TR" sz="1600" b="1" u="sng" dirty="0">
                <a:solidFill>
                  <a:srgbClr val="0000FF"/>
                </a:solidFill>
                <a:latin typeface="Times New Roman"/>
                <a:ea typeface="Times New Roman"/>
                <a:cs typeface="Times New Roman"/>
              </a:rPr>
              <a:t>  2-Ağva – Kandıra - Kaynarca</a:t>
            </a:r>
            <a:r>
              <a:rPr lang="tr-TR" sz="1600" b="1" u="sng" dirty="0">
                <a:solidFill>
                  <a:srgbClr val="FF0000"/>
                </a:solidFill>
                <a:latin typeface="Times New Roman"/>
                <a:ea typeface="Times New Roman"/>
                <a:cs typeface="Times New Roman"/>
              </a:rPr>
              <a:t> </a:t>
            </a:r>
            <a:r>
              <a:rPr lang="tr-TR" sz="1600" b="1" dirty="0">
                <a:solidFill>
                  <a:srgbClr val="000000"/>
                </a:solidFill>
                <a:latin typeface="Times New Roman"/>
                <a:ea typeface="Times New Roman"/>
                <a:cs typeface="Times New Roman"/>
              </a:rPr>
              <a:t>arasındaki kalan </a:t>
            </a:r>
            <a:r>
              <a:rPr lang="tr-TR" sz="1600" b="1" dirty="0">
                <a:solidFill>
                  <a:srgbClr val="FF0000"/>
                </a:solidFill>
                <a:latin typeface="Times New Roman"/>
                <a:ea typeface="Times New Roman"/>
                <a:cs typeface="Times New Roman"/>
              </a:rPr>
              <a:t>43 km</a:t>
            </a:r>
            <a:r>
              <a:rPr lang="tr-TR" sz="1600" b="1" dirty="0">
                <a:solidFill>
                  <a:srgbClr val="000000"/>
                </a:solidFill>
                <a:latin typeface="Times New Roman"/>
                <a:ea typeface="Times New Roman"/>
                <a:cs typeface="Times New Roman"/>
              </a:rPr>
              <a:t> </a:t>
            </a:r>
            <a:r>
              <a:rPr lang="tr-TR" sz="1600" b="1" dirty="0" err="1">
                <a:solidFill>
                  <a:srgbClr val="000000"/>
                </a:solidFill>
                <a:latin typeface="Times New Roman"/>
                <a:ea typeface="Times New Roman"/>
                <a:cs typeface="Times New Roman"/>
              </a:rPr>
              <a:t>lik</a:t>
            </a:r>
            <a:r>
              <a:rPr lang="tr-TR" sz="1600" b="1" dirty="0">
                <a:solidFill>
                  <a:srgbClr val="000000"/>
                </a:solidFill>
                <a:latin typeface="Times New Roman"/>
                <a:ea typeface="Times New Roman"/>
                <a:cs typeface="Times New Roman"/>
              </a:rPr>
              <a:t> kesiminin ihale hazırlıkları devam etmektedir. </a:t>
            </a:r>
            <a:endParaRPr lang="tr-TR" sz="1600" dirty="0">
              <a:latin typeface="Calibri"/>
              <a:ea typeface="Calibri"/>
              <a:cs typeface="Times New Roman"/>
            </a:endParaRPr>
          </a:p>
        </p:txBody>
      </p:sp>
      <p:sp>
        <p:nvSpPr>
          <p:cNvPr id="11" name="Çerçeve 10"/>
          <p:cNvSpPr/>
          <p:nvPr/>
        </p:nvSpPr>
        <p:spPr>
          <a:xfrm>
            <a:off x="88096" y="826036"/>
            <a:ext cx="9711324" cy="5941210"/>
          </a:xfrm>
          <a:prstGeom prst="frame">
            <a:avLst>
              <a:gd name="adj1" fmla="val 1175"/>
            </a:avLst>
          </a:prstGeom>
          <a:pattFill prst="dkVert">
            <a:fgClr>
              <a:schemeClr val="tx1">
                <a:lumMod val="75000"/>
                <a:lumOff val="25000"/>
              </a:schemeClr>
            </a:fgClr>
            <a:bgClr>
              <a:schemeClr val="tx1"/>
            </a:bgClr>
          </a:patt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spcCol="0" rtlCol="0" anchor="ctr"/>
          <a:lstStyle/>
          <a:p>
            <a:pPr algn="ctr"/>
            <a:endParaRPr lang="tr-TR">
              <a:solidFill>
                <a:prstClr val="black"/>
              </a:solidFill>
            </a:endParaRPr>
          </a:p>
        </p:txBody>
      </p:sp>
      <p:sp>
        <p:nvSpPr>
          <p:cNvPr id="12" name="Şeritli Sağ Ok 11">
            <a:hlinkClick r:id="" action="ppaction://noaction"/>
          </p:cNvPr>
          <p:cNvSpPr/>
          <p:nvPr/>
        </p:nvSpPr>
        <p:spPr>
          <a:xfrm flipH="1">
            <a:off x="8904000" y="6360735"/>
            <a:ext cx="608779" cy="283995"/>
          </a:xfrm>
          <a:prstGeom prst="stripedRigh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tr-TR">
              <a:solidFill>
                <a:prstClr val="white"/>
              </a:solidFill>
            </a:endParaRPr>
          </a:p>
        </p:txBody>
      </p:sp>
    </p:spTree>
    <p:extLst>
      <p:ext uri="{BB962C8B-B14F-4D97-AF65-F5344CB8AC3E}">
        <p14:creationId xmlns:p14="http://schemas.microsoft.com/office/powerpoint/2010/main" val="964472775"/>
      </p:ext>
    </p:extLst>
  </p:cSld>
  <p:clrMapOvr>
    <a:masterClrMapping/>
  </p:clrMapOvr>
  <p:transition>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22" name="Picture 58"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466" y="11642"/>
            <a:ext cx="9947275" cy="6886575"/>
          </a:xfrm>
          <a:prstGeom prst="rect">
            <a:avLst/>
          </a:prstGeom>
          <a:noFill/>
          <a:extLst>
            <a:ext uri="{909E8E84-426E-40DD-AFC4-6F175D3DCCD1}">
              <a14:hiddenFill xmlns:a14="http://schemas.microsoft.com/office/drawing/2010/main">
                <a:solidFill>
                  <a:srgbClr val="FFFFFF"/>
                </a:solidFill>
              </a14:hiddenFill>
            </a:ext>
          </a:extLst>
        </p:spPr>
      </p:pic>
      <p:sp>
        <p:nvSpPr>
          <p:cNvPr id="149" name="Dikdörtgen 148"/>
          <p:cNvSpPr/>
          <p:nvPr/>
        </p:nvSpPr>
        <p:spPr>
          <a:xfrm>
            <a:off x="1693441" y="404718"/>
            <a:ext cx="6571928" cy="369063"/>
          </a:xfrm>
          <a:prstGeom prst="rect">
            <a:avLst/>
          </a:prstGeom>
        </p:spPr>
        <p:txBody>
          <a:bodyPr wrap="square" lIns="91175" tIns="45587" rIns="91175" bIns="45587">
            <a:spAutoFit/>
          </a:bodyPr>
          <a:lstStyle/>
          <a:p>
            <a:pPr algn="ctr"/>
            <a:r>
              <a:rPr lang="tr-TR" b="1" dirty="0" smtClean="0">
                <a:solidFill>
                  <a:srgbClr val="C00000"/>
                </a:solidFill>
              </a:rPr>
              <a:t>ŞİLE </a:t>
            </a:r>
            <a:r>
              <a:rPr lang="tr-TR" b="1" dirty="0">
                <a:solidFill>
                  <a:srgbClr val="C00000"/>
                </a:solidFill>
              </a:rPr>
              <a:t>– AĞVA  -KANDIRA – </a:t>
            </a:r>
            <a:r>
              <a:rPr lang="tr-TR" b="1" dirty="0" smtClean="0">
                <a:solidFill>
                  <a:srgbClr val="C00000"/>
                </a:solidFill>
              </a:rPr>
              <a:t>KAYNARCA</a:t>
            </a:r>
            <a:endParaRPr lang="tr-TR" b="1" dirty="0">
              <a:solidFill>
                <a:srgbClr val="C00000"/>
              </a:solidFill>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969" y="208970"/>
            <a:ext cx="1296663" cy="97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9402" y="305324"/>
            <a:ext cx="943089" cy="876619"/>
          </a:xfrm>
          <a:prstGeom prst="rect">
            <a:avLst/>
          </a:prstGeom>
        </p:spPr>
      </p:pic>
      <p:graphicFrame>
        <p:nvGraphicFramePr>
          <p:cNvPr id="12" name="Diagram 2"/>
          <p:cNvGraphicFramePr/>
          <p:nvPr>
            <p:extLst>
              <p:ext uri="{D42A27DB-BD31-4B8C-83A1-F6EECF244321}">
                <p14:modId xmlns:p14="http://schemas.microsoft.com/office/powerpoint/2010/main" val="776933454"/>
              </p:ext>
            </p:extLst>
          </p:nvPr>
        </p:nvGraphicFramePr>
        <p:xfrm>
          <a:off x="632525" y="1340768"/>
          <a:ext cx="9001000" cy="50405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89497967"/>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
                                            <p:graphicEl>
                                              <a:dgm id="{A4D9E059-1CF5-46B4-9BDC-6A89B9F2C818}"/>
                                            </p:graphicEl>
                                          </p:spTgt>
                                        </p:tgtEl>
                                        <p:attrNameLst>
                                          <p:attrName>style.visibility</p:attrName>
                                        </p:attrNameLst>
                                      </p:cBhvr>
                                      <p:to>
                                        <p:strVal val="visible"/>
                                      </p:to>
                                    </p:set>
                                    <p:anim calcmode="lin" valueType="num">
                                      <p:cBhvr>
                                        <p:cTn id="7" dur="1000" fill="hold"/>
                                        <p:tgtEl>
                                          <p:spTgt spid="12">
                                            <p:graphicEl>
                                              <a:dgm id="{A4D9E059-1CF5-46B4-9BDC-6A89B9F2C818}"/>
                                            </p:graphicEl>
                                          </p:spTgt>
                                        </p:tgtEl>
                                        <p:attrNameLst>
                                          <p:attrName>ppt_w</p:attrName>
                                        </p:attrNameLst>
                                      </p:cBhvr>
                                      <p:tavLst>
                                        <p:tav tm="0">
                                          <p:val>
                                            <p:strVal val="#ppt_w*0.70"/>
                                          </p:val>
                                        </p:tav>
                                        <p:tav tm="100000">
                                          <p:val>
                                            <p:strVal val="#ppt_w"/>
                                          </p:val>
                                        </p:tav>
                                      </p:tavLst>
                                    </p:anim>
                                    <p:anim calcmode="lin" valueType="num">
                                      <p:cBhvr>
                                        <p:cTn id="8" dur="1000" fill="hold"/>
                                        <p:tgtEl>
                                          <p:spTgt spid="12">
                                            <p:graphicEl>
                                              <a:dgm id="{A4D9E059-1CF5-46B4-9BDC-6A89B9F2C818}"/>
                                            </p:graphicEl>
                                          </p:spTgt>
                                        </p:tgtEl>
                                        <p:attrNameLst>
                                          <p:attrName>ppt_h</p:attrName>
                                        </p:attrNameLst>
                                      </p:cBhvr>
                                      <p:tavLst>
                                        <p:tav tm="0">
                                          <p:val>
                                            <p:strVal val="#ppt_h"/>
                                          </p:val>
                                        </p:tav>
                                        <p:tav tm="100000">
                                          <p:val>
                                            <p:strVal val="#ppt_h"/>
                                          </p:val>
                                        </p:tav>
                                      </p:tavLst>
                                    </p:anim>
                                    <p:animEffect transition="in" filter="fade">
                                      <p:cBhvr>
                                        <p:cTn id="9" dur="1000"/>
                                        <p:tgtEl>
                                          <p:spTgt spid="12">
                                            <p:graphicEl>
                                              <a:dgm id="{A4D9E059-1CF5-46B4-9BDC-6A89B9F2C818}"/>
                                            </p:graphicEl>
                                          </p:spTgt>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12">
                                            <p:graphicEl>
                                              <a:dgm id="{35894D2A-7448-4EEF-BE7A-AFECDF46E879}"/>
                                            </p:graphicEl>
                                          </p:spTgt>
                                        </p:tgtEl>
                                        <p:attrNameLst>
                                          <p:attrName>style.visibility</p:attrName>
                                        </p:attrNameLst>
                                      </p:cBhvr>
                                      <p:to>
                                        <p:strVal val="visible"/>
                                      </p:to>
                                    </p:set>
                                    <p:animEffect transition="in" filter="slide(fromBottom)">
                                      <p:cBhvr>
                                        <p:cTn id="13" dur="1000"/>
                                        <p:tgtEl>
                                          <p:spTgt spid="12">
                                            <p:graphicEl>
                                              <a:dgm id="{35894D2A-7448-4EEF-BE7A-AFECDF46E879}"/>
                                            </p:graphicEl>
                                          </p:spTgt>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2">
                                            <p:graphicEl>
                                              <a:dgm id="{261419D1-020B-4657-BF78-9F0E18F7ED53}"/>
                                            </p:graphicEl>
                                          </p:spTgt>
                                        </p:tgtEl>
                                        <p:attrNameLst>
                                          <p:attrName>style.visibility</p:attrName>
                                        </p:attrNameLst>
                                      </p:cBhvr>
                                      <p:to>
                                        <p:strVal val="visible"/>
                                      </p:to>
                                    </p:set>
                                    <p:animEffect transition="in" filter="slide(fromLeft)">
                                      <p:cBhvr>
                                        <p:cTn id="16" dur="1000"/>
                                        <p:tgtEl>
                                          <p:spTgt spid="12">
                                            <p:graphicEl>
                                              <a:dgm id="{261419D1-020B-4657-BF78-9F0E18F7ED53}"/>
                                            </p:graphicEl>
                                          </p:spTgt>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12">
                                            <p:graphicEl>
                                              <a:dgm id="{94D001CF-E85D-43CF-A52B-834DD35C680F}"/>
                                            </p:graphicEl>
                                          </p:spTgt>
                                        </p:tgtEl>
                                        <p:attrNameLst>
                                          <p:attrName>style.visibility</p:attrName>
                                        </p:attrNameLst>
                                      </p:cBhvr>
                                      <p:to>
                                        <p:strVal val="visible"/>
                                      </p:to>
                                    </p:set>
                                    <p:animEffect transition="in" filter="slide(fromRight)">
                                      <p:cBhvr>
                                        <p:cTn id="19" dur="1000"/>
                                        <p:tgtEl>
                                          <p:spTgt spid="12">
                                            <p:graphicEl>
                                              <a:dgm id="{94D001CF-E85D-43CF-A52B-834DD35C680F}"/>
                                            </p:graphicEl>
                                          </p:spTgt>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12">
                                            <p:graphicEl>
                                              <a:dgm id="{0CD42C0B-1FA3-425E-90C8-A1C3A2B21B06}"/>
                                            </p:graphicEl>
                                          </p:spTgt>
                                        </p:tgtEl>
                                        <p:attrNameLst>
                                          <p:attrName>style.visibility</p:attrName>
                                        </p:attrNameLst>
                                      </p:cBhvr>
                                      <p:to>
                                        <p:strVal val="visible"/>
                                      </p:to>
                                    </p:set>
                                    <p:animEffect transition="in" filter="slide(fromTop)">
                                      <p:cBhvr>
                                        <p:cTn id="22" dur="1000"/>
                                        <p:tgtEl>
                                          <p:spTgt spid="12">
                                            <p:graphicEl>
                                              <a:dgm id="{0CD42C0B-1FA3-425E-90C8-A1C3A2B21B0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54000" b="-54000"/>
          </a:stretch>
        </a:blip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032"/>
            <a:ext cx="9906000" cy="5306150"/>
          </a:xfrm>
          <a:prstGeom prst="rect">
            <a:avLst/>
          </a:prstGeom>
          <a:noFill/>
          <a:ln>
            <a:noFill/>
          </a:ln>
        </p:spPr>
      </p:pic>
      <p:sp>
        <p:nvSpPr>
          <p:cNvPr id="9" name="Text Box 78"/>
          <p:cNvSpPr txBox="1">
            <a:spLocks noChangeArrowheads="1"/>
          </p:cNvSpPr>
          <p:nvPr/>
        </p:nvSpPr>
        <p:spPr bwMode="auto">
          <a:xfrm>
            <a:off x="5603428" y="2096634"/>
            <a:ext cx="398505" cy="479425"/>
          </a:xfrm>
          <a:prstGeom prst="rect">
            <a:avLst/>
          </a:prstGeom>
          <a:solidFill>
            <a:srgbClr val="C00000"/>
          </a:solidFill>
          <a:ln w="19050">
            <a:headEnd/>
            <a:tailEnd/>
          </a:ln>
        </p:spPr>
        <p:style>
          <a:lnRef idx="3">
            <a:schemeClr val="lt1"/>
          </a:lnRef>
          <a:fillRef idx="1">
            <a:schemeClr val="dk1"/>
          </a:fillRef>
          <a:effectRef idx="1">
            <a:schemeClr val="dk1"/>
          </a:effectRef>
          <a:fontRef idx="minor">
            <a:schemeClr val="lt1"/>
          </a:fontRef>
        </p:style>
        <p:txBody>
          <a:bodyPr wrap="none" lIns="17938" tIns="17938" rIns="17938" bIns="17938" anchor="ctr">
            <a:spAutoFit/>
          </a:bodyPr>
          <a:lstStyle/>
          <a:p>
            <a:pPr algn="ctr" defTabSz="911030">
              <a:lnSpc>
                <a:spcPct val="90000"/>
              </a:lnSpc>
              <a:defRPr/>
            </a:pPr>
            <a:r>
              <a:rPr lang="tr-TR" sz="800" dirty="0" err="1">
                <a:solidFill>
                  <a:prstClr val="white"/>
                </a:solidFill>
              </a:rPr>
              <a:t>Hasdal</a:t>
            </a:r>
            <a:r>
              <a:rPr lang="tr-TR" sz="800" dirty="0">
                <a:solidFill>
                  <a:prstClr val="white"/>
                </a:solidFill>
              </a:rPr>
              <a:t>-</a:t>
            </a:r>
          </a:p>
          <a:p>
            <a:pPr algn="ctr" defTabSz="911030">
              <a:lnSpc>
                <a:spcPct val="90000"/>
              </a:lnSpc>
              <a:defRPr/>
            </a:pPr>
            <a:r>
              <a:rPr lang="tr-TR" sz="800" dirty="0">
                <a:solidFill>
                  <a:prstClr val="white"/>
                </a:solidFill>
              </a:rPr>
              <a:t>K.Burgaz</a:t>
            </a:r>
          </a:p>
          <a:p>
            <a:pPr algn="ctr" defTabSz="911030">
              <a:lnSpc>
                <a:spcPct val="90000"/>
              </a:lnSpc>
              <a:defRPr/>
            </a:pPr>
            <a:r>
              <a:rPr lang="tr-TR" sz="800" dirty="0" smtClean="0">
                <a:solidFill>
                  <a:srgbClr val="FFFFCC"/>
                </a:solidFill>
              </a:rPr>
              <a:t>46.436</a:t>
            </a:r>
            <a:endParaRPr lang="tr-TR" sz="800" dirty="0">
              <a:solidFill>
                <a:srgbClr val="FFFFCC"/>
              </a:solidFill>
            </a:endParaRPr>
          </a:p>
          <a:p>
            <a:pPr algn="ctr" defTabSz="911030">
              <a:lnSpc>
                <a:spcPct val="90000"/>
              </a:lnSpc>
              <a:defRPr/>
            </a:pPr>
            <a:r>
              <a:rPr lang="tr-TR" sz="800" dirty="0">
                <a:solidFill>
                  <a:srgbClr val="FFFFCC"/>
                </a:solidFill>
              </a:rPr>
              <a:t>% 18</a:t>
            </a:r>
          </a:p>
        </p:txBody>
      </p:sp>
      <p:sp>
        <p:nvSpPr>
          <p:cNvPr id="10" name="Text Box 79"/>
          <p:cNvSpPr txBox="1">
            <a:spLocks noChangeArrowheads="1"/>
          </p:cNvSpPr>
          <p:nvPr/>
        </p:nvSpPr>
        <p:spPr bwMode="auto">
          <a:xfrm>
            <a:off x="5241074" y="4041078"/>
            <a:ext cx="372857" cy="479425"/>
          </a:xfrm>
          <a:prstGeom prst="rect">
            <a:avLst/>
          </a:prstGeom>
          <a:solidFill>
            <a:srgbClr val="C0000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İstanbul</a:t>
            </a:r>
          </a:p>
          <a:p>
            <a:pPr algn="ctr" defTabSz="911030">
              <a:lnSpc>
                <a:spcPct val="90000"/>
              </a:lnSpc>
              <a:defRPr/>
            </a:pPr>
            <a:r>
              <a:rPr lang="tr-TR" sz="800" dirty="0">
                <a:solidFill>
                  <a:prstClr val="white"/>
                </a:solidFill>
              </a:rPr>
              <a:t>-Ömerli</a:t>
            </a:r>
          </a:p>
          <a:p>
            <a:pPr algn="ctr" defTabSz="911030">
              <a:lnSpc>
                <a:spcPct val="90000"/>
              </a:lnSpc>
              <a:defRPr/>
            </a:pPr>
            <a:r>
              <a:rPr lang="tr-TR" sz="800" dirty="0" smtClean="0">
                <a:solidFill>
                  <a:srgbClr val="FFFFCC"/>
                </a:solidFill>
              </a:rPr>
              <a:t>20.554</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29</a:t>
            </a:r>
            <a:endParaRPr lang="tr-TR" sz="800" dirty="0">
              <a:solidFill>
                <a:srgbClr val="FFFFCC"/>
              </a:solidFill>
            </a:endParaRPr>
          </a:p>
        </p:txBody>
      </p:sp>
      <p:sp>
        <p:nvSpPr>
          <p:cNvPr id="11" name="Text Box 80"/>
          <p:cNvSpPr txBox="1">
            <a:spLocks noChangeArrowheads="1"/>
          </p:cNvSpPr>
          <p:nvPr/>
        </p:nvSpPr>
        <p:spPr bwMode="auto">
          <a:xfrm>
            <a:off x="4761784" y="5086843"/>
            <a:ext cx="809963" cy="811823"/>
          </a:xfrm>
          <a:prstGeom prst="rect">
            <a:avLst/>
          </a:prstGeom>
          <a:ln w="19050">
            <a:headEnd/>
            <a:tailEnd/>
          </a:ln>
        </p:spPr>
        <p:style>
          <a:lnRef idx="3">
            <a:schemeClr val="lt1"/>
          </a:lnRef>
          <a:fillRef idx="1">
            <a:schemeClr val="dk1"/>
          </a:fillRef>
          <a:effectRef idx="1">
            <a:schemeClr val="dk1"/>
          </a:effectRef>
          <a:fontRef idx="minor">
            <a:schemeClr val="lt1"/>
          </a:fontRef>
        </p:style>
        <p:txBody>
          <a:bodyPr wrap="none" lIns="17938" tIns="17938" rIns="17938" bIns="17938" anchor="ctr">
            <a:spAutoFit/>
          </a:bodyPr>
          <a:lstStyle/>
          <a:p>
            <a:pPr algn="ctr" defTabSz="911030">
              <a:lnSpc>
                <a:spcPct val="90000"/>
              </a:lnSpc>
              <a:defRPr/>
            </a:pPr>
            <a:r>
              <a:rPr lang="tr-TR" sz="1400" b="1" dirty="0">
                <a:solidFill>
                  <a:prstClr val="white"/>
                </a:solidFill>
              </a:rPr>
              <a:t>İstanbul İl </a:t>
            </a:r>
          </a:p>
          <a:p>
            <a:pPr algn="ctr" defTabSz="911030">
              <a:lnSpc>
                <a:spcPct val="90000"/>
              </a:lnSpc>
              <a:defRPr/>
            </a:pPr>
            <a:r>
              <a:rPr lang="tr-TR" sz="1400" b="1" dirty="0" err="1">
                <a:solidFill>
                  <a:prstClr val="white"/>
                </a:solidFill>
              </a:rPr>
              <a:t>Hd</a:t>
            </a:r>
            <a:r>
              <a:rPr lang="tr-TR" sz="1400" b="1" dirty="0">
                <a:solidFill>
                  <a:prstClr val="white"/>
                </a:solidFill>
              </a:rPr>
              <a:t>.-Gebze</a:t>
            </a:r>
          </a:p>
          <a:p>
            <a:pPr algn="ctr" defTabSz="911030">
              <a:lnSpc>
                <a:spcPct val="90000"/>
              </a:lnSpc>
              <a:defRPr/>
            </a:pPr>
            <a:r>
              <a:rPr lang="tr-TR" sz="1400" b="1" dirty="0" smtClean="0">
                <a:solidFill>
                  <a:srgbClr val="FFFFCC"/>
                </a:solidFill>
              </a:rPr>
              <a:t>59.907</a:t>
            </a:r>
            <a:endParaRPr lang="tr-TR" sz="1400" b="1" dirty="0">
              <a:solidFill>
                <a:srgbClr val="FFFFCC"/>
              </a:solidFill>
            </a:endParaRPr>
          </a:p>
          <a:p>
            <a:pPr algn="ctr" defTabSz="911030">
              <a:lnSpc>
                <a:spcPct val="90000"/>
              </a:lnSpc>
              <a:defRPr/>
            </a:pPr>
            <a:r>
              <a:rPr lang="tr-TR" sz="1400" b="1" dirty="0">
                <a:solidFill>
                  <a:srgbClr val="FFFFCC"/>
                </a:solidFill>
              </a:rPr>
              <a:t>% </a:t>
            </a:r>
            <a:r>
              <a:rPr lang="tr-TR" sz="1400" b="1" dirty="0" smtClean="0">
                <a:solidFill>
                  <a:srgbClr val="FFFFCC"/>
                </a:solidFill>
              </a:rPr>
              <a:t>16</a:t>
            </a:r>
            <a:endParaRPr lang="tr-TR" sz="1400" b="1" dirty="0">
              <a:solidFill>
                <a:srgbClr val="FFFFCC"/>
              </a:solidFill>
            </a:endParaRPr>
          </a:p>
        </p:txBody>
      </p:sp>
      <p:sp>
        <p:nvSpPr>
          <p:cNvPr id="12" name="Text Box 81"/>
          <p:cNvSpPr txBox="1">
            <a:spLocks noChangeArrowheads="1"/>
          </p:cNvSpPr>
          <p:nvPr/>
        </p:nvSpPr>
        <p:spPr bwMode="auto">
          <a:xfrm>
            <a:off x="6677726" y="2106676"/>
            <a:ext cx="329575" cy="479425"/>
          </a:xfrm>
          <a:prstGeom prst="rect">
            <a:avLst/>
          </a:prstGeom>
          <a:solidFill>
            <a:srgbClr val="C00000"/>
          </a:solidFill>
          <a:ln w="19050">
            <a:headEnd/>
            <a:tailEnd/>
          </a:ln>
        </p:spPr>
        <p:style>
          <a:lnRef idx="3">
            <a:schemeClr val="lt1"/>
          </a:lnRef>
          <a:fillRef idx="1">
            <a:schemeClr val="accent4"/>
          </a:fillRef>
          <a:effectRef idx="1">
            <a:schemeClr val="accent4"/>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Gebze-</a:t>
            </a:r>
          </a:p>
          <a:p>
            <a:pPr algn="ctr" defTabSz="911030">
              <a:lnSpc>
                <a:spcPct val="90000"/>
              </a:lnSpc>
              <a:defRPr/>
            </a:pPr>
            <a:r>
              <a:rPr lang="tr-TR" sz="800" dirty="0">
                <a:solidFill>
                  <a:prstClr val="white"/>
                </a:solidFill>
              </a:rPr>
              <a:t>Körfez</a:t>
            </a:r>
          </a:p>
          <a:p>
            <a:pPr algn="ctr" defTabSz="911030">
              <a:lnSpc>
                <a:spcPct val="90000"/>
              </a:lnSpc>
              <a:defRPr/>
            </a:pPr>
            <a:r>
              <a:rPr lang="tr-TR" sz="800" dirty="0" smtClean="0">
                <a:solidFill>
                  <a:srgbClr val="FFFFCC"/>
                </a:solidFill>
              </a:rPr>
              <a:t>22.400</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26</a:t>
            </a:r>
            <a:endParaRPr lang="tr-TR" sz="800" dirty="0">
              <a:solidFill>
                <a:srgbClr val="FFFFCC"/>
              </a:solidFill>
            </a:endParaRPr>
          </a:p>
        </p:txBody>
      </p:sp>
      <p:sp>
        <p:nvSpPr>
          <p:cNvPr id="13" name="Text Box 82"/>
          <p:cNvSpPr txBox="1">
            <a:spLocks noChangeArrowheads="1"/>
          </p:cNvSpPr>
          <p:nvPr/>
        </p:nvSpPr>
        <p:spPr bwMode="auto">
          <a:xfrm>
            <a:off x="6707542" y="5436665"/>
            <a:ext cx="688563" cy="451725"/>
          </a:xfrm>
          <a:prstGeom prst="rect">
            <a:avLst/>
          </a:prstGeom>
          <a:ln w="19050">
            <a:headEnd/>
            <a:tailEnd/>
          </a:ln>
        </p:spPr>
        <p:style>
          <a:lnRef idx="3">
            <a:schemeClr val="lt1"/>
          </a:lnRef>
          <a:fillRef idx="1">
            <a:schemeClr val="dk1"/>
          </a:fillRef>
          <a:effectRef idx="1">
            <a:schemeClr val="dk1"/>
          </a:effectRef>
          <a:fontRef idx="minor">
            <a:schemeClr val="lt1"/>
          </a:fontRef>
        </p:style>
        <p:txBody>
          <a:bodyPr wrap="square" lIns="17938" tIns="17938" rIns="17938" bIns="17938" anchor="ctr">
            <a:spAutoFit/>
          </a:bodyPr>
          <a:lstStyle>
            <a:defPPr>
              <a:defRPr lang="tr-TR"/>
            </a:defPPr>
            <a:lvl1pPr algn="ctr">
              <a:lnSpc>
                <a:spcPct val="90000"/>
              </a:lnSpc>
              <a:defRPr sz="800">
                <a:solidFill>
                  <a:srgbClr val="000000"/>
                </a:solidFill>
              </a:defRPr>
            </a:lvl1pPr>
          </a:lstStyle>
          <a:p>
            <a:pPr defTabSz="911030"/>
            <a:r>
              <a:rPr lang="tr-TR" sz="1000" b="1" dirty="0">
                <a:solidFill>
                  <a:prstClr val="white"/>
                </a:solidFill>
              </a:rPr>
              <a:t>İzmit-Batı</a:t>
            </a:r>
            <a:endParaRPr lang="tr-TR" b="1" dirty="0">
              <a:solidFill>
                <a:prstClr val="white"/>
              </a:solidFill>
            </a:endParaRPr>
          </a:p>
          <a:p>
            <a:pPr defTabSz="911030"/>
            <a:r>
              <a:rPr lang="tr-TR" sz="1000" b="1" dirty="0" smtClean="0">
                <a:solidFill>
                  <a:srgbClr val="FFFFCC"/>
                </a:solidFill>
              </a:rPr>
              <a:t>54.840</a:t>
            </a:r>
            <a:endParaRPr lang="tr-TR" sz="1000" b="1" dirty="0">
              <a:solidFill>
                <a:srgbClr val="FFFFCC"/>
              </a:solidFill>
            </a:endParaRPr>
          </a:p>
          <a:p>
            <a:pPr defTabSz="911030"/>
            <a:r>
              <a:rPr lang="tr-TR" sz="1000" b="1" dirty="0">
                <a:solidFill>
                  <a:srgbClr val="FFFFCC"/>
                </a:solidFill>
              </a:rPr>
              <a:t>% </a:t>
            </a:r>
            <a:r>
              <a:rPr lang="tr-TR" sz="1000" b="1" dirty="0" smtClean="0">
                <a:solidFill>
                  <a:srgbClr val="FFFFCC"/>
                </a:solidFill>
              </a:rPr>
              <a:t>15</a:t>
            </a:r>
            <a:endParaRPr lang="tr-TR" sz="1000" b="1" dirty="0">
              <a:solidFill>
                <a:srgbClr val="FFFFCC"/>
              </a:solidFill>
            </a:endParaRPr>
          </a:p>
        </p:txBody>
      </p:sp>
      <p:sp>
        <p:nvSpPr>
          <p:cNvPr id="14" name="Text Box 83"/>
          <p:cNvSpPr txBox="1">
            <a:spLocks noChangeArrowheads="1"/>
          </p:cNvSpPr>
          <p:nvPr/>
        </p:nvSpPr>
        <p:spPr bwMode="auto">
          <a:xfrm>
            <a:off x="7572225" y="2106676"/>
            <a:ext cx="318355" cy="479425"/>
          </a:xfrm>
          <a:prstGeom prst="rect">
            <a:avLst/>
          </a:prstGeom>
          <a:solidFill>
            <a:srgbClr val="C00000"/>
          </a:solidFill>
          <a:ln w="19050">
            <a:headEnd/>
            <a:tailEnd/>
          </a:ln>
        </p:spPr>
        <p:style>
          <a:lnRef idx="3">
            <a:schemeClr val="lt1"/>
          </a:lnRef>
          <a:fillRef idx="1">
            <a:schemeClr val="dk1"/>
          </a:fillRef>
          <a:effectRef idx="1">
            <a:schemeClr val="dk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İzmit-</a:t>
            </a:r>
          </a:p>
          <a:p>
            <a:pPr algn="ctr" defTabSz="911030">
              <a:lnSpc>
                <a:spcPct val="90000"/>
              </a:lnSpc>
              <a:defRPr/>
            </a:pPr>
            <a:r>
              <a:rPr lang="tr-TR" sz="800" dirty="0">
                <a:solidFill>
                  <a:prstClr val="white"/>
                </a:solidFill>
              </a:rPr>
              <a:t>Doğu</a:t>
            </a:r>
          </a:p>
          <a:p>
            <a:pPr algn="ctr" defTabSz="911030">
              <a:lnSpc>
                <a:spcPct val="90000"/>
              </a:lnSpc>
              <a:defRPr/>
            </a:pPr>
            <a:r>
              <a:rPr lang="tr-TR" sz="800" dirty="0" smtClean="0">
                <a:solidFill>
                  <a:srgbClr val="FFFFCC"/>
                </a:solidFill>
              </a:rPr>
              <a:t>48.858</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11</a:t>
            </a:r>
            <a:endParaRPr lang="tr-TR" sz="800" dirty="0">
              <a:solidFill>
                <a:srgbClr val="FFFFCC"/>
              </a:solidFill>
            </a:endParaRPr>
          </a:p>
        </p:txBody>
      </p:sp>
      <p:sp>
        <p:nvSpPr>
          <p:cNvPr id="15" name="Text Box 84"/>
          <p:cNvSpPr txBox="1">
            <a:spLocks noChangeArrowheads="1"/>
          </p:cNvSpPr>
          <p:nvPr/>
        </p:nvSpPr>
        <p:spPr bwMode="auto">
          <a:xfrm>
            <a:off x="7990655" y="2106676"/>
            <a:ext cx="403314" cy="479425"/>
          </a:xfrm>
          <a:prstGeom prst="rect">
            <a:avLst/>
          </a:prstGeom>
          <a:solidFill>
            <a:srgbClr val="7030A0"/>
          </a:solidFill>
          <a:ln w="19050">
            <a:headEnd/>
            <a:tailEnd/>
          </a:ln>
        </p:spPr>
        <p:style>
          <a:lnRef idx="3">
            <a:schemeClr val="lt1"/>
          </a:lnRef>
          <a:fillRef idx="1">
            <a:schemeClr val="accent4"/>
          </a:fillRef>
          <a:effectRef idx="1">
            <a:schemeClr val="accent4"/>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Sapanca</a:t>
            </a:r>
          </a:p>
          <a:p>
            <a:pPr algn="ctr" defTabSz="911030">
              <a:lnSpc>
                <a:spcPct val="90000"/>
              </a:lnSpc>
              <a:defRPr/>
            </a:pPr>
            <a:r>
              <a:rPr lang="tr-TR" sz="800" dirty="0">
                <a:solidFill>
                  <a:prstClr val="white"/>
                </a:solidFill>
              </a:rPr>
              <a:t>Ayr.-Sak.</a:t>
            </a:r>
          </a:p>
          <a:p>
            <a:pPr algn="ctr" defTabSz="911030">
              <a:lnSpc>
                <a:spcPct val="90000"/>
              </a:lnSpc>
              <a:defRPr/>
            </a:pPr>
            <a:r>
              <a:rPr lang="tr-TR" sz="800" dirty="0" smtClean="0">
                <a:solidFill>
                  <a:srgbClr val="FFFFCC"/>
                </a:solidFill>
              </a:rPr>
              <a:t>19.638</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23</a:t>
            </a:r>
            <a:endParaRPr lang="tr-TR" sz="800" dirty="0">
              <a:solidFill>
                <a:srgbClr val="FFFFCC"/>
              </a:solidFill>
            </a:endParaRPr>
          </a:p>
        </p:txBody>
      </p:sp>
      <p:sp>
        <p:nvSpPr>
          <p:cNvPr id="16" name="Text Box 85"/>
          <p:cNvSpPr txBox="1">
            <a:spLocks noChangeArrowheads="1"/>
          </p:cNvSpPr>
          <p:nvPr/>
        </p:nvSpPr>
        <p:spPr bwMode="auto">
          <a:xfrm>
            <a:off x="8515003" y="2106676"/>
            <a:ext cx="390489" cy="479425"/>
          </a:xfrm>
          <a:prstGeom prst="rect">
            <a:avLst/>
          </a:prstGeom>
          <a:solidFill>
            <a:srgbClr val="7030A0"/>
          </a:solidFill>
          <a:ln w="19050">
            <a:headEnd/>
            <a:tailEnd/>
          </a:ln>
        </p:spPr>
        <p:style>
          <a:lnRef idx="3">
            <a:schemeClr val="lt1"/>
          </a:lnRef>
          <a:fillRef idx="1">
            <a:schemeClr val="accent4"/>
          </a:fillRef>
          <a:effectRef idx="1">
            <a:schemeClr val="accent4"/>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Sakarya</a:t>
            </a:r>
          </a:p>
          <a:p>
            <a:pPr algn="ctr" defTabSz="911030">
              <a:lnSpc>
                <a:spcPct val="90000"/>
              </a:lnSpc>
              <a:defRPr/>
            </a:pPr>
            <a:r>
              <a:rPr lang="tr-TR" sz="800" dirty="0">
                <a:solidFill>
                  <a:prstClr val="white"/>
                </a:solidFill>
              </a:rPr>
              <a:t>-Hendek</a:t>
            </a:r>
          </a:p>
          <a:p>
            <a:pPr algn="ctr" defTabSz="911030">
              <a:lnSpc>
                <a:spcPct val="90000"/>
              </a:lnSpc>
              <a:defRPr/>
            </a:pPr>
            <a:r>
              <a:rPr lang="tr-TR" sz="800" dirty="0" smtClean="0">
                <a:solidFill>
                  <a:srgbClr val="FFFFCC"/>
                </a:solidFill>
              </a:rPr>
              <a:t>19.367</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20</a:t>
            </a:r>
            <a:endParaRPr lang="tr-TR" sz="800" dirty="0">
              <a:solidFill>
                <a:srgbClr val="FFFFCC"/>
              </a:solidFill>
            </a:endParaRPr>
          </a:p>
        </p:txBody>
      </p:sp>
      <p:sp>
        <p:nvSpPr>
          <p:cNvPr id="17" name="Text Box 86"/>
          <p:cNvSpPr txBox="1">
            <a:spLocks noChangeArrowheads="1"/>
          </p:cNvSpPr>
          <p:nvPr/>
        </p:nvSpPr>
        <p:spPr bwMode="auto">
          <a:xfrm>
            <a:off x="9472817" y="2106676"/>
            <a:ext cx="390489" cy="479425"/>
          </a:xfrm>
          <a:prstGeom prst="rect">
            <a:avLst/>
          </a:prstGeom>
          <a:solidFill>
            <a:srgbClr val="FF990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srgbClr val="000000"/>
                </a:solidFill>
              </a:rPr>
              <a:t>Hendek-</a:t>
            </a:r>
          </a:p>
          <a:p>
            <a:pPr algn="ctr" defTabSz="911030">
              <a:lnSpc>
                <a:spcPct val="90000"/>
              </a:lnSpc>
              <a:defRPr/>
            </a:pPr>
            <a:r>
              <a:rPr lang="tr-TR" sz="800" dirty="0">
                <a:solidFill>
                  <a:srgbClr val="000000"/>
                </a:solidFill>
              </a:rPr>
              <a:t>4. Bölge</a:t>
            </a:r>
          </a:p>
          <a:p>
            <a:pPr algn="ctr" defTabSz="911030">
              <a:lnSpc>
                <a:spcPct val="90000"/>
              </a:lnSpc>
              <a:defRPr/>
            </a:pPr>
            <a:r>
              <a:rPr lang="tr-TR" sz="800" dirty="0" smtClean="0">
                <a:solidFill>
                  <a:srgbClr val="FFFFCC"/>
                </a:solidFill>
              </a:rPr>
              <a:t>8.383</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25</a:t>
            </a:r>
            <a:endParaRPr lang="tr-TR" sz="800" dirty="0">
              <a:solidFill>
                <a:srgbClr val="FFFFCC"/>
              </a:solidFill>
            </a:endParaRPr>
          </a:p>
        </p:txBody>
      </p:sp>
      <p:sp>
        <p:nvSpPr>
          <p:cNvPr id="18" name="Text Box 87"/>
          <p:cNvSpPr txBox="1">
            <a:spLocks noChangeArrowheads="1"/>
          </p:cNvSpPr>
          <p:nvPr/>
        </p:nvSpPr>
        <p:spPr bwMode="auto">
          <a:xfrm>
            <a:off x="9027550" y="2109852"/>
            <a:ext cx="352018" cy="479425"/>
          </a:xfrm>
          <a:prstGeom prst="rect">
            <a:avLst/>
          </a:prstGeom>
          <a:solidFill>
            <a:srgbClr val="FF990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srgbClr val="000000"/>
                </a:solidFill>
              </a:rPr>
              <a:t>Söğütlü</a:t>
            </a:r>
          </a:p>
          <a:p>
            <a:pPr algn="ctr" defTabSz="911030">
              <a:lnSpc>
                <a:spcPct val="90000"/>
              </a:lnSpc>
              <a:defRPr/>
            </a:pPr>
            <a:r>
              <a:rPr lang="tr-TR" sz="800" dirty="0">
                <a:solidFill>
                  <a:srgbClr val="000000"/>
                </a:solidFill>
              </a:rPr>
              <a:t>-Karasu</a:t>
            </a:r>
          </a:p>
          <a:p>
            <a:pPr algn="ctr" defTabSz="911030">
              <a:lnSpc>
                <a:spcPct val="90000"/>
              </a:lnSpc>
              <a:defRPr/>
            </a:pPr>
            <a:r>
              <a:rPr lang="tr-TR" sz="800" dirty="0" smtClean="0">
                <a:solidFill>
                  <a:srgbClr val="FFFFCC"/>
                </a:solidFill>
              </a:rPr>
              <a:t>7.261</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13</a:t>
            </a:r>
            <a:endParaRPr lang="tr-TR" sz="800" dirty="0">
              <a:solidFill>
                <a:srgbClr val="FFFFCC"/>
              </a:solidFill>
            </a:endParaRPr>
          </a:p>
        </p:txBody>
      </p:sp>
      <p:sp>
        <p:nvSpPr>
          <p:cNvPr id="19" name="Text Box 88"/>
          <p:cNvSpPr txBox="1">
            <a:spLocks noChangeArrowheads="1"/>
          </p:cNvSpPr>
          <p:nvPr/>
        </p:nvSpPr>
        <p:spPr bwMode="auto">
          <a:xfrm>
            <a:off x="9392919" y="4680906"/>
            <a:ext cx="392093" cy="479425"/>
          </a:xfrm>
          <a:prstGeom prst="rect">
            <a:avLst/>
          </a:prstGeom>
          <a:solidFill>
            <a:srgbClr val="7030A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Sakarya-</a:t>
            </a:r>
          </a:p>
          <a:p>
            <a:pPr algn="ctr" defTabSz="911030">
              <a:lnSpc>
                <a:spcPct val="90000"/>
              </a:lnSpc>
              <a:defRPr/>
            </a:pPr>
            <a:r>
              <a:rPr lang="tr-TR" sz="800" dirty="0">
                <a:solidFill>
                  <a:prstClr val="white"/>
                </a:solidFill>
              </a:rPr>
              <a:t>Söğütlü</a:t>
            </a:r>
          </a:p>
          <a:p>
            <a:pPr algn="ctr" defTabSz="911030">
              <a:lnSpc>
                <a:spcPct val="90000"/>
              </a:lnSpc>
              <a:defRPr/>
            </a:pPr>
            <a:r>
              <a:rPr lang="tr-TR" sz="800" dirty="0" smtClean="0">
                <a:solidFill>
                  <a:srgbClr val="FFFFCC"/>
                </a:solidFill>
              </a:rPr>
              <a:t>12.840</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11</a:t>
            </a:r>
            <a:endParaRPr lang="tr-TR" sz="800" dirty="0">
              <a:solidFill>
                <a:srgbClr val="FFFFCC"/>
              </a:solidFill>
            </a:endParaRPr>
          </a:p>
        </p:txBody>
      </p:sp>
      <p:sp>
        <p:nvSpPr>
          <p:cNvPr id="20" name="Text Box 89"/>
          <p:cNvSpPr txBox="1">
            <a:spLocks noChangeArrowheads="1"/>
          </p:cNvSpPr>
          <p:nvPr/>
        </p:nvSpPr>
        <p:spPr bwMode="auto">
          <a:xfrm>
            <a:off x="7125946" y="2106676"/>
            <a:ext cx="318355" cy="479425"/>
          </a:xfrm>
          <a:prstGeom prst="rect">
            <a:avLst/>
          </a:prstGeom>
          <a:solidFill>
            <a:srgbClr val="FF9933"/>
          </a:solidFill>
          <a:ln w="19050">
            <a:headEnd/>
            <a:tailEnd/>
          </a:ln>
        </p:spPr>
        <p:style>
          <a:lnRef idx="3">
            <a:schemeClr val="lt1"/>
          </a:lnRef>
          <a:fillRef idx="1">
            <a:schemeClr val="accent6"/>
          </a:fillRef>
          <a:effectRef idx="1">
            <a:schemeClr val="accent6"/>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black"/>
                </a:solidFill>
              </a:rPr>
              <a:t>Körfez</a:t>
            </a:r>
          </a:p>
          <a:p>
            <a:pPr algn="ctr" defTabSz="911030">
              <a:lnSpc>
                <a:spcPct val="90000"/>
              </a:lnSpc>
              <a:defRPr/>
            </a:pPr>
            <a:r>
              <a:rPr lang="tr-TR" sz="800" dirty="0">
                <a:solidFill>
                  <a:prstClr val="black"/>
                </a:solidFill>
              </a:rPr>
              <a:t>-İzmit</a:t>
            </a:r>
          </a:p>
          <a:p>
            <a:pPr algn="ctr" defTabSz="911030">
              <a:lnSpc>
                <a:spcPct val="90000"/>
              </a:lnSpc>
              <a:defRPr/>
            </a:pPr>
            <a:r>
              <a:rPr lang="tr-TR" sz="800" dirty="0" smtClean="0">
                <a:solidFill>
                  <a:srgbClr val="FFFFCC"/>
                </a:solidFill>
              </a:rPr>
              <a:t>29.344</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19</a:t>
            </a:r>
            <a:endParaRPr lang="tr-TR" sz="800" dirty="0">
              <a:solidFill>
                <a:srgbClr val="FFFFCC"/>
              </a:solidFill>
            </a:endParaRPr>
          </a:p>
        </p:txBody>
      </p:sp>
      <p:sp>
        <p:nvSpPr>
          <p:cNvPr id="21" name="Text Box 90"/>
          <p:cNvSpPr txBox="1">
            <a:spLocks noChangeArrowheads="1"/>
          </p:cNvSpPr>
          <p:nvPr/>
        </p:nvSpPr>
        <p:spPr bwMode="auto">
          <a:xfrm>
            <a:off x="9364865" y="5404996"/>
            <a:ext cx="485067" cy="479425"/>
          </a:xfrm>
          <a:prstGeom prst="rect">
            <a:avLst/>
          </a:prstGeom>
          <a:solidFill>
            <a:srgbClr val="C00000"/>
          </a:solidFill>
          <a:ln w="19050">
            <a:headEnd/>
            <a:tailEnd/>
          </a:ln>
        </p:spPr>
        <p:style>
          <a:lnRef idx="3">
            <a:schemeClr val="lt1"/>
          </a:lnRef>
          <a:fillRef idx="1">
            <a:schemeClr val="accent4"/>
          </a:fillRef>
          <a:effectRef idx="1">
            <a:schemeClr val="accent4"/>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Sakarya-</a:t>
            </a:r>
          </a:p>
          <a:p>
            <a:pPr algn="ctr" defTabSz="911030">
              <a:lnSpc>
                <a:spcPct val="90000"/>
              </a:lnSpc>
              <a:defRPr/>
            </a:pPr>
            <a:r>
              <a:rPr lang="tr-TR" sz="800" dirty="0">
                <a:solidFill>
                  <a:prstClr val="white"/>
                </a:solidFill>
              </a:rPr>
              <a:t>Geyve </a:t>
            </a:r>
            <a:r>
              <a:rPr lang="tr-TR" sz="800" dirty="0" err="1">
                <a:solidFill>
                  <a:prstClr val="white"/>
                </a:solidFill>
              </a:rPr>
              <a:t>Ayr</a:t>
            </a:r>
            <a:r>
              <a:rPr lang="tr-TR" sz="800" dirty="0">
                <a:solidFill>
                  <a:prstClr val="white"/>
                </a:solidFill>
              </a:rPr>
              <a:t>.</a:t>
            </a:r>
          </a:p>
          <a:p>
            <a:pPr algn="ctr" defTabSz="911030">
              <a:lnSpc>
                <a:spcPct val="90000"/>
              </a:lnSpc>
              <a:defRPr/>
            </a:pPr>
            <a:r>
              <a:rPr lang="tr-TR" sz="800" dirty="0" smtClean="0">
                <a:solidFill>
                  <a:srgbClr val="FFFFCC"/>
                </a:solidFill>
              </a:rPr>
              <a:t>21.465</a:t>
            </a:r>
            <a:endParaRPr lang="tr-TR" sz="800" dirty="0">
              <a:solidFill>
                <a:srgbClr val="FFFFCC"/>
              </a:solidFill>
            </a:endParaRPr>
          </a:p>
          <a:p>
            <a:pPr algn="ctr" defTabSz="911030">
              <a:lnSpc>
                <a:spcPct val="90000"/>
              </a:lnSpc>
              <a:defRPr/>
            </a:pPr>
            <a:r>
              <a:rPr lang="tr-TR" sz="800" dirty="0">
                <a:solidFill>
                  <a:srgbClr val="FFFFCC"/>
                </a:solidFill>
              </a:rPr>
              <a:t>% 33</a:t>
            </a:r>
          </a:p>
        </p:txBody>
      </p:sp>
      <p:sp>
        <p:nvSpPr>
          <p:cNvPr id="22" name="Text Box 91"/>
          <p:cNvSpPr txBox="1">
            <a:spLocks noChangeArrowheads="1"/>
          </p:cNvSpPr>
          <p:nvPr/>
        </p:nvSpPr>
        <p:spPr bwMode="auto">
          <a:xfrm>
            <a:off x="8774234" y="5416543"/>
            <a:ext cx="518781" cy="479425"/>
          </a:xfrm>
          <a:prstGeom prst="rect">
            <a:avLst/>
          </a:prstGeom>
          <a:solidFill>
            <a:srgbClr val="7030A0"/>
          </a:solidFill>
          <a:ln w="19050">
            <a:headEnd/>
            <a:tailEnd/>
          </a:ln>
        </p:spPr>
        <p:style>
          <a:lnRef idx="3">
            <a:schemeClr val="lt1"/>
          </a:lnRef>
          <a:fillRef idx="1">
            <a:schemeClr val="accent1"/>
          </a:fillRef>
          <a:effectRef idx="1">
            <a:schemeClr val="accent1"/>
          </a:effectRef>
          <a:fontRef idx="minor">
            <a:schemeClr val="lt1"/>
          </a:fontRef>
        </p:style>
        <p:txBody>
          <a:bodyPr lIns="17938" tIns="17938" rIns="17938" bIns="17938" anchor="ctr">
            <a:spAutoFit/>
          </a:bodyPr>
          <a:lstStyle/>
          <a:p>
            <a:pPr algn="ctr" defTabSz="911030">
              <a:lnSpc>
                <a:spcPct val="90000"/>
              </a:lnSpc>
              <a:defRPr/>
            </a:pPr>
            <a:r>
              <a:rPr lang="tr-TR" sz="800" dirty="0">
                <a:solidFill>
                  <a:prstClr val="white"/>
                </a:solidFill>
              </a:rPr>
              <a:t>Geyve </a:t>
            </a:r>
            <a:r>
              <a:rPr lang="tr-TR" sz="800" dirty="0" err="1">
                <a:solidFill>
                  <a:prstClr val="white"/>
                </a:solidFill>
              </a:rPr>
              <a:t>Ayr</a:t>
            </a:r>
            <a:r>
              <a:rPr lang="tr-TR" sz="800" dirty="0">
                <a:solidFill>
                  <a:prstClr val="white"/>
                </a:solidFill>
              </a:rPr>
              <a:t>.</a:t>
            </a:r>
          </a:p>
          <a:p>
            <a:pPr algn="ctr" defTabSz="911030">
              <a:lnSpc>
                <a:spcPct val="90000"/>
              </a:lnSpc>
              <a:defRPr/>
            </a:pPr>
            <a:r>
              <a:rPr lang="tr-TR" sz="800" dirty="0">
                <a:solidFill>
                  <a:prstClr val="white"/>
                </a:solidFill>
              </a:rPr>
              <a:t>- </a:t>
            </a:r>
            <a:r>
              <a:rPr lang="tr-TR" sz="800" dirty="0" err="1">
                <a:solidFill>
                  <a:prstClr val="white"/>
                </a:solidFill>
              </a:rPr>
              <a:t>Mekece</a:t>
            </a:r>
            <a:endParaRPr lang="tr-TR" sz="800" dirty="0">
              <a:solidFill>
                <a:prstClr val="white"/>
              </a:solidFill>
            </a:endParaRPr>
          </a:p>
          <a:p>
            <a:pPr algn="ctr" defTabSz="911030">
              <a:lnSpc>
                <a:spcPct val="90000"/>
              </a:lnSpc>
              <a:defRPr/>
            </a:pPr>
            <a:r>
              <a:rPr lang="tr-TR" sz="800" dirty="0" smtClean="0">
                <a:solidFill>
                  <a:srgbClr val="FFFFCC"/>
                </a:solidFill>
              </a:rPr>
              <a:t>19.712</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28</a:t>
            </a:r>
            <a:endParaRPr lang="tr-TR" sz="800" dirty="0">
              <a:solidFill>
                <a:srgbClr val="FFFFCC"/>
              </a:solidFill>
            </a:endParaRPr>
          </a:p>
        </p:txBody>
      </p:sp>
      <p:sp>
        <p:nvSpPr>
          <p:cNvPr id="23" name="Text Box 92"/>
          <p:cNvSpPr txBox="1">
            <a:spLocks noChangeArrowheads="1"/>
          </p:cNvSpPr>
          <p:nvPr/>
        </p:nvSpPr>
        <p:spPr bwMode="auto">
          <a:xfrm>
            <a:off x="7666075" y="5294998"/>
            <a:ext cx="401711" cy="590224"/>
          </a:xfrm>
          <a:prstGeom prst="rect">
            <a:avLst/>
          </a:prstGeom>
          <a:ln w="19050">
            <a:headEnd/>
            <a:tailEnd/>
          </a:ln>
        </p:spPr>
        <p:style>
          <a:lnRef idx="3">
            <a:schemeClr val="lt1"/>
          </a:lnRef>
          <a:fillRef idx="1">
            <a:schemeClr val="dk1"/>
          </a:fillRef>
          <a:effectRef idx="1">
            <a:schemeClr val="dk1"/>
          </a:effectRef>
          <a:fontRef idx="minor">
            <a:schemeClr val="lt1"/>
          </a:fontRef>
        </p:style>
        <p:txBody>
          <a:bodyPr wrap="none" lIns="17938" tIns="17938" rIns="17938" bIns="17938" anchor="ctr">
            <a:spAutoFit/>
          </a:bodyPr>
          <a:lstStyle/>
          <a:p>
            <a:pPr algn="ctr" defTabSz="911030">
              <a:lnSpc>
                <a:spcPct val="90000"/>
              </a:lnSpc>
              <a:defRPr/>
            </a:pPr>
            <a:r>
              <a:rPr lang="tr-TR" sz="1000" b="1" dirty="0">
                <a:solidFill>
                  <a:prstClr val="white"/>
                </a:solidFill>
              </a:rPr>
              <a:t>İzmit-</a:t>
            </a:r>
          </a:p>
          <a:p>
            <a:pPr algn="ctr" defTabSz="911030">
              <a:lnSpc>
                <a:spcPct val="90000"/>
              </a:lnSpc>
              <a:defRPr/>
            </a:pPr>
            <a:r>
              <a:rPr lang="tr-TR" sz="1000" b="1" dirty="0">
                <a:solidFill>
                  <a:prstClr val="white"/>
                </a:solidFill>
              </a:rPr>
              <a:t>Gölcük</a:t>
            </a:r>
          </a:p>
          <a:p>
            <a:pPr algn="ctr" defTabSz="911030">
              <a:lnSpc>
                <a:spcPct val="90000"/>
              </a:lnSpc>
              <a:defRPr/>
            </a:pPr>
            <a:r>
              <a:rPr lang="tr-TR" sz="1000" b="1" dirty="0" smtClean="0">
                <a:solidFill>
                  <a:srgbClr val="FFFFCC"/>
                </a:solidFill>
              </a:rPr>
              <a:t>51.226</a:t>
            </a:r>
            <a:endParaRPr lang="tr-TR" sz="1000" b="1" dirty="0">
              <a:solidFill>
                <a:srgbClr val="FFFFCC"/>
              </a:solidFill>
            </a:endParaRPr>
          </a:p>
          <a:p>
            <a:pPr algn="ctr" defTabSz="911030">
              <a:lnSpc>
                <a:spcPct val="90000"/>
              </a:lnSpc>
              <a:defRPr/>
            </a:pPr>
            <a:r>
              <a:rPr lang="tr-TR" sz="1000" b="1" dirty="0">
                <a:solidFill>
                  <a:srgbClr val="FFFFCC"/>
                </a:solidFill>
              </a:rPr>
              <a:t>% </a:t>
            </a:r>
            <a:r>
              <a:rPr lang="tr-TR" sz="1000" b="1" dirty="0" smtClean="0">
                <a:solidFill>
                  <a:srgbClr val="FFFFCC"/>
                </a:solidFill>
              </a:rPr>
              <a:t>18</a:t>
            </a:r>
            <a:endParaRPr lang="tr-TR" sz="1000" b="1" dirty="0">
              <a:solidFill>
                <a:srgbClr val="FFFFCC"/>
              </a:solidFill>
            </a:endParaRPr>
          </a:p>
        </p:txBody>
      </p:sp>
      <p:sp>
        <p:nvSpPr>
          <p:cNvPr id="24" name="Text Box 93"/>
          <p:cNvSpPr txBox="1">
            <a:spLocks noChangeArrowheads="1"/>
          </p:cNvSpPr>
          <p:nvPr/>
        </p:nvSpPr>
        <p:spPr bwMode="auto">
          <a:xfrm>
            <a:off x="6235549" y="5416107"/>
            <a:ext cx="382475" cy="479425"/>
          </a:xfrm>
          <a:prstGeom prst="rect">
            <a:avLst/>
          </a:prstGeom>
          <a:solidFill>
            <a:srgbClr val="C00000"/>
          </a:solidFill>
          <a:ln w="19050">
            <a:headEnd/>
            <a:tailEnd/>
          </a:ln>
        </p:spPr>
        <p:style>
          <a:lnRef idx="3">
            <a:schemeClr val="lt1"/>
          </a:lnRef>
          <a:fillRef idx="1">
            <a:schemeClr val="accent2"/>
          </a:fillRef>
          <a:effectRef idx="1">
            <a:schemeClr val="accent2"/>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Gölcük-</a:t>
            </a:r>
          </a:p>
          <a:p>
            <a:pPr algn="ctr" defTabSz="911030">
              <a:lnSpc>
                <a:spcPct val="90000"/>
              </a:lnSpc>
              <a:defRPr/>
            </a:pPr>
            <a:r>
              <a:rPr lang="tr-TR" sz="800" dirty="0">
                <a:solidFill>
                  <a:prstClr val="white"/>
                </a:solidFill>
              </a:rPr>
              <a:t>Altınova</a:t>
            </a:r>
          </a:p>
          <a:p>
            <a:pPr algn="ctr" defTabSz="911030">
              <a:lnSpc>
                <a:spcPct val="90000"/>
              </a:lnSpc>
              <a:defRPr/>
            </a:pPr>
            <a:r>
              <a:rPr lang="tr-TR" sz="800" dirty="0" smtClean="0">
                <a:solidFill>
                  <a:srgbClr val="FFFFCC"/>
                </a:solidFill>
              </a:rPr>
              <a:t>27.801</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22</a:t>
            </a:r>
            <a:endParaRPr lang="tr-TR" sz="800" dirty="0">
              <a:solidFill>
                <a:srgbClr val="FFFFCC"/>
              </a:solidFill>
            </a:endParaRPr>
          </a:p>
        </p:txBody>
      </p:sp>
      <p:sp>
        <p:nvSpPr>
          <p:cNvPr id="25" name="Text Box 94"/>
          <p:cNvSpPr txBox="1">
            <a:spLocks noChangeArrowheads="1"/>
          </p:cNvSpPr>
          <p:nvPr/>
        </p:nvSpPr>
        <p:spPr bwMode="auto">
          <a:xfrm>
            <a:off x="5632194" y="5418896"/>
            <a:ext cx="382475" cy="479425"/>
          </a:xfrm>
          <a:prstGeom prst="rect">
            <a:avLst/>
          </a:prstGeom>
          <a:solidFill>
            <a:srgbClr val="C00000"/>
          </a:solidFill>
          <a:ln w="19050">
            <a:headEnd/>
            <a:tailEnd/>
          </a:ln>
        </p:spPr>
        <p:style>
          <a:lnRef idx="3">
            <a:schemeClr val="lt1"/>
          </a:lnRef>
          <a:fillRef idx="1">
            <a:schemeClr val="accent6"/>
          </a:fillRef>
          <a:effectRef idx="1">
            <a:schemeClr val="accent6"/>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Altınova</a:t>
            </a:r>
          </a:p>
          <a:p>
            <a:pPr algn="ctr" defTabSz="911030">
              <a:lnSpc>
                <a:spcPct val="90000"/>
              </a:lnSpc>
              <a:defRPr/>
            </a:pPr>
            <a:r>
              <a:rPr lang="tr-TR" sz="800" dirty="0">
                <a:solidFill>
                  <a:prstClr val="white"/>
                </a:solidFill>
              </a:rPr>
              <a:t>-Yalova</a:t>
            </a:r>
          </a:p>
          <a:p>
            <a:pPr algn="ctr" defTabSz="911030">
              <a:lnSpc>
                <a:spcPct val="90000"/>
              </a:lnSpc>
              <a:defRPr/>
            </a:pPr>
            <a:r>
              <a:rPr lang="tr-TR" sz="800" dirty="0" smtClean="0">
                <a:solidFill>
                  <a:srgbClr val="FFFFCC"/>
                </a:solidFill>
              </a:rPr>
              <a:t>34.351</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23</a:t>
            </a:r>
            <a:endParaRPr lang="tr-TR" sz="800" dirty="0">
              <a:solidFill>
                <a:srgbClr val="FFFFCC"/>
              </a:solidFill>
            </a:endParaRPr>
          </a:p>
        </p:txBody>
      </p:sp>
      <p:sp>
        <p:nvSpPr>
          <p:cNvPr id="26" name="Text Box 95"/>
          <p:cNvSpPr txBox="1">
            <a:spLocks noChangeArrowheads="1"/>
          </p:cNvSpPr>
          <p:nvPr/>
        </p:nvSpPr>
        <p:spPr bwMode="auto">
          <a:xfrm>
            <a:off x="67347" y="635077"/>
            <a:ext cx="393696" cy="479425"/>
          </a:xfrm>
          <a:prstGeom prst="rect">
            <a:avLst/>
          </a:prstGeom>
          <a:solidFill>
            <a:srgbClr val="FF990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srgbClr val="000000"/>
                </a:solidFill>
              </a:rPr>
              <a:t>Edirne-</a:t>
            </a:r>
          </a:p>
          <a:p>
            <a:pPr algn="ctr" defTabSz="911030">
              <a:lnSpc>
                <a:spcPct val="90000"/>
              </a:lnSpc>
              <a:defRPr/>
            </a:pPr>
            <a:r>
              <a:rPr lang="tr-TR" sz="800" dirty="0">
                <a:solidFill>
                  <a:srgbClr val="000000"/>
                </a:solidFill>
              </a:rPr>
              <a:t>Kapıkule</a:t>
            </a:r>
          </a:p>
          <a:p>
            <a:pPr algn="ctr" defTabSz="911030">
              <a:lnSpc>
                <a:spcPct val="90000"/>
              </a:lnSpc>
              <a:defRPr/>
            </a:pPr>
            <a:r>
              <a:rPr lang="tr-TR" sz="800" dirty="0" smtClean="0">
                <a:solidFill>
                  <a:srgbClr val="FFFFCC"/>
                </a:solidFill>
              </a:rPr>
              <a:t>6.076</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23</a:t>
            </a:r>
            <a:endParaRPr lang="tr-TR" sz="800" dirty="0">
              <a:solidFill>
                <a:srgbClr val="FFFFCC"/>
              </a:solidFill>
            </a:endParaRPr>
          </a:p>
        </p:txBody>
      </p:sp>
      <p:sp>
        <p:nvSpPr>
          <p:cNvPr id="27" name="Text Box 96"/>
          <p:cNvSpPr txBox="1">
            <a:spLocks noChangeArrowheads="1"/>
          </p:cNvSpPr>
          <p:nvPr/>
        </p:nvSpPr>
        <p:spPr bwMode="auto">
          <a:xfrm>
            <a:off x="2433002" y="646680"/>
            <a:ext cx="589262" cy="479425"/>
          </a:xfrm>
          <a:prstGeom prst="rect">
            <a:avLst/>
          </a:prstGeom>
          <a:solidFill>
            <a:srgbClr val="7030A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Lüleburgaz</a:t>
            </a:r>
          </a:p>
          <a:p>
            <a:pPr algn="ctr" defTabSz="911030">
              <a:lnSpc>
                <a:spcPct val="90000"/>
              </a:lnSpc>
              <a:defRPr/>
            </a:pPr>
            <a:r>
              <a:rPr lang="tr-TR" sz="800" dirty="0">
                <a:solidFill>
                  <a:prstClr val="white"/>
                </a:solidFill>
              </a:rPr>
              <a:t>-Muratlı </a:t>
            </a:r>
            <a:r>
              <a:rPr lang="tr-TR" sz="800" dirty="0" err="1">
                <a:solidFill>
                  <a:prstClr val="white"/>
                </a:solidFill>
              </a:rPr>
              <a:t>Ayr</a:t>
            </a:r>
            <a:r>
              <a:rPr lang="tr-TR" sz="800" dirty="0">
                <a:solidFill>
                  <a:prstClr val="white"/>
                </a:solidFill>
              </a:rPr>
              <a:t>. </a:t>
            </a:r>
          </a:p>
          <a:p>
            <a:pPr algn="ctr" defTabSz="911030">
              <a:lnSpc>
                <a:spcPct val="90000"/>
              </a:lnSpc>
              <a:defRPr/>
            </a:pPr>
            <a:r>
              <a:rPr lang="tr-TR" sz="800" dirty="0" smtClean="0">
                <a:solidFill>
                  <a:srgbClr val="FFFFCC"/>
                </a:solidFill>
              </a:rPr>
              <a:t>12.375</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20</a:t>
            </a:r>
            <a:endParaRPr lang="tr-TR" sz="800" dirty="0">
              <a:solidFill>
                <a:srgbClr val="FFFFCC"/>
              </a:solidFill>
            </a:endParaRPr>
          </a:p>
        </p:txBody>
      </p:sp>
      <p:sp>
        <p:nvSpPr>
          <p:cNvPr id="28" name="Text Box 97"/>
          <p:cNvSpPr txBox="1">
            <a:spLocks noChangeArrowheads="1"/>
          </p:cNvSpPr>
          <p:nvPr/>
        </p:nvSpPr>
        <p:spPr bwMode="auto">
          <a:xfrm>
            <a:off x="29255" y="2450473"/>
            <a:ext cx="574540" cy="479546"/>
          </a:xfrm>
          <a:prstGeom prst="rect">
            <a:avLst/>
          </a:prstGeom>
          <a:solidFill>
            <a:srgbClr val="C00000"/>
          </a:solidFill>
          <a:ln w="19050">
            <a:headEnd/>
            <a:tailEnd/>
          </a:ln>
        </p:spPr>
        <p:style>
          <a:lnRef idx="3">
            <a:schemeClr val="lt1"/>
          </a:lnRef>
          <a:fillRef idx="1">
            <a:schemeClr val="accent1"/>
          </a:fillRef>
          <a:effectRef idx="1">
            <a:schemeClr val="accent1"/>
          </a:effectRef>
          <a:fontRef idx="minor">
            <a:schemeClr val="lt1"/>
          </a:fontRef>
        </p:style>
        <p:txBody>
          <a:bodyPr wrap="square" lIns="17938" tIns="17938" rIns="17938" bIns="17938" anchor="ctr">
            <a:spAutoFit/>
          </a:bodyPr>
          <a:lstStyle/>
          <a:p>
            <a:pPr algn="ctr" defTabSz="911030">
              <a:lnSpc>
                <a:spcPct val="90000"/>
              </a:lnSpc>
              <a:defRPr/>
            </a:pPr>
            <a:r>
              <a:rPr lang="tr-TR" sz="800" dirty="0">
                <a:solidFill>
                  <a:prstClr val="white"/>
                </a:solidFill>
              </a:rPr>
              <a:t>Çorlu</a:t>
            </a:r>
          </a:p>
          <a:p>
            <a:pPr algn="ctr" defTabSz="911030">
              <a:lnSpc>
                <a:spcPct val="90000"/>
              </a:lnSpc>
              <a:defRPr/>
            </a:pPr>
            <a:r>
              <a:rPr lang="tr-TR" sz="800" dirty="0">
                <a:solidFill>
                  <a:prstClr val="white"/>
                </a:solidFill>
              </a:rPr>
              <a:t>-Kınalı</a:t>
            </a:r>
          </a:p>
          <a:p>
            <a:pPr algn="ctr" defTabSz="911030">
              <a:lnSpc>
                <a:spcPct val="90000"/>
              </a:lnSpc>
              <a:defRPr/>
            </a:pPr>
            <a:r>
              <a:rPr lang="tr-TR" sz="800" dirty="0" smtClean="0">
                <a:solidFill>
                  <a:srgbClr val="FFFFCC"/>
                </a:solidFill>
              </a:rPr>
              <a:t>20.857</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22</a:t>
            </a:r>
            <a:endParaRPr lang="tr-TR" sz="800" dirty="0">
              <a:solidFill>
                <a:srgbClr val="FFFFCC"/>
              </a:solidFill>
            </a:endParaRPr>
          </a:p>
        </p:txBody>
      </p:sp>
      <p:sp>
        <p:nvSpPr>
          <p:cNvPr id="29" name="Text Box 98"/>
          <p:cNvSpPr txBox="1">
            <a:spLocks noChangeArrowheads="1"/>
          </p:cNvSpPr>
          <p:nvPr/>
        </p:nvSpPr>
        <p:spPr bwMode="auto">
          <a:xfrm>
            <a:off x="3022588" y="5422812"/>
            <a:ext cx="318355" cy="479425"/>
          </a:xfrm>
          <a:prstGeom prst="rect">
            <a:avLst/>
          </a:prstGeom>
          <a:solidFill>
            <a:srgbClr val="C00000"/>
          </a:solidFill>
          <a:ln w="19050">
            <a:headEnd/>
            <a:tailEnd/>
          </a:ln>
        </p:spPr>
        <p:style>
          <a:lnRef idx="3">
            <a:schemeClr val="lt1"/>
          </a:lnRef>
          <a:fillRef idx="1">
            <a:schemeClr val="accent3"/>
          </a:fillRef>
          <a:effectRef idx="1">
            <a:schemeClr val="accent3"/>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Silivri-</a:t>
            </a:r>
          </a:p>
          <a:p>
            <a:pPr algn="ctr" defTabSz="911030">
              <a:lnSpc>
                <a:spcPct val="90000"/>
              </a:lnSpc>
              <a:defRPr/>
            </a:pPr>
            <a:r>
              <a:rPr lang="tr-TR" sz="800" dirty="0">
                <a:solidFill>
                  <a:prstClr val="white"/>
                </a:solidFill>
              </a:rPr>
              <a:t>Kınalı</a:t>
            </a:r>
          </a:p>
          <a:p>
            <a:pPr algn="ctr" defTabSz="911030">
              <a:lnSpc>
                <a:spcPct val="90000"/>
              </a:lnSpc>
              <a:defRPr/>
            </a:pPr>
            <a:r>
              <a:rPr lang="tr-TR" sz="800" dirty="0" smtClean="0">
                <a:solidFill>
                  <a:srgbClr val="FFFFCC"/>
                </a:solidFill>
              </a:rPr>
              <a:t>22.019</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11</a:t>
            </a:r>
            <a:endParaRPr lang="tr-TR" sz="800" dirty="0">
              <a:solidFill>
                <a:srgbClr val="FFFFCC"/>
              </a:solidFill>
            </a:endParaRPr>
          </a:p>
        </p:txBody>
      </p:sp>
      <p:sp>
        <p:nvSpPr>
          <p:cNvPr id="30" name="Text Box 99"/>
          <p:cNvSpPr txBox="1">
            <a:spLocks noChangeArrowheads="1"/>
          </p:cNvSpPr>
          <p:nvPr/>
        </p:nvSpPr>
        <p:spPr bwMode="auto">
          <a:xfrm>
            <a:off x="4213960" y="5422812"/>
            <a:ext cx="529951" cy="479425"/>
          </a:xfrm>
          <a:prstGeom prst="rect">
            <a:avLst/>
          </a:prstGeom>
          <a:solidFill>
            <a:srgbClr val="C00000"/>
          </a:solidFill>
          <a:ln w="19050">
            <a:headEnd/>
            <a:tailEnd/>
          </a:ln>
        </p:spPr>
        <p:style>
          <a:lnRef idx="3">
            <a:schemeClr val="lt1"/>
          </a:lnRef>
          <a:fillRef idx="1">
            <a:schemeClr val="accent6"/>
          </a:fillRef>
          <a:effectRef idx="1">
            <a:schemeClr val="accent6"/>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B.Çekmece-</a:t>
            </a:r>
          </a:p>
          <a:p>
            <a:pPr algn="ctr" defTabSz="911030">
              <a:lnSpc>
                <a:spcPct val="90000"/>
              </a:lnSpc>
              <a:defRPr/>
            </a:pPr>
            <a:r>
              <a:rPr lang="tr-TR" sz="800" dirty="0">
                <a:solidFill>
                  <a:prstClr val="white"/>
                </a:solidFill>
              </a:rPr>
              <a:t>Kumburgaz</a:t>
            </a:r>
          </a:p>
          <a:p>
            <a:pPr algn="ctr" defTabSz="911030">
              <a:lnSpc>
                <a:spcPct val="90000"/>
              </a:lnSpc>
              <a:defRPr/>
            </a:pPr>
            <a:r>
              <a:rPr lang="tr-TR" sz="800" dirty="0" smtClean="0">
                <a:solidFill>
                  <a:srgbClr val="FFFFCC"/>
                </a:solidFill>
              </a:rPr>
              <a:t>31.899</a:t>
            </a:r>
            <a:endParaRPr lang="tr-TR" sz="800" dirty="0">
              <a:solidFill>
                <a:srgbClr val="FFFFCC"/>
              </a:solidFill>
            </a:endParaRPr>
          </a:p>
          <a:p>
            <a:pPr algn="ctr" defTabSz="911030">
              <a:lnSpc>
                <a:spcPct val="90000"/>
              </a:lnSpc>
              <a:defRPr/>
            </a:pPr>
            <a:r>
              <a:rPr lang="tr-TR" sz="800" dirty="0">
                <a:solidFill>
                  <a:srgbClr val="FFFFCC"/>
                </a:solidFill>
              </a:rPr>
              <a:t>% 9</a:t>
            </a:r>
          </a:p>
        </p:txBody>
      </p:sp>
      <p:sp>
        <p:nvSpPr>
          <p:cNvPr id="31" name="Text Box 100"/>
          <p:cNvSpPr txBox="1">
            <a:spLocks noChangeArrowheads="1"/>
          </p:cNvSpPr>
          <p:nvPr/>
        </p:nvSpPr>
        <p:spPr bwMode="auto">
          <a:xfrm>
            <a:off x="1095486" y="4879961"/>
            <a:ext cx="536363" cy="479425"/>
          </a:xfrm>
          <a:prstGeom prst="rect">
            <a:avLst/>
          </a:prstGeom>
          <a:solidFill>
            <a:srgbClr val="7030A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srgbClr val="000000"/>
                </a:solidFill>
              </a:rPr>
              <a:t>Tekirdağ</a:t>
            </a:r>
          </a:p>
          <a:p>
            <a:pPr algn="ctr" defTabSz="911030">
              <a:lnSpc>
                <a:spcPct val="90000"/>
              </a:lnSpc>
              <a:defRPr/>
            </a:pPr>
            <a:r>
              <a:rPr lang="tr-TR" sz="800" dirty="0">
                <a:solidFill>
                  <a:srgbClr val="000000"/>
                </a:solidFill>
              </a:rPr>
              <a:t>-Şarköy Ayr.</a:t>
            </a:r>
          </a:p>
          <a:p>
            <a:pPr algn="ctr" defTabSz="911030">
              <a:lnSpc>
                <a:spcPct val="90000"/>
              </a:lnSpc>
              <a:defRPr/>
            </a:pPr>
            <a:r>
              <a:rPr lang="tr-TR" sz="800" dirty="0" smtClean="0">
                <a:solidFill>
                  <a:srgbClr val="FFFFCC"/>
                </a:solidFill>
              </a:rPr>
              <a:t>10.885</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17</a:t>
            </a:r>
            <a:endParaRPr lang="tr-TR" sz="800" dirty="0">
              <a:solidFill>
                <a:srgbClr val="FFFFCC"/>
              </a:solidFill>
            </a:endParaRPr>
          </a:p>
        </p:txBody>
      </p:sp>
      <p:sp>
        <p:nvSpPr>
          <p:cNvPr id="32" name="Text Box 101"/>
          <p:cNvSpPr txBox="1">
            <a:spLocks noChangeArrowheads="1"/>
          </p:cNvSpPr>
          <p:nvPr/>
        </p:nvSpPr>
        <p:spPr bwMode="auto">
          <a:xfrm>
            <a:off x="2390931" y="5422812"/>
            <a:ext cx="446595" cy="479425"/>
          </a:xfrm>
          <a:prstGeom prst="rect">
            <a:avLst/>
          </a:prstGeom>
          <a:solidFill>
            <a:srgbClr val="7030A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Kınalı-</a:t>
            </a:r>
          </a:p>
          <a:p>
            <a:pPr algn="ctr" defTabSz="911030">
              <a:lnSpc>
                <a:spcPct val="90000"/>
              </a:lnSpc>
              <a:defRPr/>
            </a:pPr>
            <a:r>
              <a:rPr lang="tr-TR" sz="800" dirty="0" err="1">
                <a:solidFill>
                  <a:prstClr val="white"/>
                </a:solidFill>
              </a:rPr>
              <a:t>M.Ereğlisi</a:t>
            </a:r>
            <a:endParaRPr lang="tr-TR" sz="800" dirty="0">
              <a:solidFill>
                <a:prstClr val="white"/>
              </a:solidFill>
            </a:endParaRPr>
          </a:p>
          <a:p>
            <a:pPr algn="ctr" defTabSz="911030">
              <a:lnSpc>
                <a:spcPct val="90000"/>
              </a:lnSpc>
              <a:defRPr/>
            </a:pPr>
            <a:r>
              <a:rPr lang="tr-TR" sz="800" dirty="0" smtClean="0">
                <a:solidFill>
                  <a:srgbClr val="FFFFCC"/>
                </a:solidFill>
              </a:rPr>
              <a:t>15.365</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14</a:t>
            </a:r>
            <a:endParaRPr lang="tr-TR" sz="800" dirty="0">
              <a:solidFill>
                <a:srgbClr val="FFFFCC"/>
              </a:solidFill>
            </a:endParaRPr>
          </a:p>
        </p:txBody>
      </p:sp>
      <p:sp>
        <p:nvSpPr>
          <p:cNvPr id="33" name="Text Box 102"/>
          <p:cNvSpPr txBox="1">
            <a:spLocks noChangeArrowheads="1"/>
          </p:cNvSpPr>
          <p:nvPr/>
        </p:nvSpPr>
        <p:spPr bwMode="auto">
          <a:xfrm>
            <a:off x="127375" y="4193333"/>
            <a:ext cx="387283" cy="479425"/>
          </a:xfrm>
          <a:prstGeom prst="rect">
            <a:avLst/>
          </a:prstGeom>
          <a:solidFill>
            <a:srgbClr val="FF990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srgbClr val="000000"/>
                </a:solidFill>
              </a:rPr>
              <a:t>Keşan-</a:t>
            </a:r>
          </a:p>
          <a:p>
            <a:pPr algn="ctr" defTabSz="911030">
              <a:lnSpc>
                <a:spcPct val="90000"/>
              </a:lnSpc>
              <a:defRPr/>
            </a:pPr>
            <a:r>
              <a:rPr lang="tr-TR" sz="800" dirty="0">
                <a:solidFill>
                  <a:srgbClr val="000000"/>
                </a:solidFill>
              </a:rPr>
              <a:t>Gelibolu</a:t>
            </a:r>
          </a:p>
          <a:p>
            <a:pPr algn="ctr" defTabSz="911030">
              <a:lnSpc>
                <a:spcPct val="90000"/>
              </a:lnSpc>
              <a:defRPr/>
            </a:pPr>
            <a:r>
              <a:rPr lang="tr-TR" sz="800" dirty="0" smtClean="0">
                <a:solidFill>
                  <a:srgbClr val="FFFFCC"/>
                </a:solidFill>
              </a:rPr>
              <a:t>7.721</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17</a:t>
            </a:r>
            <a:endParaRPr lang="tr-TR" sz="800" dirty="0">
              <a:solidFill>
                <a:srgbClr val="FFFFCC"/>
              </a:solidFill>
            </a:endParaRPr>
          </a:p>
        </p:txBody>
      </p:sp>
      <p:sp>
        <p:nvSpPr>
          <p:cNvPr id="34" name="Text Box 103"/>
          <p:cNvSpPr txBox="1">
            <a:spLocks noChangeArrowheads="1"/>
          </p:cNvSpPr>
          <p:nvPr/>
        </p:nvSpPr>
        <p:spPr bwMode="auto">
          <a:xfrm>
            <a:off x="4053679" y="621245"/>
            <a:ext cx="462625" cy="479425"/>
          </a:xfrm>
          <a:prstGeom prst="rect">
            <a:avLst/>
          </a:prstGeom>
          <a:solidFill>
            <a:srgbClr val="FF990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black"/>
                </a:solidFill>
              </a:rPr>
              <a:t>Saray-</a:t>
            </a:r>
          </a:p>
          <a:p>
            <a:pPr algn="ctr" defTabSz="911030">
              <a:lnSpc>
                <a:spcPct val="90000"/>
              </a:lnSpc>
              <a:defRPr/>
            </a:pPr>
            <a:r>
              <a:rPr lang="tr-TR" sz="800" dirty="0">
                <a:solidFill>
                  <a:prstClr val="black"/>
                </a:solidFill>
              </a:rPr>
              <a:t>Çerkezköy</a:t>
            </a:r>
          </a:p>
          <a:p>
            <a:pPr algn="ctr" defTabSz="911030">
              <a:lnSpc>
                <a:spcPct val="90000"/>
              </a:lnSpc>
              <a:defRPr/>
            </a:pPr>
            <a:r>
              <a:rPr lang="tr-TR" sz="800" dirty="0">
                <a:solidFill>
                  <a:srgbClr val="FFFFCC"/>
                </a:solidFill>
              </a:rPr>
              <a:t>8</a:t>
            </a:r>
            <a:r>
              <a:rPr lang="tr-TR" sz="800" dirty="0" smtClean="0">
                <a:solidFill>
                  <a:srgbClr val="FFFFCC"/>
                </a:solidFill>
              </a:rPr>
              <a:t>.993</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19</a:t>
            </a:r>
            <a:endParaRPr lang="tr-TR" sz="800" dirty="0">
              <a:solidFill>
                <a:srgbClr val="FFFFCC"/>
              </a:solidFill>
            </a:endParaRPr>
          </a:p>
        </p:txBody>
      </p:sp>
      <p:sp>
        <p:nvSpPr>
          <p:cNvPr id="35" name="Text Box 104"/>
          <p:cNvSpPr txBox="1">
            <a:spLocks noChangeArrowheads="1"/>
          </p:cNvSpPr>
          <p:nvPr/>
        </p:nvSpPr>
        <p:spPr bwMode="auto">
          <a:xfrm>
            <a:off x="4442369" y="2106676"/>
            <a:ext cx="486671" cy="479425"/>
          </a:xfrm>
          <a:prstGeom prst="rect">
            <a:avLst/>
          </a:prstGeom>
          <a:solidFill>
            <a:srgbClr val="7030A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Çerkezköy</a:t>
            </a:r>
          </a:p>
          <a:p>
            <a:pPr algn="ctr" defTabSz="911030">
              <a:lnSpc>
                <a:spcPct val="90000"/>
              </a:lnSpc>
              <a:defRPr/>
            </a:pPr>
            <a:r>
              <a:rPr lang="tr-TR" sz="800" dirty="0">
                <a:solidFill>
                  <a:prstClr val="white"/>
                </a:solidFill>
              </a:rPr>
              <a:t>-Kınalı </a:t>
            </a:r>
            <a:r>
              <a:rPr lang="tr-TR" sz="800" dirty="0" err="1">
                <a:solidFill>
                  <a:prstClr val="white"/>
                </a:solidFill>
              </a:rPr>
              <a:t>Ayr</a:t>
            </a:r>
            <a:r>
              <a:rPr lang="tr-TR" sz="800" dirty="0">
                <a:solidFill>
                  <a:prstClr val="white"/>
                </a:solidFill>
              </a:rPr>
              <a:t>.</a:t>
            </a:r>
          </a:p>
          <a:p>
            <a:pPr algn="ctr" defTabSz="911030">
              <a:lnSpc>
                <a:spcPct val="90000"/>
              </a:lnSpc>
              <a:defRPr/>
            </a:pPr>
            <a:r>
              <a:rPr lang="tr-TR" sz="800" dirty="0" smtClean="0">
                <a:solidFill>
                  <a:srgbClr val="FFFFCC"/>
                </a:solidFill>
              </a:rPr>
              <a:t>11.744</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24</a:t>
            </a:r>
            <a:endParaRPr lang="tr-TR" sz="800" dirty="0">
              <a:solidFill>
                <a:srgbClr val="FFFFCC"/>
              </a:solidFill>
            </a:endParaRPr>
          </a:p>
        </p:txBody>
      </p:sp>
      <p:sp>
        <p:nvSpPr>
          <p:cNvPr id="36" name="Text Box 105"/>
          <p:cNvSpPr txBox="1">
            <a:spLocks noChangeArrowheads="1"/>
          </p:cNvSpPr>
          <p:nvPr/>
        </p:nvSpPr>
        <p:spPr bwMode="auto">
          <a:xfrm>
            <a:off x="3634500" y="5425987"/>
            <a:ext cx="372857" cy="479425"/>
          </a:xfrm>
          <a:prstGeom prst="rect">
            <a:avLst/>
          </a:prstGeom>
          <a:solidFill>
            <a:srgbClr val="7030A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Çatalca-</a:t>
            </a:r>
          </a:p>
          <a:p>
            <a:pPr algn="ctr" defTabSz="911030">
              <a:lnSpc>
                <a:spcPct val="90000"/>
              </a:lnSpc>
              <a:defRPr/>
            </a:pPr>
            <a:r>
              <a:rPr lang="tr-TR" sz="800" dirty="0">
                <a:solidFill>
                  <a:prstClr val="white"/>
                </a:solidFill>
              </a:rPr>
              <a:t>B.Çek. </a:t>
            </a:r>
          </a:p>
          <a:p>
            <a:pPr algn="ctr" defTabSz="911030">
              <a:lnSpc>
                <a:spcPct val="90000"/>
              </a:lnSpc>
              <a:defRPr/>
            </a:pPr>
            <a:r>
              <a:rPr lang="tr-TR" sz="800" dirty="0" smtClean="0">
                <a:solidFill>
                  <a:srgbClr val="FFFFCC"/>
                </a:solidFill>
              </a:rPr>
              <a:t>17.091</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20</a:t>
            </a:r>
            <a:endParaRPr lang="tr-TR" sz="800" dirty="0">
              <a:solidFill>
                <a:srgbClr val="FFFFCC"/>
              </a:solidFill>
            </a:endParaRPr>
          </a:p>
        </p:txBody>
      </p:sp>
      <p:sp>
        <p:nvSpPr>
          <p:cNvPr id="37" name="Text Box 128"/>
          <p:cNvSpPr txBox="1">
            <a:spLocks noChangeArrowheads="1"/>
          </p:cNvSpPr>
          <p:nvPr/>
        </p:nvSpPr>
        <p:spPr bwMode="auto">
          <a:xfrm>
            <a:off x="1808354" y="5422812"/>
            <a:ext cx="395299" cy="479425"/>
          </a:xfrm>
          <a:prstGeom prst="rect">
            <a:avLst/>
          </a:prstGeom>
          <a:solidFill>
            <a:srgbClr val="7030A0"/>
          </a:solidFill>
          <a:ln w="19050">
            <a:headEnd/>
            <a:tailEnd/>
          </a:ln>
        </p:spPr>
        <p:style>
          <a:lnRef idx="3">
            <a:schemeClr val="lt1"/>
          </a:lnRef>
          <a:fillRef idx="1">
            <a:schemeClr val="accent3"/>
          </a:fillRef>
          <a:effectRef idx="1">
            <a:schemeClr val="accent3"/>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Tekirdağ</a:t>
            </a:r>
          </a:p>
          <a:p>
            <a:pPr algn="ctr" defTabSz="911030">
              <a:lnSpc>
                <a:spcPct val="90000"/>
              </a:lnSpc>
              <a:defRPr/>
            </a:pPr>
            <a:r>
              <a:rPr lang="tr-TR" sz="800" dirty="0" smtClean="0">
                <a:solidFill>
                  <a:prstClr val="white"/>
                </a:solidFill>
              </a:rPr>
              <a:t>Ç.Y.</a:t>
            </a:r>
            <a:endParaRPr lang="tr-TR" sz="800" dirty="0">
              <a:solidFill>
                <a:prstClr val="white"/>
              </a:solidFill>
            </a:endParaRPr>
          </a:p>
          <a:p>
            <a:pPr algn="ctr" defTabSz="911030">
              <a:lnSpc>
                <a:spcPct val="90000"/>
              </a:lnSpc>
              <a:defRPr/>
            </a:pPr>
            <a:r>
              <a:rPr lang="tr-TR" sz="800" dirty="0" smtClean="0">
                <a:solidFill>
                  <a:srgbClr val="FFFFCC"/>
                </a:solidFill>
              </a:rPr>
              <a:t>16.374</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13</a:t>
            </a:r>
            <a:endParaRPr lang="tr-TR" sz="800" dirty="0">
              <a:solidFill>
                <a:srgbClr val="FFFFCC"/>
              </a:solidFill>
            </a:endParaRPr>
          </a:p>
        </p:txBody>
      </p:sp>
      <p:sp>
        <p:nvSpPr>
          <p:cNvPr id="38" name="Text Box 156"/>
          <p:cNvSpPr txBox="1">
            <a:spLocks noChangeArrowheads="1"/>
          </p:cNvSpPr>
          <p:nvPr/>
        </p:nvSpPr>
        <p:spPr bwMode="auto">
          <a:xfrm>
            <a:off x="3132347" y="719906"/>
            <a:ext cx="864000" cy="811944"/>
          </a:xfrm>
          <a:prstGeom prst="rect">
            <a:avLst/>
          </a:prstGeom>
          <a:solidFill>
            <a:srgbClr val="7030A0"/>
          </a:solidFill>
          <a:ln w="19050">
            <a:headEnd/>
            <a:tailEnd/>
          </a:ln>
        </p:spPr>
        <p:style>
          <a:lnRef idx="3">
            <a:schemeClr val="lt1"/>
          </a:lnRef>
          <a:fillRef idx="1">
            <a:schemeClr val="accent1"/>
          </a:fillRef>
          <a:effectRef idx="1">
            <a:schemeClr val="accent1"/>
          </a:effectRef>
          <a:fontRef idx="minor">
            <a:schemeClr val="lt1"/>
          </a:fontRef>
        </p:style>
        <p:txBody>
          <a:bodyPr lIns="17938" tIns="17938" rIns="17938" bIns="17938" anchor="ctr">
            <a:spAutoFit/>
          </a:bodyPr>
          <a:lstStyle/>
          <a:p>
            <a:pPr algn="ctr" defTabSz="911030">
              <a:lnSpc>
                <a:spcPct val="90000"/>
              </a:lnSpc>
              <a:defRPr/>
            </a:pPr>
            <a:r>
              <a:rPr lang="tr-TR" sz="1400" b="1" dirty="0">
                <a:solidFill>
                  <a:prstClr val="white"/>
                </a:solidFill>
              </a:rPr>
              <a:t>Çorlu-</a:t>
            </a:r>
          </a:p>
          <a:p>
            <a:pPr algn="ctr" defTabSz="911030">
              <a:lnSpc>
                <a:spcPct val="90000"/>
              </a:lnSpc>
              <a:defRPr/>
            </a:pPr>
            <a:r>
              <a:rPr lang="tr-TR" sz="1400" b="1" dirty="0">
                <a:solidFill>
                  <a:prstClr val="white"/>
                </a:solidFill>
              </a:rPr>
              <a:t>Çerkezköy</a:t>
            </a:r>
          </a:p>
          <a:p>
            <a:pPr algn="ctr" defTabSz="911030">
              <a:lnSpc>
                <a:spcPct val="90000"/>
              </a:lnSpc>
              <a:defRPr/>
            </a:pPr>
            <a:r>
              <a:rPr lang="tr-TR" sz="1400" b="1" dirty="0" smtClean="0">
                <a:solidFill>
                  <a:srgbClr val="FFFFCC"/>
                </a:solidFill>
              </a:rPr>
              <a:t>10.383</a:t>
            </a:r>
            <a:endParaRPr lang="tr-TR" sz="1400" b="1" dirty="0">
              <a:solidFill>
                <a:srgbClr val="FFFFCC"/>
              </a:solidFill>
            </a:endParaRPr>
          </a:p>
          <a:p>
            <a:pPr algn="ctr" defTabSz="911030">
              <a:lnSpc>
                <a:spcPct val="90000"/>
              </a:lnSpc>
              <a:defRPr/>
            </a:pPr>
            <a:r>
              <a:rPr lang="tr-TR" sz="1400" b="1" dirty="0">
                <a:solidFill>
                  <a:srgbClr val="FFFFCC"/>
                </a:solidFill>
              </a:rPr>
              <a:t>% </a:t>
            </a:r>
            <a:r>
              <a:rPr lang="tr-TR" sz="1400" b="1" dirty="0" smtClean="0">
                <a:solidFill>
                  <a:srgbClr val="FFFFCC"/>
                </a:solidFill>
              </a:rPr>
              <a:t>21</a:t>
            </a:r>
            <a:endParaRPr lang="tr-TR" sz="1400" b="1" dirty="0">
              <a:solidFill>
                <a:srgbClr val="FFFFCC"/>
              </a:solidFill>
            </a:endParaRPr>
          </a:p>
        </p:txBody>
      </p:sp>
      <p:sp>
        <p:nvSpPr>
          <p:cNvPr id="39" name="Text Box 161"/>
          <p:cNvSpPr txBox="1">
            <a:spLocks noChangeArrowheads="1"/>
          </p:cNvSpPr>
          <p:nvPr/>
        </p:nvSpPr>
        <p:spPr bwMode="auto">
          <a:xfrm>
            <a:off x="686430" y="646680"/>
            <a:ext cx="337591" cy="479425"/>
          </a:xfrm>
          <a:prstGeom prst="rect">
            <a:avLst/>
          </a:prstGeom>
          <a:solidFill>
            <a:srgbClr val="FF990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srgbClr val="000000"/>
                </a:solidFill>
              </a:rPr>
              <a:t>Edirne-</a:t>
            </a:r>
          </a:p>
          <a:p>
            <a:pPr algn="ctr" defTabSz="911030">
              <a:lnSpc>
                <a:spcPct val="90000"/>
              </a:lnSpc>
              <a:defRPr/>
            </a:pPr>
            <a:r>
              <a:rPr lang="tr-TR" sz="800" dirty="0">
                <a:solidFill>
                  <a:srgbClr val="000000"/>
                </a:solidFill>
              </a:rPr>
              <a:t>Havsa</a:t>
            </a:r>
          </a:p>
          <a:p>
            <a:pPr algn="ctr" defTabSz="911030">
              <a:lnSpc>
                <a:spcPct val="90000"/>
              </a:lnSpc>
              <a:defRPr/>
            </a:pPr>
            <a:r>
              <a:rPr lang="tr-TR" sz="800" dirty="0" smtClean="0">
                <a:solidFill>
                  <a:srgbClr val="FFFFCC"/>
                </a:solidFill>
              </a:rPr>
              <a:t>8.936</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14</a:t>
            </a:r>
            <a:endParaRPr lang="tr-TR" sz="800" dirty="0">
              <a:solidFill>
                <a:srgbClr val="FFFFCC"/>
              </a:solidFill>
            </a:endParaRPr>
          </a:p>
        </p:txBody>
      </p:sp>
      <p:sp>
        <p:nvSpPr>
          <p:cNvPr id="40" name="Text Box 163"/>
          <p:cNvSpPr txBox="1">
            <a:spLocks noChangeArrowheads="1"/>
          </p:cNvSpPr>
          <p:nvPr/>
        </p:nvSpPr>
        <p:spPr bwMode="auto">
          <a:xfrm>
            <a:off x="1827189" y="635077"/>
            <a:ext cx="491479" cy="479425"/>
          </a:xfrm>
          <a:prstGeom prst="rect">
            <a:avLst/>
          </a:prstGeom>
          <a:solidFill>
            <a:srgbClr val="7030A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Babaeski-</a:t>
            </a:r>
          </a:p>
          <a:p>
            <a:pPr algn="ctr" defTabSz="911030">
              <a:lnSpc>
                <a:spcPct val="90000"/>
              </a:lnSpc>
              <a:defRPr/>
            </a:pPr>
            <a:r>
              <a:rPr lang="tr-TR" sz="800" dirty="0">
                <a:solidFill>
                  <a:prstClr val="white"/>
                </a:solidFill>
              </a:rPr>
              <a:t>Lüleburgaz</a:t>
            </a:r>
          </a:p>
          <a:p>
            <a:pPr algn="ctr" defTabSz="911030">
              <a:lnSpc>
                <a:spcPct val="90000"/>
              </a:lnSpc>
              <a:defRPr/>
            </a:pPr>
            <a:r>
              <a:rPr lang="tr-TR" sz="800" dirty="0" smtClean="0">
                <a:solidFill>
                  <a:srgbClr val="FFFFCC"/>
                </a:solidFill>
              </a:rPr>
              <a:t>10.329</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13</a:t>
            </a:r>
            <a:endParaRPr lang="tr-TR" sz="800" dirty="0">
              <a:solidFill>
                <a:srgbClr val="FFFFCC"/>
              </a:solidFill>
            </a:endParaRPr>
          </a:p>
        </p:txBody>
      </p:sp>
      <p:sp>
        <p:nvSpPr>
          <p:cNvPr id="41" name="Text Box 165"/>
          <p:cNvSpPr txBox="1">
            <a:spLocks noChangeArrowheads="1"/>
          </p:cNvSpPr>
          <p:nvPr/>
        </p:nvSpPr>
        <p:spPr bwMode="auto">
          <a:xfrm>
            <a:off x="43061" y="1885573"/>
            <a:ext cx="534760" cy="479425"/>
          </a:xfrm>
          <a:prstGeom prst="rect">
            <a:avLst/>
          </a:prstGeom>
          <a:solidFill>
            <a:srgbClr val="7030A0"/>
          </a:solidFill>
          <a:ln w="19050">
            <a:headEnd/>
            <a:tailEnd/>
          </a:ln>
        </p:spPr>
        <p:style>
          <a:lnRef idx="3">
            <a:schemeClr val="lt1"/>
          </a:lnRef>
          <a:fillRef idx="1">
            <a:schemeClr val="accent4"/>
          </a:fillRef>
          <a:effectRef idx="1">
            <a:schemeClr val="accent4"/>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Muratlı </a:t>
            </a:r>
            <a:r>
              <a:rPr lang="tr-TR" sz="800" dirty="0" err="1">
                <a:solidFill>
                  <a:prstClr val="white"/>
                </a:solidFill>
              </a:rPr>
              <a:t>Ayr</a:t>
            </a:r>
            <a:r>
              <a:rPr lang="tr-TR" sz="800" dirty="0">
                <a:solidFill>
                  <a:prstClr val="white"/>
                </a:solidFill>
              </a:rPr>
              <a:t>.</a:t>
            </a:r>
          </a:p>
          <a:p>
            <a:pPr algn="ctr" defTabSz="911030">
              <a:lnSpc>
                <a:spcPct val="90000"/>
              </a:lnSpc>
              <a:defRPr/>
            </a:pPr>
            <a:r>
              <a:rPr lang="tr-TR" sz="800" dirty="0">
                <a:solidFill>
                  <a:prstClr val="white"/>
                </a:solidFill>
              </a:rPr>
              <a:t>-Çorlu</a:t>
            </a:r>
          </a:p>
          <a:p>
            <a:pPr algn="ctr" defTabSz="911030">
              <a:lnSpc>
                <a:spcPct val="90000"/>
              </a:lnSpc>
              <a:defRPr/>
            </a:pPr>
            <a:r>
              <a:rPr lang="tr-TR" sz="800" dirty="0" smtClean="0">
                <a:solidFill>
                  <a:srgbClr val="FFFFCC"/>
                </a:solidFill>
              </a:rPr>
              <a:t>13.728</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23</a:t>
            </a:r>
            <a:endParaRPr lang="tr-TR" sz="800" dirty="0">
              <a:solidFill>
                <a:srgbClr val="FFFFCC"/>
              </a:solidFill>
            </a:endParaRPr>
          </a:p>
        </p:txBody>
      </p:sp>
      <p:sp>
        <p:nvSpPr>
          <p:cNvPr id="42" name="Text Box 169"/>
          <p:cNvSpPr txBox="1">
            <a:spLocks noChangeArrowheads="1"/>
          </p:cNvSpPr>
          <p:nvPr/>
        </p:nvSpPr>
        <p:spPr bwMode="auto">
          <a:xfrm>
            <a:off x="25561" y="3620681"/>
            <a:ext cx="504303" cy="479425"/>
          </a:xfrm>
          <a:prstGeom prst="rect">
            <a:avLst/>
          </a:prstGeom>
          <a:solidFill>
            <a:srgbClr val="7030A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white"/>
                </a:solidFill>
              </a:rPr>
              <a:t>Malkara-</a:t>
            </a:r>
          </a:p>
          <a:p>
            <a:pPr algn="ctr" defTabSz="911030">
              <a:lnSpc>
                <a:spcPct val="90000"/>
              </a:lnSpc>
              <a:defRPr/>
            </a:pPr>
            <a:r>
              <a:rPr lang="tr-TR" sz="800" dirty="0">
                <a:solidFill>
                  <a:prstClr val="white"/>
                </a:solidFill>
              </a:rPr>
              <a:t>Şarköy </a:t>
            </a:r>
            <a:r>
              <a:rPr lang="tr-TR" sz="800" dirty="0" err="1">
                <a:solidFill>
                  <a:prstClr val="white"/>
                </a:solidFill>
              </a:rPr>
              <a:t>Ayr</a:t>
            </a:r>
            <a:r>
              <a:rPr lang="tr-TR" sz="800" dirty="0">
                <a:solidFill>
                  <a:prstClr val="white"/>
                </a:solidFill>
              </a:rPr>
              <a:t>.</a:t>
            </a:r>
          </a:p>
          <a:p>
            <a:pPr algn="ctr" defTabSz="911030">
              <a:lnSpc>
                <a:spcPct val="90000"/>
              </a:lnSpc>
              <a:defRPr/>
            </a:pPr>
            <a:r>
              <a:rPr lang="tr-TR" sz="800" dirty="0" smtClean="0">
                <a:solidFill>
                  <a:srgbClr val="FFFFCC"/>
                </a:solidFill>
              </a:rPr>
              <a:t>11.495</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12</a:t>
            </a:r>
            <a:endParaRPr lang="tr-TR" sz="800" dirty="0">
              <a:solidFill>
                <a:srgbClr val="FFFFCC"/>
              </a:solidFill>
            </a:endParaRPr>
          </a:p>
        </p:txBody>
      </p:sp>
      <p:sp>
        <p:nvSpPr>
          <p:cNvPr id="43" name="Text Box 170"/>
          <p:cNvSpPr txBox="1">
            <a:spLocks noChangeArrowheads="1"/>
          </p:cNvSpPr>
          <p:nvPr/>
        </p:nvSpPr>
        <p:spPr bwMode="auto">
          <a:xfrm>
            <a:off x="5065157" y="2096634"/>
            <a:ext cx="403314" cy="479425"/>
          </a:xfrm>
          <a:prstGeom prst="rect">
            <a:avLst/>
          </a:prstGeom>
          <a:solidFill>
            <a:srgbClr val="00B0F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prstClr val="black"/>
                </a:solidFill>
              </a:rPr>
              <a:t>Göktürk-</a:t>
            </a:r>
          </a:p>
          <a:p>
            <a:pPr algn="ctr" defTabSz="911030">
              <a:lnSpc>
                <a:spcPct val="90000"/>
              </a:lnSpc>
              <a:defRPr/>
            </a:pPr>
            <a:r>
              <a:rPr lang="tr-TR" sz="800" dirty="0" err="1">
                <a:solidFill>
                  <a:prstClr val="black"/>
                </a:solidFill>
              </a:rPr>
              <a:t>Odayeri</a:t>
            </a:r>
            <a:endParaRPr lang="tr-TR" sz="800" dirty="0">
              <a:solidFill>
                <a:prstClr val="black"/>
              </a:solidFill>
            </a:endParaRPr>
          </a:p>
          <a:p>
            <a:pPr algn="ctr" defTabSz="911030">
              <a:lnSpc>
                <a:spcPct val="90000"/>
              </a:lnSpc>
              <a:defRPr/>
            </a:pPr>
            <a:r>
              <a:rPr lang="tr-TR" sz="800" dirty="0" smtClean="0">
                <a:solidFill>
                  <a:srgbClr val="FFFFCC"/>
                </a:solidFill>
              </a:rPr>
              <a:t>4.757</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37</a:t>
            </a:r>
            <a:endParaRPr lang="tr-TR" sz="800" dirty="0">
              <a:solidFill>
                <a:srgbClr val="FFFFCC"/>
              </a:solidFill>
            </a:endParaRPr>
          </a:p>
        </p:txBody>
      </p:sp>
      <p:sp>
        <p:nvSpPr>
          <p:cNvPr id="44" name="Text Box 172"/>
          <p:cNvSpPr txBox="1">
            <a:spLocks noChangeArrowheads="1"/>
          </p:cNvSpPr>
          <p:nvPr/>
        </p:nvSpPr>
        <p:spPr bwMode="auto">
          <a:xfrm>
            <a:off x="6163470" y="2096634"/>
            <a:ext cx="352018" cy="479425"/>
          </a:xfrm>
          <a:prstGeom prst="rect">
            <a:avLst/>
          </a:prstGeom>
          <a:solidFill>
            <a:srgbClr val="FF990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srgbClr val="000000"/>
                </a:solidFill>
              </a:rPr>
              <a:t>Ömerli-</a:t>
            </a:r>
          </a:p>
          <a:p>
            <a:pPr algn="ctr" defTabSz="911030">
              <a:lnSpc>
                <a:spcPct val="90000"/>
              </a:lnSpc>
              <a:defRPr/>
            </a:pPr>
            <a:r>
              <a:rPr lang="tr-TR" sz="800" dirty="0">
                <a:solidFill>
                  <a:srgbClr val="000000"/>
                </a:solidFill>
              </a:rPr>
              <a:t>Şile</a:t>
            </a:r>
          </a:p>
          <a:p>
            <a:pPr algn="ctr" defTabSz="911030">
              <a:lnSpc>
                <a:spcPct val="90000"/>
              </a:lnSpc>
              <a:defRPr/>
            </a:pPr>
            <a:r>
              <a:rPr lang="tr-TR" sz="800" dirty="0" smtClean="0">
                <a:solidFill>
                  <a:srgbClr val="FFFFCC"/>
                </a:solidFill>
              </a:rPr>
              <a:t>9.383</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22</a:t>
            </a:r>
            <a:endParaRPr lang="tr-TR" sz="800" dirty="0">
              <a:solidFill>
                <a:srgbClr val="FFFFCC"/>
              </a:solidFill>
            </a:endParaRPr>
          </a:p>
        </p:txBody>
      </p:sp>
      <p:sp>
        <p:nvSpPr>
          <p:cNvPr id="45" name="Text Box 177"/>
          <p:cNvSpPr txBox="1">
            <a:spLocks noChangeArrowheads="1"/>
          </p:cNvSpPr>
          <p:nvPr/>
        </p:nvSpPr>
        <p:spPr bwMode="auto">
          <a:xfrm>
            <a:off x="8286896" y="5418895"/>
            <a:ext cx="356827" cy="479425"/>
          </a:xfrm>
          <a:prstGeom prst="rect">
            <a:avLst/>
          </a:prstGeom>
          <a:solidFill>
            <a:srgbClr val="FF9900"/>
          </a:solidFill>
          <a:ln>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defPPr>
              <a:defRPr lang="tr-TR"/>
            </a:defPPr>
            <a:lvl1pPr algn="ctr">
              <a:lnSpc>
                <a:spcPct val="90000"/>
              </a:lnSpc>
              <a:defRPr sz="800">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1030"/>
            <a:r>
              <a:rPr lang="tr-TR" dirty="0"/>
              <a:t>İzmit-</a:t>
            </a:r>
          </a:p>
          <a:p>
            <a:pPr defTabSz="911030"/>
            <a:r>
              <a:rPr lang="tr-TR" dirty="0"/>
              <a:t>Kandıra</a:t>
            </a:r>
          </a:p>
          <a:p>
            <a:pPr defTabSz="911030"/>
            <a:r>
              <a:rPr lang="tr-TR" dirty="0" smtClean="0">
                <a:solidFill>
                  <a:srgbClr val="FFFFCC"/>
                </a:solidFill>
              </a:rPr>
              <a:t>6.516</a:t>
            </a:r>
            <a:endParaRPr lang="tr-TR" dirty="0">
              <a:solidFill>
                <a:srgbClr val="FFFFCC"/>
              </a:solidFill>
            </a:endParaRPr>
          </a:p>
          <a:p>
            <a:pPr defTabSz="911030"/>
            <a:r>
              <a:rPr lang="tr-TR" dirty="0">
                <a:solidFill>
                  <a:srgbClr val="FFFFCC"/>
                </a:solidFill>
              </a:rPr>
              <a:t>% </a:t>
            </a:r>
            <a:r>
              <a:rPr lang="tr-TR" dirty="0" smtClean="0">
                <a:solidFill>
                  <a:srgbClr val="FFFFCC"/>
                </a:solidFill>
              </a:rPr>
              <a:t>8</a:t>
            </a:r>
            <a:endParaRPr lang="tr-TR" dirty="0">
              <a:solidFill>
                <a:srgbClr val="FFFFCC"/>
              </a:solidFill>
            </a:endParaRPr>
          </a:p>
        </p:txBody>
      </p:sp>
      <p:sp>
        <p:nvSpPr>
          <p:cNvPr id="46" name="Text Box 179"/>
          <p:cNvSpPr txBox="1">
            <a:spLocks noChangeArrowheads="1"/>
          </p:cNvSpPr>
          <p:nvPr/>
        </p:nvSpPr>
        <p:spPr bwMode="auto">
          <a:xfrm>
            <a:off x="14618" y="3036260"/>
            <a:ext cx="579038" cy="479546"/>
          </a:xfrm>
          <a:prstGeom prst="rect">
            <a:avLst/>
          </a:prstGeom>
          <a:solidFill>
            <a:srgbClr val="FF9900"/>
          </a:solidFill>
          <a:ln>
            <a:headEnd/>
            <a:tailEnd/>
          </a:ln>
        </p:spPr>
        <p:style>
          <a:lnRef idx="3">
            <a:schemeClr val="lt1"/>
          </a:lnRef>
          <a:fillRef idx="1">
            <a:schemeClr val="accent1"/>
          </a:fillRef>
          <a:effectRef idx="1">
            <a:schemeClr val="accent1"/>
          </a:effectRef>
          <a:fontRef idx="minor">
            <a:schemeClr val="lt1"/>
          </a:fontRef>
        </p:style>
        <p:txBody>
          <a:bodyPr wrap="square" lIns="17938" tIns="17938" rIns="17938" bIns="17938" anchor="ctr">
            <a:spAutoFit/>
          </a:bodyPr>
          <a:lstStyle/>
          <a:p>
            <a:pPr algn="ctr" defTabSz="911030">
              <a:lnSpc>
                <a:spcPct val="90000"/>
              </a:lnSpc>
              <a:defRPr/>
            </a:pPr>
            <a:r>
              <a:rPr lang="tr-TR" sz="800" dirty="0">
                <a:solidFill>
                  <a:srgbClr val="000000"/>
                </a:solidFill>
              </a:rPr>
              <a:t>Çorlu-</a:t>
            </a:r>
          </a:p>
          <a:p>
            <a:pPr algn="ctr" defTabSz="911030">
              <a:lnSpc>
                <a:spcPct val="90000"/>
              </a:lnSpc>
              <a:defRPr/>
            </a:pPr>
            <a:r>
              <a:rPr lang="tr-TR" sz="800" dirty="0">
                <a:solidFill>
                  <a:srgbClr val="000000"/>
                </a:solidFill>
              </a:rPr>
              <a:t>Şerefli</a:t>
            </a:r>
          </a:p>
          <a:p>
            <a:pPr algn="ctr" defTabSz="911030">
              <a:lnSpc>
                <a:spcPct val="90000"/>
              </a:lnSpc>
              <a:defRPr/>
            </a:pPr>
            <a:r>
              <a:rPr lang="tr-TR" sz="800" dirty="0" smtClean="0">
                <a:solidFill>
                  <a:srgbClr val="FFFFCC"/>
                </a:solidFill>
              </a:rPr>
              <a:t>7.675</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15</a:t>
            </a:r>
            <a:endParaRPr lang="tr-TR" sz="800" dirty="0">
              <a:solidFill>
                <a:srgbClr val="FFFFCC"/>
              </a:solidFill>
            </a:endParaRPr>
          </a:p>
        </p:txBody>
      </p:sp>
      <p:sp>
        <p:nvSpPr>
          <p:cNvPr id="47" name="Text Box 163"/>
          <p:cNvSpPr txBox="1">
            <a:spLocks noChangeArrowheads="1"/>
          </p:cNvSpPr>
          <p:nvPr/>
        </p:nvSpPr>
        <p:spPr bwMode="auto">
          <a:xfrm>
            <a:off x="1246817" y="646680"/>
            <a:ext cx="408123" cy="479425"/>
          </a:xfrm>
          <a:prstGeom prst="rect">
            <a:avLst/>
          </a:prstGeom>
          <a:solidFill>
            <a:srgbClr val="00B0F0"/>
          </a:solidFill>
          <a:ln w="19050">
            <a:headEnd/>
            <a:tailEnd/>
          </a:ln>
        </p:spPr>
        <p:style>
          <a:lnRef idx="3">
            <a:schemeClr val="lt1"/>
          </a:lnRef>
          <a:fillRef idx="1">
            <a:schemeClr val="accent1"/>
          </a:fillRef>
          <a:effectRef idx="1">
            <a:schemeClr val="accent1"/>
          </a:effectRef>
          <a:fontRef idx="minor">
            <a:schemeClr val="lt1"/>
          </a:fontRef>
        </p:style>
        <p:txBody>
          <a:bodyPr wrap="none" lIns="17938" tIns="17938" rIns="17938" bIns="17938" anchor="ctr">
            <a:spAutoFit/>
          </a:bodyPr>
          <a:lstStyle/>
          <a:p>
            <a:pPr algn="ctr" defTabSz="911030">
              <a:lnSpc>
                <a:spcPct val="90000"/>
              </a:lnSpc>
              <a:defRPr/>
            </a:pPr>
            <a:r>
              <a:rPr lang="tr-TR" sz="800" dirty="0">
                <a:solidFill>
                  <a:srgbClr val="000000"/>
                </a:solidFill>
              </a:rPr>
              <a:t>Havsa -</a:t>
            </a:r>
          </a:p>
          <a:p>
            <a:pPr algn="ctr" defTabSz="911030">
              <a:lnSpc>
                <a:spcPct val="90000"/>
              </a:lnSpc>
              <a:defRPr/>
            </a:pPr>
            <a:r>
              <a:rPr lang="tr-TR" sz="800" dirty="0">
                <a:solidFill>
                  <a:srgbClr val="000000"/>
                </a:solidFill>
              </a:rPr>
              <a:t>Babaeski</a:t>
            </a:r>
          </a:p>
          <a:p>
            <a:pPr algn="ctr" defTabSz="911030">
              <a:lnSpc>
                <a:spcPct val="90000"/>
              </a:lnSpc>
              <a:defRPr/>
            </a:pPr>
            <a:r>
              <a:rPr lang="tr-TR" sz="800" dirty="0" smtClean="0">
                <a:solidFill>
                  <a:srgbClr val="FFFFCC"/>
                </a:solidFill>
              </a:rPr>
              <a:t>4.384</a:t>
            </a:r>
            <a:endParaRPr lang="tr-TR" sz="800" dirty="0">
              <a:solidFill>
                <a:srgbClr val="FFFFCC"/>
              </a:solidFill>
            </a:endParaRPr>
          </a:p>
          <a:p>
            <a:pPr algn="ctr" defTabSz="911030">
              <a:lnSpc>
                <a:spcPct val="90000"/>
              </a:lnSpc>
              <a:defRPr/>
            </a:pPr>
            <a:r>
              <a:rPr lang="tr-TR" sz="800" dirty="0">
                <a:solidFill>
                  <a:srgbClr val="FFFFCC"/>
                </a:solidFill>
              </a:rPr>
              <a:t>% </a:t>
            </a:r>
            <a:r>
              <a:rPr lang="tr-TR" sz="800" dirty="0" smtClean="0">
                <a:solidFill>
                  <a:srgbClr val="FFFFCC"/>
                </a:solidFill>
              </a:rPr>
              <a:t>12</a:t>
            </a:r>
            <a:endParaRPr lang="tr-TR" sz="800" dirty="0">
              <a:solidFill>
                <a:srgbClr val="FFFFCC"/>
              </a:solidFill>
            </a:endParaRPr>
          </a:p>
        </p:txBody>
      </p:sp>
      <p:sp>
        <p:nvSpPr>
          <p:cNvPr id="48" name="Text Box 135"/>
          <p:cNvSpPr txBox="1">
            <a:spLocks noChangeArrowheads="1"/>
          </p:cNvSpPr>
          <p:nvPr/>
        </p:nvSpPr>
        <p:spPr bwMode="auto">
          <a:xfrm>
            <a:off x="7185248" y="5989433"/>
            <a:ext cx="1699848" cy="773458"/>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square" lIns="17938" tIns="53805" rIns="17938" bIns="53805" anchor="ctr">
            <a:spAutoFit/>
          </a:bodyPr>
          <a:lstStyle/>
          <a:p>
            <a:pPr algn="ctr" defTabSz="911030">
              <a:lnSpc>
                <a:spcPct val="90000"/>
              </a:lnSpc>
              <a:defRPr/>
            </a:pPr>
            <a:r>
              <a:rPr lang="tr-TR" sz="1600" dirty="0">
                <a:solidFill>
                  <a:srgbClr val="000000"/>
                </a:solidFill>
              </a:rPr>
              <a:t>Yolun Adı</a:t>
            </a:r>
          </a:p>
          <a:p>
            <a:pPr algn="ctr" defTabSz="911030">
              <a:lnSpc>
                <a:spcPct val="90000"/>
              </a:lnSpc>
              <a:defRPr/>
            </a:pPr>
            <a:r>
              <a:rPr lang="tr-TR" sz="1600" dirty="0">
                <a:solidFill>
                  <a:srgbClr val="000000"/>
                </a:solidFill>
              </a:rPr>
              <a:t>Y. O. G. T.</a:t>
            </a:r>
          </a:p>
          <a:p>
            <a:pPr algn="ctr" defTabSz="911030">
              <a:lnSpc>
                <a:spcPct val="90000"/>
              </a:lnSpc>
              <a:defRPr/>
            </a:pPr>
            <a:r>
              <a:rPr lang="tr-TR" sz="1600" dirty="0">
                <a:solidFill>
                  <a:srgbClr val="000000"/>
                </a:solidFill>
              </a:rPr>
              <a:t>Ağır Taşıt Yüzdesi</a:t>
            </a:r>
          </a:p>
        </p:txBody>
      </p:sp>
      <p:sp>
        <p:nvSpPr>
          <p:cNvPr id="68" name="Text Box 6"/>
          <p:cNvSpPr txBox="1">
            <a:spLocks noChangeArrowheads="1"/>
          </p:cNvSpPr>
          <p:nvPr/>
        </p:nvSpPr>
        <p:spPr bwMode="auto">
          <a:xfrm>
            <a:off x="0" y="-46027"/>
            <a:ext cx="9906000" cy="52285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lIns="91078" tIns="45541" rIns="91078" bIns="4554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1030">
              <a:defRPr/>
            </a:pPr>
            <a:r>
              <a:rPr lang="tr-TR" sz="2800" b="1" dirty="0" smtClean="0">
                <a:ln w="11430"/>
                <a:solidFill>
                  <a:sysClr val="windowText" lastClr="000000"/>
                </a:solidFill>
              </a:rPr>
              <a:t>2013 </a:t>
            </a:r>
            <a:r>
              <a:rPr lang="tr-TR" sz="2800" b="1" dirty="0">
                <a:ln w="11430"/>
                <a:solidFill>
                  <a:sysClr val="windowText" lastClr="000000"/>
                </a:solidFill>
              </a:rPr>
              <a:t>YILI TRAFİK HACİM HARİTASI</a:t>
            </a:r>
          </a:p>
        </p:txBody>
      </p:sp>
      <p:cxnSp>
        <p:nvCxnSpPr>
          <p:cNvPr id="4" name="Düz Ok Bağlayıcısı 3"/>
          <p:cNvCxnSpPr>
            <a:endCxn id="17" idx="2"/>
          </p:cNvCxnSpPr>
          <p:nvPr/>
        </p:nvCxnSpPr>
        <p:spPr>
          <a:xfrm flipV="1">
            <a:off x="9597966" y="2586101"/>
            <a:ext cx="70096" cy="1608064"/>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p:cNvCxnSpPr>
            <a:endCxn id="18" idx="2"/>
          </p:cNvCxnSpPr>
          <p:nvPr/>
        </p:nvCxnSpPr>
        <p:spPr>
          <a:xfrm flipV="1">
            <a:off x="9057478" y="2589277"/>
            <a:ext cx="146081" cy="1165914"/>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p:cNvCxnSpPr>
            <a:endCxn id="16" idx="2"/>
          </p:cNvCxnSpPr>
          <p:nvPr/>
        </p:nvCxnSpPr>
        <p:spPr>
          <a:xfrm flipH="1" flipV="1">
            <a:off x="8710248" y="2586101"/>
            <a:ext cx="299852" cy="1745804"/>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53" name="Düz Ok Bağlayıcısı 52"/>
          <p:cNvCxnSpPr>
            <a:endCxn id="15" idx="2"/>
          </p:cNvCxnSpPr>
          <p:nvPr/>
        </p:nvCxnSpPr>
        <p:spPr>
          <a:xfrm flipH="1" flipV="1">
            <a:off x="8192312" y="2586101"/>
            <a:ext cx="73132" cy="1796714"/>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56" name="Düz Ok Bağlayıcısı 55"/>
          <p:cNvCxnSpPr>
            <a:endCxn id="14" idx="2"/>
          </p:cNvCxnSpPr>
          <p:nvPr/>
        </p:nvCxnSpPr>
        <p:spPr>
          <a:xfrm flipH="1" flipV="1">
            <a:off x="7731403" y="2586101"/>
            <a:ext cx="192682" cy="1745804"/>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59" name="Düz Ok Bağlayıcısı 58"/>
          <p:cNvCxnSpPr>
            <a:endCxn id="20" idx="2"/>
          </p:cNvCxnSpPr>
          <p:nvPr/>
        </p:nvCxnSpPr>
        <p:spPr>
          <a:xfrm flipH="1" flipV="1">
            <a:off x="7285124" y="2586101"/>
            <a:ext cx="253656" cy="1695223"/>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62" name="Düz Ok Bağlayıcısı 61"/>
          <p:cNvCxnSpPr>
            <a:endCxn id="12" idx="2"/>
          </p:cNvCxnSpPr>
          <p:nvPr/>
        </p:nvCxnSpPr>
        <p:spPr>
          <a:xfrm flipH="1" flipV="1">
            <a:off x="6842514" y="2586101"/>
            <a:ext cx="472673" cy="1695223"/>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65" name="Düz Ok Bağlayıcısı 64"/>
          <p:cNvCxnSpPr>
            <a:endCxn id="44" idx="2"/>
          </p:cNvCxnSpPr>
          <p:nvPr/>
        </p:nvCxnSpPr>
        <p:spPr>
          <a:xfrm flipH="1" flipV="1">
            <a:off x="6339479" y="2576059"/>
            <a:ext cx="387166" cy="826085"/>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69" name="Düz Ok Bağlayıcısı 68"/>
          <p:cNvCxnSpPr>
            <a:endCxn id="9" idx="2"/>
          </p:cNvCxnSpPr>
          <p:nvPr/>
        </p:nvCxnSpPr>
        <p:spPr>
          <a:xfrm flipH="1" flipV="1">
            <a:off x="5802681" y="2576059"/>
            <a:ext cx="20742" cy="700215"/>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71" name="Düz Ok Bağlayıcısı 70"/>
          <p:cNvCxnSpPr>
            <a:endCxn id="43" idx="2"/>
          </p:cNvCxnSpPr>
          <p:nvPr/>
        </p:nvCxnSpPr>
        <p:spPr>
          <a:xfrm flipH="1" flipV="1">
            <a:off x="5266814" y="2576059"/>
            <a:ext cx="294626" cy="406415"/>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74" name="Düz Ok Bağlayıcısı 73"/>
          <p:cNvCxnSpPr>
            <a:endCxn id="35" idx="2"/>
          </p:cNvCxnSpPr>
          <p:nvPr/>
        </p:nvCxnSpPr>
        <p:spPr>
          <a:xfrm flipV="1">
            <a:off x="4233233" y="2586101"/>
            <a:ext cx="452472" cy="439974"/>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77" name="Düz Ok Bağlayıcısı 76"/>
          <p:cNvCxnSpPr>
            <a:endCxn id="34" idx="2"/>
          </p:cNvCxnSpPr>
          <p:nvPr/>
        </p:nvCxnSpPr>
        <p:spPr>
          <a:xfrm flipV="1">
            <a:off x="4004881" y="1100670"/>
            <a:ext cx="280111" cy="1501698"/>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80" name="Düz Ok Bağlayıcısı 79"/>
          <p:cNvCxnSpPr>
            <a:endCxn id="38" idx="2"/>
          </p:cNvCxnSpPr>
          <p:nvPr/>
        </p:nvCxnSpPr>
        <p:spPr>
          <a:xfrm flipH="1" flipV="1">
            <a:off x="3564348" y="1531850"/>
            <a:ext cx="92882" cy="1044080"/>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83" name="Düz Ok Bağlayıcısı 82"/>
          <p:cNvCxnSpPr>
            <a:endCxn id="40" idx="2"/>
          </p:cNvCxnSpPr>
          <p:nvPr/>
        </p:nvCxnSpPr>
        <p:spPr>
          <a:xfrm flipH="1" flipV="1">
            <a:off x="2072929" y="1114502"/>
            <a:ext cx="541366" cy="1354880"/>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86" name="Düz Ok Bağlayıcısı 85"/>
          <p:cNvCxnSpPr>
            <a:endCxn id="47" idx="2"/>
          </p:cNvCxnSpPr>
          <p:nvPr/>
        </p:nvCxnSpPr>
        <p:spPr>
          <a:xfrm flipH="1" flipV="1">
            <a:off x="1450879" y="1126105"/>
            <a:ext cx="679738" cy="1089422"/>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89" name="Düz Ok Bağlayıcısı 88"/>
          <p:cNvCxnSpPr>
            <a:endCxn id="39" idx="2"/>
          </p:cNvCxnSpPr>
          <p:nvPr/>
        </p:nvCxnSpPr>
        <p:spPr>
          <a:xfrm flipH="1" flipV="1">
            <a:off x="855226" y="1126105"/>
            <a:ext cx="714302" cy="803709"/>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92" name="Düz Ok Bağlayıcısı 91"/>
          <p:cNvCxnSpPr>
            <a:endCxn id="26" idx="2"/>
          </p:cNvCxnSpPr>
          <p:nvPr/>
        </p:nvCxnSpPr>
        <p:spPr>
          <a:xfrm flipH="1" flipV="1">
            <a:off x="264195" y="1114502"/>
            <a:ext cx="728724" cy="414520"/>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97" name="Düz Ok Bağlayıcısı 96"/>
          <p:cNvCxnSpPr>
            <a:endCxn id="27" idx="2"/>
          </p:cNvCxnSpPr>
          <p:nvPr/>
        </p:nvCxnSpPr>
        <p:spPr>
          <a:xfrm flipH="1" flipV="1">
            <a:off x="2727633" y="1126105"/>
            <a:ext cx="454369" cy="1476254"/>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00" name="Düz Ok Bağlayıcısı 99"/>
          <p:cNvCxnSpPr>
            <a:endCxn id="41" idx="3"/>
          </p:cNvCxnSpPr>
          <p:nvPr/>
        </p:nvCxnSpPr>
        <p:spPr>
          <a:xfrm flipH="1" flipV="1">
            <a:off x="577821" y="2125286"/>
            <a:ext cx="2763122" cy="727680"/>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03" name="Düz Ok Bağlayıcısı 102"/>
          <p:cNvCxnSpPr>
            <a:endCxn id="28" idx="3"/>
          </p:cNvCxnSpPr>
          <p:nvPr/>
        </p:nvCxnSpPr>
        <p:spPr>
          <a:xfrm flipH="1" flipV="1">
            <a:off x="603812" y="2690246"/>
            <a:ext cx="3125069" cy="522730"/>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06" name="Düz Ok Bağlayıcısı 105"/>
          <p:cNvCxnSpPr>
            <a:endCxn id="46" idx="3"/>
          </p:cNvCxnSpPr>
          <p:nvPr/>
        </p:nvCxnSpPr>
        <p:spPr>
          <a:xfrm flipH="1" flipV="1">
            <a:off x="593656" y="3278339"/>
            <a:ext cx="2953851" cy="125869"/>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09" name="Düz Ok Bağlayıcısı 108"/>
          <p:cNvCxnSpPr>
            <a:endCxn id="33" idx="3"/>
          </p:cNvCxnSpPr>
          <p:nvPr/>
        </p:nvCxnSpPr>
        <p:spPr>
          <a:xfrm flipH="1">
            <a:off x="514658" y="4193265"/>
            <a:ext cx="1054051" cy="239781"/>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12" name="Düz Ok Bağlayıcısı 111"/>
          <p:cNvCxnSpPr>
            <a:endCxn id="42" idx="3"/>
          </p:cNvCxnSpPr>
          <p:nvPr/>
        </p:nvCxnSpPr>
        <p:spPr>
          <a:xfrm flipH="1">
            <a:off x="529864" y="3807435"/>
            <a:ext cx="1141617" cy="52959"/>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21" name="Düz Ok Bağlayıcısı 120"/>
          <p:cNvCxnSpPr>
            <a:endCxn id="31" idx="0"/>
          </p:cNvCxnSpPr>
          <p:nvPr/>
        </p:nvCxnSpPr>
        <p:spPr>
          <a:xfrm flipH="1">
            <a:off x="1363668" y="3755008"/>
            <a:ext cx="906154" cy="1124953"/>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25" name="Düz Ok Bağlayıcısı 124"/>
          <p:cNvCxnSpPr>
            <a:endCxn id="37" idx="0"/>
          </p:cNvCxnSpPr>
          <p:nvPr/>
        </p:nvCxnSpPr>
        <p:spPr>
          <a:xfrm flipH="1">
            <a:off x="2006004" y="3484457"/>
            <a:ext cx="1074788" cy="1938355"/>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29" name="Düz Ok Bağlayıcısı 128"/>
          <p:cNvCxnSpPr>
            <a:endCxn id="32" idx="0"/>
          </p:cNvCxnSpPr>
          <p:nvPr/>
        </p:nvCxnSpPr>
        <p:spPr>
          <a:xfrm flipH="1">
            <a:off x="2614229" y="3516339"/>
            <a:ext cx="1402882" cy="1906473"/>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32" name="Düz Ok Bağlayıcısı 131"/>
          <p:cNvCxnSpPr>
            <a:endCxn id="29" idx="0"/>
          </p:cNvCxnSpPr>
          <p:nvPr/>
        </p:nvCxnSpPr>
        <p:spPr>
          <a:xfrm flipH="1">
            <a:off x="3181766" y="3402435"/>
            <a:ext cx="1195218" cy="2020377"/>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35" name="Düz Ok Bağlayıcısı 134"/>
          <p:cNvCxnSpPr>
            <a:endCxn id="30" idx="0"/>
          </p:cNvCxnSpPr>
          <p:nvPr/>
        </p:nvCxnSpPr>
        <p:spPr>
          <a:xfrm flipH="1">
            <a:off x="4478936" y="3603881"/>
            <a:ext cx="478400" cy="1818931"/>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38" name="Düz Ok Bağlayıcısı 137"/>
          <p:cNvCxnSpPr>
            <a:endCxn id="36" idx="0"/>
          </p:cNvCxnSpPr>
          <p:nvPr/>
        </p:nvCxnSpPr>
        <p:spPr>
          <a:xfrm flipH="1">
            <a:off x="3820929" y="3339496"/>
            <a:ext cx="1132500" cy="2086491"/>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43" name="Düz Ok Bağlayıcısı 142"/>
          <p:cNvCxnSpPr>
            <a:endCxn id="10" idx="3"/>
          </p:cNvCxnSpPr>
          <p:nvPr/>
        </p:nvCxnSpPr>
        <p:spPr>
          <a:xfrm flipH="1">
            <a:off x="5613931" y="3690062"/>
            <a:ext cx="925346" cy="590729"/>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46" name="Düz Ok Bağlayıcısı 145"/>
          <p:cNvCxnSpPr>
            <a:endCxn id="11" idx="0"/>
          </p:cNvCxnSpPr>
          <p:nvPr/>
        </p:nvCxnSpPr>
        <p:spPr>
          <a:xfrm flipH="1">
            <a:off x="5166766" y="4193264"/>
            <a:ext cx="1586442" cy="893579"/>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49" name="Düz Ok Bağlayıcısı 148"/>
          <p:cNvCxnSpPr>
            <a:endCxn id="25" idx="0"/>
          </p:cNvCxnSpPr>
          <p:nvPr/>
        </p:nvCxnSpPr>
        <p:spPr>
          <a:xfrm flipH="1">
            <a:off x="5823432" y="4522029"/>
            <a:ext cx="1019085" cy="896867"/>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52" name="Düz Ok Bağlayıcısı 151"/>
          <p:cNvCxnSpPr>
            <a:endCxn id="24" idx="0"/>
          </p:cNvCxnSpPr>
          <p:nvPr/>
        </p:nvCxnSpPr>
        <p:spPr>
          <a:xfrm flipH="1">
            <a:off x="6426787" y="4469624"/>
            <a:ext cx="858587" cy="946483"/>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55" name="Düz Ok Bağlayıcısı 154"/>
          <p:cNvCxnSpPr>
            <a:endCxn id="23" idx="0"/>
          </p:cNvCxnSpPr>
          <p:nvPr/>
        </p:nvCxnSpPr>
        <p:spPr>
          <a:xfrm>
            <a:off x="7731423" y="4521878"/>
            <a:ext cx="135508" cy="773120"/>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59" name="Düz Ok Bağlayıcısı 158"/>
          <p:cNvCxnSpPr>
            <a:endCxn id="13" idx="0"/>
          </p:cNvCxnSpPr>
          <p:nvPr/>
        </p:nvCxnSpPr>
        <p:spPr>
          <a:xfrm flipH="1">
            <a:off x="7051656" y="4280996"/>
            <a:ext cx="614365" cy="1155669"/>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62" name="Düz Ok Bağlayıcısı 161"/>
          <p:cNvCxnSpPr>
            <a:endCxn id="45" idx="0"/>
          </p:cNvCxnSpPr>
          <p:nvPr/>
        </p:nvCxnSpPr>
        <p:spPr>
          <a:xfrm>
            <a:off x="8049653" y="4100686"/>
            <a:ext cx="415657" cy="1318209"/>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65" name="Düz Ok Bağlayıcısı 164"/>
          <p:cNvCxnSpPr>
            <a:endCxn id="22" idx="0"/>
          </p:cNvCxnSpPr>
          <p:nvPr/>
        </p:nvCxnSpPr>
        <p:spPr>
          <a:xfrm>
            <a:off x="8393983" y="4970446"/>
            <a:ext cx="639642" cy="446097"/>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69" name="Düz Ok Bağlayıcısı 168"/>
          <p:cNvCxnSpPr>
            <a:endCxn id="21" idx="0"/>
          </p:cNvCxnSpPr>
          <p:nvPr/>
        </p:nvCxnSpPr>
        <p:spPr>
          <a:xfrm>
            <a:off x="8474046" y="4759843"/>
            <a:ext cx="1133353" cy="645153"/>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72" name="Düz Ok Bağlayıcısı 171"/>
          <p:cNvCxnSpPr>
            <a:endCxn id="19" idx="1"/>
          </p:cNvCxnSpPr>
          <p:nvPr/>
        </p:nvCxnSpPr>
        <p:spPr>
          <a:xfrm>
            <a:off x="8773243" y="4193620"/>
            <a:ext cx="619676" cy="726999"/>
          </a:xfrm>
          <a:prstGeom prst="straightConnector1">
            <a:avLst/>
          </a:prstGeom>
          <a:ln w="38100">
            <a:solidFill>
              <a:srgbClr val="00B050"/>
            </a:solidFill>
            <a:headEnd type="diamond"/>
            <a:tailEnd type="triangle"/>
          </a:ln>
        </p:spPr>
        <p:style>
          <a:lnRef idx="1">
            <a:schemeClr val="accent1"/>
          </a:lnRef>
          <a:fillRef idx="0">
            <a:schemeClr val="accent1"/>
          </a:fillRef>
          <a:effectRef idx="0">
            <a:schemeClr val="accent1"/>
          </a:effectRef>
          <a:fontRef idx="minor">
            <a:schemeClr val="tx1"/>
          </a:fontRef>
        </p:style>
      </p:cxnSp>
      <p:sp>
        <p:nvSpPr>
          <p:cNvPr id="175" name="Text Box 3"/>
          <p:cNvSpPr txBox="1">
            <a:spLocks noChangeArrowheads="1"/>
          </p:cNvSpPr>
          <p:nvPr/>
        </p:nvSpPr>
        <p:spPr bwMode="auto">
          <a:xfrm>
            <a:off x="5457056" y="550969"/>
            <a:ext cx="4406106" cy="360363"/>
          </a:xfrm>
          <a:prstGeom prst="rect">
            <a:avLst/>
          </a:prstGeom>
          <a:gradFill rotWithShape="1">
            <a:gsLst>
              <a:gs pos="0">
                <a:schemeClr val="accent6">
                  <a:lumMod val="60000"/>
                  <a:lumOff val="40000"/>
                </a:schemeClr>
              </a:gs>
              <a:gs pos="50000">
                <a:schemeClr val="bg1"/>
              </a:gs>
              <a:gs pos="100000">
                <a:schemeClr val="accent3">
                  <a:lumMod val="75000"/>
                </a:schemeClr>
              </a:gs>
            </a:gsLst>
            <a:lin ang="5400000" scaled="1"/>
          </a:gradFill>
          <a:ln w="57150" cmpd="thickThin" algn="ctr">
            <a:solidFill>
              <a:srgbClr val="000000"/>
            </a:solidFill>
            <a:miter lim="800000"/>
            <a:headEnd/>
            <a:tailEnd/>
          </a:ln>
          <a:effectLst/>
        </p:spPr>
        <p:txBody>
          <a:bodyPr lIns="35875" tIns="71734" rIns="35875" bIns="71734" anchor="ctr"/>
          <a:lstStyle/>
          <a:p>
            <a:pPr algn="ctr" defTabSz="911030">
              <a:spcBef>
                <a:spcPct val="50000"/>
              </a:spcBef>
              <a:defRPr/>
            </a:pPr>
            <a:r>
              <a:rPr lang="tr-TR" dirty="0">
                <a:solidFill>
                  <a:srgbClr val="0000FF"/>
                </a:solidFill>
              </a:rPr>
              <a:t>*</a:t>
            </a:r>
            <a:r>
              <a:rPr lang="tr-TR" dirty="0">
                <a:solidFill>
                  <a:srgbClr val="000000"/>
                </a:solidFill>
              </a:rPr>
              <a:t> </a:t>
            </a:r>
            <a:r>
              <a:rPr lang="tr-TR" b="1" dirty="0">
                <a:solidFill>
                  <a:srgbClr val="000000"/>
                </a:solidFill>
              </a:rPr>
              <a:t>Türkiye Geneli Araç Sayısı : </a:t>
            </a:r>
            <a:r>
              <a:rPr lang="tr-TR" b="1" dirty="0" smtClean="0">
                <a:solidFill>
                  <a:prstClr val="black"/>
                </a:solidFill>
              </a:rPr>
              <a:t>18.453.287 </a:t>
            </a:r>
            <a:endParaRPr lang="tr-TR" b="1" baseline="30000" dirty="0">
              <a:solidFill>
                <a:srgbClr val="000000"/>
              </a:solidFill>
            </a:endParaRPr>
          </a:p>
        </p:txBody>
      </p:sp>
      <p:sp>
        <p:nvSpPr>
          <p:cNvPr id="176" name="Text Box 4"/>
          <p:cNvSpPr txBox="1">
            <a:spLocks noChangeArrowheads="1"/>
          </p:cNvSpPr>
          <p:nvPr/>
        </p:nvSpPr>
        <p:spPr bwMode="auto">
          <a:xfrm>
            <a:off x="5457056" y="1036585"/>
            <a:ext cx="4406106" cy="360363"/>
          </a:xfrm>
          <a:prstGeom prst="rect">
            <a:avLst/>
          </a:prstGeom>
          <a:gradFill rotWithShape="1">
            <a:gsLst>
              <a:gs pos="0">
                <a:schemeClr val="accent6">
                  <a:lumMod val="60000"/>
                  <a:lumOff val="40000"/>
                </a:schemeClr>
              </a:gs>
              <a:gs pos="50000">
                <a:schemeClr val="bg1"/>
              </a:gs>
              <a:gs pos="100000">
                <a:schemeClr val="accent3">
                  <a:lumMod val="75000"/>
                </a:schemeClr>
              </a:gs>
            </a:gsLst>
            <a:lin ang="5400000" scaled="1"/>
          </a:gradFill>
          <a:ln w="57150" cmpd="thickThin" algn="ctr">
            <a:solidFill>
              <a:srgbClr val="000000"/>
            </a:solidFill>
            <a:miter lim="800000"/>
            <a:headEnd/>
            <a:tailEnd/>
          </a:ln>
          <a:effectLst/>
        </p:spPr>
        <p:txBody>
          <a:bodyPr lIns="35875" tIns="71734" rIns="35875" bIns="71734" anchor="ctr"/>
          <a:lstStyle/>
          <a:p>
            <a:pPr algn="ctr" defTabSz="911030">
              <a:spcBef>
                <a:spcPct val="50000"/>
              </a:spcBef>
              <a:defRPr/>
            </a:pPr>
            <a:r>
              <a:rPr lang="tr-TR" dirty="0">
                <a:solidFill>
                  <a:srgbClr val="0000FF"/>
                </a:solidFill>
              </a:rPr>
              <a:t>*</a:t>
            </a:r>
            <a:r>
              <a:rPr lang="tr-TR" dirty="0">
                <a:solidFill>
                  <a:srgbClr val="000000"/>
                </a:solidFill>
              </a:rPr>
              <a:t> </a:t>
            </a:r>
            <a:r>
              <a:rPr lang="tr-TR" sz="1600" b="1" dirty="0">
                <a:solidFill>
                  <a:srgbClr val="000000"/>
                </a:solidFill>
              </a:rPr>
              <a:t>Bölge Sınırlarındaki Araç Sayısı : </a:t>
            </a:r>
            <a:r>
              <a:rPr lang="tr-TR" sz="1600" b="1" dirty="0" smtClean="0">
                <a:solidFill>
                  <a:srgbClr val="000000"/>
                </a:solidFill>
              </a:rPr>
              <a:t>4.300.000</a:t>
            </a:r>
            <a:endParaRPr lang="tr-TR" sz="1400" b="1" dirty="0">
              <a:solidFill>
                <a:srgbClr val="000000"/>
              </a:solidFill>
            </a:endParaRPr>
          </a:p>
        </p:txBody>
      </p:sp>
      <p:sp>
        <p:nvSpPr>
          <p:cNvPr id="177" name="Text Box 5"/>
          <p:cNvSpPr txBox="1">
            <a:spLocks noChangeArrowheads="1"/>
          </p:cNvSpPr>
          <p:nvPr/>
        </p:nvSpPr>
        <p:spPr bwMode="auto">
          <a:xfrm>
            <a:off x="5457056" y="1524644"/>
            <a:ext cx="4406106" cy="360363"/>
          </a:xfrm>
          <a:prstGeom prst="rect">
            <a:avLst/>
          </a:prstGeom>
          <a:gradFill rotWithShape="1">
            <a:gsLst>
              <a:gs pos="0">
                <a:schemeClr val="accent6">
                  <a:lumMod val="60000"/>
                  <a:lumOff val="40000"/>
                </a:schemeClr>
              </a:gs>
              <a:gs pos="50000">
                <a:schemeClr val="bg1"/>
              </a:gs>
              <a:gs pos="100000">
                <a:schemeClr val="accent3">
                  <a:lumMod val="75000"/>
                </a:schemeClr>
              </a:gs>
            </a:gsLst>
            <a:lin ang="5400000" scaled="1"/>
          </a:gradFill>
          <a:ln w="57150" cmpd="thickThin" algn="ctr">
            <a:solidFill>
              <a:srgbClr val="000000"/>
            </a:solidFill>
            <a:miter lim="800000"/>
            <a:headEnd/>
            <a:tailEnd/>
          </a:ln>
          <a:effectLst/>
        </p:spPr>
        <p:txBody>
          <a:bodyPr lIns="35875" tIns="71734" rIns="35875" bIns="71734" anchor="ctr"/>
          <a:lstStyle/>
          <a:p>
            <a:pPr algn="ctr" defTabSz="911030">
              <a:spcBef>
                <a:spcPct val="50000"/>
              </a:spcBef>
              <a:defRPr/>
            </a:pPr>
            <a:r>
              <a:rPr lang="tr-TR" sz="1600" b="1" dirty="0">
                <a:solidFill>
                  <a:srgbClr val="000000"/>
                </a:solidFill>
              </a:rPr>
              <a:t>Bölge Sınırlarındaki Araç Sayısı Oranı : </a:t>
            </a:r>
            <a:r>
              <a:rPr lang="tr-TR" sz="2000" b="1" dirty="0">
                <a:solidFill>
                  <a:srgbClr val="0000FF"/>
                </a:solidFill>
              </a:rPr>
              <a:t>% </a:t>
            </a:r>
            <a:r>
              <a:rPr lang="tr-TR" sz="2000" b="1" dirty="0" smtClean="0">
                <a:solidFill>
                  <a:srgbClr val="0000FF"/>
                </a:solidFill>
              </a:rPr>
              <a:t>23</a:t>
            </a:r>
            <a:endParaRPr lang="tr-TR" sz="2000" b="1" dirty="0">
              <a:solidFill>
                <a:srgbClr val="0000FF"/>
              </a:solidFill>
            </a:endParaRPr>
          </a:p>
        </p:txBody>
      </p:sp>
      <p:sp>
        <p:nvSpPr>
          <p:cNvPr id="181" name="Text Box 159"/>
          <p:cNvSpPr txBox="1">
            <a:spLocks noChangeArrowheads="1"/>
          </p:cNvSpPr>
          <p:nvPr/>
        </p:nvSpPr>
        <p:spPr bwMode="auto">
          <a:xfrm>
            <a:off x="84301" y="6264754"/>
            <a:ext cx="3663156" cy="227013"/>
          </a:xfrm>
          <a:prstGeom prst="rect">
            <a:avLst/>
          </a:prstGeom>
          <a:gradFill rotWithShape="1">
            <a:gsLst>
              <a:gs pos="0">
                <a:srgbClr val="00CC66"/>
              </a:gs>
              <a:gs pos="50000">
                <a:schemeClr val="bg1"/>
              </a:gs>
              <a:gs pos="100000">
                <a:srgbClr val="00CC66"/>
              </a:gs>
            </a:gsLst>
            <a:lin ang="5400000" scaled="1"/>
          </a:gradFill>
          <a:ln w="12700" algn="ctr">
            <a:solidFill>
              <a:srgbClr val="000000"/>
            </a:solidFill>
            <a:miter lim="800000"/>
            <a:headEnd/>
            <a:tailEnd/>
          </a:ln>
          <a:effectLst/>
        </p:spPr>
        <p:txBody>
          <a:bodyPr wrap="none" lIns="35875" tIns="35875" rIns="35875" bIns="35875" anchor="ctr"/>
          <a:lstStyle/>
          <a:p>
            <a:pPr algn="ctr" defTabSz="911030">
              <a:spcBef>
                <a:spcPct val="50000"/>
              </a:spcBef>
              <a:defRPr/>
            </a:pPr>
            <a:r>
              <a:rPr lang="tr-TR" sz="1000" dirty="0">
                <a:solidFill>
                  <a:srgbClr val="0000FF"/>
                </a:solidFill>
              </a:rPr>
              <a:t>* </a:t>
            </a:r>
            <a:r>
              <a:rPr lang="tr-TR" sz="1000" b="1" dirty="0">
                <a:solidFill>
                  <a:srgbClr val="0000FF"/>
                </a:solidFill>
              </a:rPr>
              <a:t>TÜİK, Motorlu Kara Taşıtları İstatistikleri, OCAK </a:t>
            </a:r>
            <a:r>
              <a:rPr lang="tr-TR" sz="1000" b="1" dirty="0" smtClean="0">
                <a:solidFill>
                  <a:srgbClr val="0000FF"/>
                </a:solidFill>
              </a:rPr>
              <a:t>2014</a:t>
            </a:r>
            <a:endParaRPr lang="tr-TR" sz="1000" b="1" dirty="0">
              <a:solidFill>
                <a:srgbClr val="0000FF"/>
              </a:solidFill>
            </a:endParaRPr>
          </a:p>
        </p:txBody>
      </p:sp>
      <p:sp>
        <p:nvSpPr>
          <p:cNvPr id="203" name="Dikdörtgen 202"/>
          <p:cNvSpPr/>
          <p:nvPr/>
        </p:nvSpPr>
        <p:spPr>
          <a:xfrm>
            <a:off x="3869769" y="6055780"/>
            <a:ext cx="1260000" cy="161693"/>
          </a:xfrm>
          <a:prstGeom prst="rect">
            <a:avLst/>
          </a:prstGeom>
          <a:solidFill>
            <a:srgbClr val="19C94F"/>
          </a:solidFill>
          <a:ln w="22225"/>
        </p:spPr>
        <p:style>
          <a:lnRef idx="3">
            <a:schemeClr val="lt1"/>
          </a:lnRef>
          <a:fillRef idx="1">
            <a:schemeClr val="dk1"/>
          </a:fillRef>
          <a:effectRef idx="1">
            <a:schemeClr val="dk1"/>
          </a:effectRef>
          <a:fontRef idx="minor">
            <a:schemeClr val="lt1"/>
          </a:fontRef>
        </p:style>
        <p:txBody>
          <a:bodyPr lIns="0" tIns="0" rIns="0" bIns="0" rtlCol="0" anchor="ctr"/>
          <a:lstStyle/>
          <a:p>
            <a:pPr algn="ctr" defTabSz="911030"/>
            <a:r>
              <a:rPr lang="tr-TR" sz="1200" b="1" dirty="0">
                <a:solidFill>
                  <a:prstClr val="black"/>
                </a:solidFill>
              </a:rPr>
              <a:t>0 - </a:t>
            </a:r>
            <a:r>
              <a:rPr lang="tr-TR" sz="1200" b="1" dirty="0" smtClean="0">
                <a:solidFill>
                  <a:prstClr val="black"/>
                </a:solidFill>
              </a:rPr>
              <a:t>3.000</a:t>
            </a:r>
            <a:endParaRPr lang="tr-TR" sz="1200" b="1" dirty="0">
              <a:solidFill>
                <a:prstClr val="black"/>
              </a:solidFill>
            </a:endParaRPr>
          </a:p>
        </p:txBody>
      </p:sp>
      <p:sp>
        <p:nvSpPr>
          <p:cNvPr id="204" name="Dikdörtgen 203"/>
          <p:cNvSpPr/>
          <p:nvPr/>
        </p:nvSpPr>
        <p:spPr>
          <a:xfrm>
            <a:off x="3870432" y="6291673"/>
            <a:ext cx="1260000" cy="161693"/>
          </a:xfrm>
          <a:prstGeom prst="rect">
            <a:avLst/>
          </a:prstGeom>
          <a:solidFill>
            <a:srgbClr val="00B0F0"/>
          </a:solidFill>
          <a:ln w="22225"/>
        </p:spPr>
        <p:style>
          <a:lnRef idx="3">
            <a:schemeClr val="lt1"/>
          </a:lnRef>
          <a:fillRef idx="1">
            <a:schemeClr val="dk1"/>
          </a:fillRef>
          <a:effectRef idx="1">
            <a:schemeClr val="dk1"/>
          </a:effectRef>
          <a:fontRef idx="minor">
            <a:schemeClr val="lt1"/>
          </a:fontRef>
        </p:style>
        <p:txBody>
          <a:bodyPr lIns="0" tIns="0" rIns="0" bIns="0" rtlCol="0" anchor="ctr"/>
          <a:lstStyle/>
          <a:p>
            <a:pPr algn="ctr" defTabSz="911030"/>
            <a:r>
              <a:rPr lang="tr-TR" sz="1200" b="1" dirty="0">
                <a:solidFill>
                  <a:prstClr val="black"/>
                </a:solidFill>
              </a:rPr>
              <a:t>3</a:t>
            </a:r>
            <a:r>
              <a:rPr lang="tr-TR" sz="1200" b="1" dirty="0" smtClean="0">
                <a:solidFill>
                  <a:prstClr val="black"/>
                </a:solidFill>
              </a:rPr>
              <a:t>.000 </a:t>
            </a:r>
            <a:r>
              <a:rPr lang="tr-TR" sz="1200" b="1" dirty="0">
                <a:solidFill>
                  <a:prstClr val="black"/>
                </a:solidFill>
              </a:rPr>
              <a:t>– 6</a:t>
            </a:r>
            <a:r>
              <a:rPr lang="tr-TR" sz="1200" b="1" dirty="0" smtClean="0">
                <a:solidFill>
                  <a:prstClr val="black"/>
                </a:solidFill>
              </a:rPr>
              <a:t>.000</a:t>
            </a:r>
            <a:endParaRPr lang="tr-TR" sz="1200" b="1" dirty="0">
              <a:solidFill>
                <a:prstClr val="black"/>
              </a:solidFill>
            </a:endParaRPr>
          </a:p>
        </p:txBody>
      </p:sp>
      <p:sp>
        <p:nvSpPr>
          <p:cNvPr id="205" name="Dikdörtgen 204"/>
          <p:cNvSpPr/>
          <p:nvPr/>
        </p:nvSpPr>
        <p:spPr>
          <a:xfrm>
            <a:off x="3869665" y="6525374"/>
            <a:ext cx="1260000" cy="161693"/>
          </a:xfrm>
          <a:prstGeom prst="rect">
            <a:avLst/>
          </a:prstGeom>
          <a:solidFill>
            <a:srgbClr val="FF9900"/>
          </a:solidFill>
          <a:ln w="22225"/>
        </p:spPr>
        <p:style>
          <a:lnRef idx="3">
            <a:schemeClr val="lt1"/>
          </a:lnRef>
          <a:fillRef idx="1">
            <a:schemeClr val="dk1"/>
          </a:fillRef>
          <a:effectRef idx="1">
            <a:schemeClr val="dk1"/>
          </a:effectRef>
          <a:fontRef idx="minor">
            <a:schemeClr val="lt1"/>
          </a:fontRef>
        </p:style>
        <p:txBody>
          <a:bodyPr lIns="0" tIns="0" rIns="0" bIns="0" rtlCol="0" anchor="ctr"/>
          <a:lstStyle/>
          <a:p>
            <a:pPr algn="ctr" defTabSz="911030"/>
            <a:r>
              <a:rPr lang="tr-TR" sz="1200" b="1" dirty="0">
                <a:solidFill>
                  <a:prstClr val="white"/>
                </a:solidFill>
              </a:rPr>
              <a:t>6</a:t>
            </a:r>
            <a:r>
              <a:rPr lang="tr-TR" sz="1200" b="1" dirty="0" smtClean="0">
                <a:solidFill>
                  <a:prstClr val="white"/>
                </a:solidFill>
              </a:rPr>
              <a:t>.000 </a:t>
            </a:r>
            <a:r>
              <a:rPr lang="tr-TR" sz="1200" b="1" dirty="0">
                <a:solidFill>
                  <a:prstClr val="white"/>
                </a:solidFill>
              </a:rPr>
              <a:t>– </a:t>
            </a:r>
            <a:r>
              <a:rPr lang="tr-TR" sz="1200" b="1" dirty="0" smtClean="0">
                <a:solidFill>
                  <a:prstClr val="white"/>
                </a:solidFill>
              </a:rPr>
              <a:t>10.000</a:t>
            </a:r>
            <a:endParaRPr lang="tr-TR" sz="1200" b="1" dirty="0">
              <a:solidFill>
                <a:prstClr val="white"/>
              </a:solidFill>
            </a:endParaRPr>
          </a:p>
        </p:txBody>
      </p:sp>
      <p:sp>
        <p:nvSpPr>
          <p:cNvPr id="206" name="Dikdörtgen 205"/>
          <p:cNvSpPr/>
          <p:nvPr/>
        </p:nvSpPr>
        <p:spPr>
          <a:xfrm>
            <a:off x="5680760" y="6055781"/>
            <a:ext cx="1260000" cy="161693"/>
          </a:xfrm>
          <a:prstGeom prst="rect">
            <a:avLst/>
          </a:prstGeom>
          <a:solidFill>
            <a:srgbClr val="7030A0"/>
          </a:solidFill>
          <a:ln w="22225"/>
        </p:spPr>
        <p:style>
          <a:lnRef idx="3">
            <a:schemeClr val="lt1"/>
          </a:lnRef>
          <a:fillRef idx="1">
            <a:schemeClr val="dk1"/>
          </a:fillRef>
          <a:effectRef idx="1">
            <a:schemeClr val="dk1"/>
          </a:effectRef>
          <a:fontRef idx="minor">
            <a:schemeClr val="lt1"/>
          </a:fontRef>
        </p:style>
        <p:txBody>
          <a:bodyPr lIns="0" tIns="0" rIns="0" bIns="0" rtlCol="0" anchor="ctr"/>
          <a:lstStyle/>
          <a:p>
            <a:pPr algn="ctr" defTabSz="911030"/>
            <a:r>
              <a:rPr lang="tr-TR" sz="1200" b="1" dirty="0" smtClean="0">
                <a:solidFill>
                  <a:prstClr val="white"/>
                </a:solidFill>
              </a:rPr>
              <a:t>10.000 </a:t>
            </a:r>
            <a:r>
              <a:rPr lang="tr-TR" sz="1200" b="1" dirty="0">
                <a:solidFill>
                  <a:prstClr val="white"/>
                </a:solidFill>
              </a:rPr>
              <a:t>– 20.000</a:t>
            </a:r>
          </a:p>
        </p:txBody>
      </p:sp>
      <p:sp>
        <p:nvSpPr>
          <p:cNvPr id="207" name="Dikdörtgen 206"/>
          <p:cNvSpPr/>
          <p:nvPr/>
        </p:nvSpPr>
        <p:spPr>
          <a:xfrm>
            <a:off x="5687312" y="6295345"/>
            <a:ext cx="1260000" cy="161693"/>
          </a:xfrm>
          <a:prstGeom prst="rect">
            <a:avLst/>
          </a:prstGeom>
          <a:solidFill>
            <a:srgbClr val="C00000"/>
          </a:solidFill>
          <a:ln w="22225"/>
        </p:spPr>
        <p:style>
          <a:lnRef idx="3">
            <a:schemeClr val="lt1"/>
          </a:lnRef>
          <a:fillRef idx="1">
            <a:schemeClr val="dk1"/>
          </a:fillRef>
          <a:effectRef idx="1">
            <a:schemeClr val="dk1"/>
          </a:effectRef>
          <a:fontRef idx="minor">
            <a:schemeClr val="lt1"/>
          </a:fontRef>
        </p:style>
        <p:txBody>
          <a:bodyPr lIns="0" tIns="0" rIns="0" bIns="0" rtlCol="0" anchor="ctr"/>
          <a:lstStyle/>
          <a:p>
            <a:pPr algn="ctr" defTabSz="911030"/>
            <a:r>
              <a:rPr lang="tr-TR" sz="1200" b="1" dirty="0">
                <a:solidFill>
                  <a:prstClr val="white"/>
                </a:solidFill>
              </a:rPr>
              <a:t>20.000 – </a:t>
            </a:r>
            <a:r>
              <a:rPr lang="tr-TR" sz="1200" b="1" dirty="0" smtClean="0">
                <a:solidFill>
                  <a:prstClr val="white"/>
                </a:solidFill>
              </a:rPr>
              <a:t>50.000</a:t>
            </a:r>
            <a:endParaRPr lang="tr-TR" sz="1200" b="1" dirty="0">
              <a:solidFill>
                <a:prstClr val="white"/>
              </a:solidFill>
            </a:endParaRPr>
          </a:p>
        </p:txBody>
      </p:sp>
      <p:sp>
        <p:nvSpPr>
          <p:cNvPr id="210" name="Dikdörtgen 209"/>
          <p:cNvSpPr/>
          <p:nvPr/>
        </p:nvSpPr>
        <p:spPr>
          <a:xfrm>
            <a:off x="5680760" y="6525487"/>
            <a:ext cx="1260000" cy="161693"/>
          </a:xfrm>
          <a:prstGeom prst="rect">
            <a:avLst/>
          </a:prstGeom>
          <a:ln w="22225"/>
        </p:spPr>
        <p:style>
          <a:lnRef idx="3">
            <a:schemeClr val="lt1"/>
          </a:lnRef>
          <a:fillRef idx="1">
            <a:schemeClr val="dk1"/>
          </a:fillRef>
          <a:effectRef idx="1">
            <a:schemeClr val="dk1"/>
          </a:effectRef>
          <a:fontRef idx="minor">
            <a:schemeClr val="lt1"/>
          </a:fontRef>
        </p:style>
        <p:txBody>
          <a:bodyPr lIns="0" tIns="0" rIns="0" bIns="0" rtlCol="0" anchor="ctr"/>
          <a:lstStyle/>
          <a:p>
            <a:pPr algn="ctr" defTabSz="911030"/>
            <a:r>
              <a:rPr lang="tr-TR" sz="1200" b="1" dirty="0" smtClean="0">
                <a:solidFill>
                  <a:prstClr val="white"/>
                </a:solidFill>
              </a:rPr>
              <a:t>50.000 </a:t>
            </a:r>
            <a:r>
              <a:rPr lang="tr-TR" sz="1200" b="1" dirty="0">
                <a:solidFill>
                  <a:prstClr val="white"/>
                </a:solidFill>
              </a:rPr>
              <a:t>–  ( + )</a:t>
            </a:r>
          </a:p>
        </p:txBody>
      </p:sp>
      <p:sp>
        <p:nvSpPr>
          <p:cNvPr id="54" name="Metin kutusu 53"/>
          <p:cNvSpPr txBox="1"/>
          <p:nvPr/>
        </p:nvSpPr>
        <p:spPr>
          <a:xfrm>
            <a:off x="8970943" y="6581031"/>
            <a:ext cx="950197" cy="276999"/>
          </a:xfrm>
          <a:prstGeom prst="rect">
            <a:avLst/>
          </a:prstGeom>
          <a:noFill/>
        </p:spPr>
        <p:txBody>
          <a:bodyPr wrap="none" rtlCol="0">
            <a:spAutoFit/>
          </a:bodyPr>
          <a:lstStyle/>
          <a:p>
            <a:pPr defTabSz="911030"/>
            <a:r>
              <a:rPr lang="tr-TR" sz="1200" b="1" dirty="0" smtClean="0">
                <a:solidFill>
                  <a:srgbClr val="FFFFCC"/>
                </a:solidFill>
              </a:rPr>
              <a:t>ŞUBAT 2015</a:t>
            </a:r>
            <a:endParaRPr lang="tr-TR" sz="1200" b="1" dirty="0">
              <a:solidFill>
                <a:srgbClr val="FFFFCC"/>
              </a:solidFill>
            </a:endParaRPr>
          </a:p>
        </p:txBody>
      </p:sp>
    </p:spTree>
    <p:extLst>
      <p:ext uri="{BB962C8B-B14F-4D97-AF65-F5344CB8AC3E}">
        <p14:creationId xmlns:p14="http://schemas.microsoft.com/office/powerpoint/2010/main" val="1363841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downLeft)">
                                      <p:cBhvr>
                                        <p:cTn id="7" dur="500"/>
                                        <p:tgtEl>
                                          <p:spTgt spid="2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strips(downLeft)">
                                      <p:cBhvr>
                                        <p:cTn id="10" dur="500"/>
                                        <p:tgtEl>
                                          <p:spTgt spid="2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strips(downLeft)">
                                      <p:cBhvr>
                                        <p:cTn id="13" dur="500"/>
                                        <p:tgtEl>
                                          <p:spTgt spid="28"/>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strips(downLeft)">
                                      <p:cBhvr>
                                        <p:cTn id="16" dur="500"/>
                                        <p:tgtEl>
                                          <p:spTgt spid="3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strips(downLeft)">
                                      <p:cBhvr>
                                        <p:cTn id="19" dur="500"/>
                                        <p:tgtEl>
                                          <p:spTgt spid="31"/>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strips(downLeft)">
                                      <p:cBhvr>
                                        <p:cTn id="22" dur="500"/>
                                        <p:tgtEl>
                                          <p:spTgt spid="37"/>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strips(downLeft)">
                                      <p:cBhvr>
                                        <p:cTn id="25" dur="500"/>
                                        <p:tgtEl>
                                          <p:spTgt spid="32"/>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strips(downLeft)">
                                      <p:cBhvr>
                                        <p:cTn id="28" dur="500"/>
                                        <p:tgtEl>
                                          <p:spTgt spid="29"/>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strips(downLeft)">
                                      <p:cBhvr>
                                        <p:cTn id="31" dur="500"/>
                                        <p:tgtEl>
                                          <p:spTgt spid="30"/>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strips(downLeft)">
                                      <p:cBhvr>
                                        <p:cTn id="34" dur="500"/>
                                        <p:tgtEl>
                                          <p:spTgt spid="36"/>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downLeft)">
                                      <p:cBhvr>
                                        <p:cTn id="37" dur="500"/>
                                        <p:tgtEl>
                                          <p:spTgt spid="10"/>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strips(downLeft)">
                                      <p:cBhvr>
                                        <p:cTn id="40" dur="500"/>
                                        <p:tgtEl>
                                          <p:spTgt spid="25"/>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strips(downLeft)">
                                      <p:cBhvr>
                                        <p:cTn id="43" dur="500"/>
                                        <p:tgtEl>
                                          <p:spTgt spid="24"/>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strips(downLeft)">
                                      <p:cBhvr>
                                        <p:cTn id="46" dur="500"/>
                                        <p:tgtEl>
                                          <p:spTgt spid="23"/>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strips(downLeft)">
                                      <p:cBhvr>
                                        <p:cTn id="49" dur="500"/>
                                        <p:tgtEl>
                                          <p:spTgt spid="22"/>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strips(downLeft)">
                                      <p:cBhvr>
                                        <p:cTn id="52" dur="500"/>
                                        <p:tgtEl>
                                          <p:spTgt spid="21"/>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strips(downLeft)">
                                      <p:cBhvr>
                                        <p:cTn id="55" dur="500"/>
                                        <p:tgtEl>
                                          <p:spTgt spid="19"/>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strips(downLeft)">
                                      <p:cBhvr>
                                        <p:cTn id="58" dur="500"/>
                                        <p:tgtEl>
                                          <p:spTgt spid="18"/>
                                        </p:tgtEl>
                                      </p:cBhvr>
                                    </p:animEffect>
                                  </p:childTnLst>
                                </p:cTn>
                              </p:par>
                              <p:par>
                                <p:cTn id="59" presetID="18" presetClass="entr" presetSubtype="12"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strips(downLeft)">
                                      <p:cBhvr>
                                        <p:cTn id="61" dur="500"/>
                                        <p:tgtEl>
                                          <p:spTgt spid="17"/>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strips(downLeft)">
                                      <p:cBhvr>
                                        <p:cTn id="64" dur="500"/>
                                        <p:tgtEl>
                                          <p:spTgt spid="16"/>
                                        </p:tgtEl>
                                      </p:cBhvr>
                                    </p:animEffect>
                                  </p:childTnLst>
                                </p:cTn>
                              </p:par>
                              <p:par>
                                <p:cTn id="65" presetID="18" presetClass="entr" presetSubtype="12"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strips(downLeft)">
                                      <p:cBhvr>
                                        <p:cTn id="67" dur="500"/>
                                        <p:tgtEl>
                                          <p:spTgt spid="15"/>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strips(downLeft)">
                                      <p:cBhvr>
                                        <p:cTn id="70" dur="500"/>
                                        <p:tgtEl>
                                          <p:spTgt spid="39"/>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strips(downLeft)">
                                      <p:cBhvr>
                                        <p:cTn id="73" dur="500"/>
                                        <p:tgtEl>
                                          <p:spTgt spid="14"/>
                                        </p:tgtEl>
                                      </p:cBhvr>
                                    </p:animEffect>
                                  </p:childTnLst>
                                </p:cTn>
                              </p:par>
                              <p:par>
                                <p:cTn id="74" presetID="18" presetClass="entr" presetSubtype="12"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strips(downLeft)">
                                      <p:cBhvr>
                                        <p:cTn id="76" dur="500"/>
                                        <p:tgtEl>
                                          <p:spTgt spid="13"/>
                                        </p:tgtEl>
                                      </p:cBhvr>
                                    </p:animEffect>
                                  </p:childTnLst>
                                </p:cTn>
                              </p:par>
                              <p:par>
                                <p:cTn id="77" presetID="18" presetClass="entr" presetSubtype="12"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strips(downLeft)">
                                      <p:cBhvr>
                                        <p:cTn id="79" dur="500"/>
                                        <p:tgtEl>
                                          <p:spTgt spid="40"/>
                                        </p:tgtEl>
                                      </p:cBhvr>
                                    </p:animEffect>
                                  </p:childTnLst>
                                </p:cTn>
                              </p:par>
                              <p:par>
                                <p:cTn id="80" presetID="18" presetClass="entr" presetSubtype="12"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strips(downLeft)">
                                      <p:cBhvr>
                                        <p:cTn id="82" dur="500"/>
                                        <p:tgtEl>
                                          <p:spTgt spid="20"/>
                                        </p:tgtEl>
                                      </p:cBhvr>
                                    </p:animEffect>
                                  </p:childTnLst>
                                </p:cTn>
                              </p:par>
                              <p:par>
                                <p:cTn id="83" presetID="18" presetClass="entr" presetSubtype="12"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strips(downLeft)">
                                      <p:cBhvr>
                                        <p:cTn id="85" dur="500"/>
                                        <p:tgtEl>
                                          <p:spTgt spid="12"/>
                                        </p:tgtEl>
                                      </p:cBhvr>
                                    </p:animEffect>
                                  </p:childTnLst>
                                </p:cTn>
                              </p:par>
                              <p:par>
                                <p:cTn id="86" presetID="18" presetClass="entr" presetSubtype="12"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strips(downLeft)">
                                      <p:cBhvr>
                                        <p:cTn id="88" dur="500"/>
                                        <p:tgtEl>
                                          <p:spTgt spid="45"/>
                                        </p:tgtEl>
                                      </p:cBhvr>
                                    </p:animEffect>
                                  </p:childTnLst>
                                </p:cTn>
                              </p:par>
                              <p:par>
                                <p:cTn id="89" presetID="18" presetClass="entr" presetSubtype="12"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strips(downLeft)">
                                      <p:cBhvr>
                                        <p:cTn id="91" dur="500"/>
                                        <p:tgtEl>
                                          <p:spTgt spid="41"/>
                                        </p:tgtEl>
                                      </p:cBhvr>
                                    </p:animEffect>
                                  </p:childTnLst>
                                </p:cTn>
                              </p:par>
                              <p:par>
                                <p:cTn id="92" presetID="18" presetClass="entr" presetSubtype="12"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strips(downLeft)">
                                      <p:cBhvr>
                                        <p:cTn id="94" dur="500"/>
                                        <p:tgtEl>
                                          <p:spTgt spid="44"/>
                                        </p:tgtEl>
                                      </p:cBhvr>
                                    </p:animEffect>
                                  </p:childTnLst>
                                </p:cTn>
                              </p:par>
                              <p:par>
                                <p:cTn id="95" presetID="18" presetClass="entr" presetSubtype="12" fill="hold" grpId="0" nodeType="with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strips(downLeft)">
                                      <p:cBhvr>
                                        <p:cTn id="97" dur="500"/>
                                        <p:tgtEl>
                                          <p:spTgt spid="42"/>
                                        </p:tgtEl>
                                      </p:cBhvr>
                                    </p:animEffect>
                                  </p:childTnLst>
                                </p:cTn>
                              </p:par>
                              <p:par>
                                <p:cTn id="98" presetID="18" presetClass="entr" presetSubtype="12" fill="hold" grpId="0" nodeType="with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strips(downLeft)">
                                      <p:cBhvr>
                                        <p:cTn id="100" dur="500"/>
                                        <p:tgtEl>
                                          <p:spTgt spid="11"/>
                                        </p:tgtEl>
                                      </p:cBhvr>
                                    </p:animEffect>
                                  </p:childTnLst>
                                </p:cTn>
                              </p:par>
                              <p:par>
                                <p:cTn id="101" presetID="18" presetClass="entr" presetSubtype="12"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strips(downLeft)">
                                      <p:cBhvr>
                                        <p:cTn id="103" dur="500"/>
                                        <p:tgtEl>
                                          <p:spTgt spid="43"/>
                                        </p:tgtEl>
                                      </p:cBhvr>
                                    </p:animEffect>
                                  </p:childTnLst>
                                </p:cTn>
                              </p:par>
                              <p:par>
                                <p:cTn id="104" presetID="18" presetClass="entr" presetSubtype="12" fill="hold" grpId="0" nodeType="with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strips(downLeft)">
                                      <p:cBhvr>
                                        <p:cTn id="106" dur="500"/>
                                        <p:tgtEl>
                                          <p:spTgt spid="9"/>
                                        </p:tgtEl>
                                      </p:cBhvr>
                                    </p:animEffect>
                                  </p:childTnLst>
                                </p:cTn>
                              </p:par>
                              <p:par>
                                <p:cTn id="107" presetID="18" presetClass="entr" presetSubtype="12"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strips(downLeft)">
                                      <p:cBhvr>
                                        <p:cTn id="109" dur="500"/>
                                        <p:tgtEl>
                                          <p:spTgt spid="35"/>
                                        </p:tgtEl>
                                      </p:cBhvr>
                                    </p:animEffect>
                                  </p:childTnLst>
                                </p:cTn>
                              </p:par>
                              <p:par>
                                <p:cTn id="110" presetID="18" presetClass="entr" presetSubtype="12"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strips(downLeft)">
                                      <p:cBhvr>
                                        <p:cTn id="112" dur="500"/>
                                        <p:tgtEl>
                                          <p:spTgt spid="38"/>
                                        </p:tgtEl>
                                      </p:cBhvr>
                                    </p:animEffect>
                                  </p:childTnLst>
                                </p:cTn>
                              </p:par>
                              <p:par>
                                <p:cTn id="113" presetID="18" presetClass="entr" presetSubtype="12"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animEffect transition="in" filter="strips(downLeft)">
                                      <p:cBhvr>
                                        <p:cTn id="115" dur="500"/>
                                        <p:tgtEl>
                                          <p:spTgt spid="46"/>
                                        </p:tgtEl>
                                      </p:cBhvr>
                                    </p:animEffect>
                                  </p:childTnLst>
                                </p:cTn>
                              </p:par>
                              <p:par>
                                <p:cTn id="116" presetID="18" presetClass="entr" presetSubtype="12"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strips(downLeft)">
                                      <p:cBhvr>
                                        <p:cTn id="118" dur="500"/>
                                        <p:tgtEl>
                                          <p:spTgt spid="34"/>
                                        </p:tgtEl>
                                      </p:cBhvr>
                                    </p:animEffect>
                                  </p:childTnLst>
                                </p:cTn>
                              </p:par>
                              <p:par>
                                <p:cTn id="119" presetID="18" presetClass="entr" presetSubtype="12" fill="hold" grpId="0" nodeType="with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strips(downLeft)">
                                      <p:cBhvr>
                                        <p:cTn id="121" dur="500"/>
                                        <p:tgtEl>
                                          <p:spTgt spid="47"/>
                                        </p:tgtEl>
                                      </p:cBhvr>
                                    </p:animEffect>
                                  </p:childTnLst>
                                </p:cTn>
                              </p:par>
                            </p:childTnLst>
                          </p:cTn>
                        </p:par>
                        <p:par>
                          <p:cTn id="122" fill="hold">
                            <p:stCondLst>
                              <p:cond delay="500"/>
                            </p:stCondLst>
                            <p:childTnLst>
                              <p:par>
                                <p:cTn id="123" presetID="2" presetClass="entr" presetSubtype="2" fill="hold" grpId="0" nodeType="afterEffect">
                                  <p:stCondLst>
                                    <p:cond delay="0"/>
                                  </p:stCondLst>
                                  <p:childTnLst>
                                    <p:set>
                                      <p:cBhvr>
                                        <p:cTn id="124" dur="1" fill="hold">
                                          <p:stCondLst>
                                            <p:cond delay="0"/>
                                          </p:stCondLst>
                                        </p:cTn>
                                        <p:tgtEl>
                                          <p:spTgt spid="176"/>
                                        </p:tgtEl>
                                        <p:attrNameLst>
                                          <p:attrName>style.visibility</p:attrName>
                                        </p:attrNameLst>
                                      </p:cBhvr>
                                      <p:to>
                                        <p:strVal val="visible"/>
                                      </p:to>
                                    </p:set>
                                    <p:anim calcmode="lin" valueType="num">
                                      <p:cBhvr additive="base">
                                        <p:cTn id="125" dur="500" fill="hold"/>
                                        <p:tgtEl>
                                          <p:spTgt spid="176"/>
                                        </p:tgtEl>
                                        <p:attrNameLst>
                                          <p:attrName>ppt_x</p:attrName>
                                        </p:attrNameLst>
                                      </p:cBhvr>
                                      <p:tavLst>
                                        <p:tav tm="0">
                                          <p:val>
                                            <p:strVal val="1+#ppt_w/2"/>
                                          </p:val>
                                        </p:tav>
                                        <p:tav tm="100000">
                                          <p:val>
                                            <p:strVal val="#ppt_x"/>
                                          </p:val>
                                        </p:tav>
                                      </p:tavLst>
                                    </p:anim>
                                    <p:anim calcmode="lin" valueType="num">
                                      <p:cBhvr additive="base">
                                        <p:cTn id="126" dur="500" fill="hold"/>
                                        <p:tgtEl>
                                          <p:spTgt spid="176"/>
                                        </p:tgtEl>
                                        <p:attrNameLst>
                                          <p:attrName>ppt_y</p:attrName>
                                        </p:attrNameLst>
                                      </p:cBhvr>
                                      <p:tavLst>
                                        <p:tav tm="0">
                                          <p:val>
                                            <p:strVal val="#ppt_y"/>
                                          </p:val>
                                        </p:tav>
                                        <p:tav tm="100000">
                                          <p:val>
                                            <p:strVal val="#ppt_y"/>
                                          </p:val>
                                        </p:tav>
                                      </p:tavLst>
                                    </p:anim>
                                  </p:childTnLst>
                                </p:cTn>
                              </p:par>
                              <p:par>
                                <p:cTn id="127" presetID="2" presetClass="entr" presetSubtype="2" fill="hold" grpId="0" nodeType="withEffect">
                                  <p:stCondLst>
                                    <p:cond delay="0"/>
                                  </p:stCondLst>
                                  <p:childTnLst>
                                    <p:set>
                                      <p:cBhvr>
                                        <p:cTn id="128" dur="1" fill="hold">
                                          <p:stCondLst>
                                            <p:cond delay="0"/>
                                          </p:stCondLst>
                                        </p:cTn>
                                        <p:tgtEl>
                                          <p:spTgt spid="175"/>
                                        </p:tgtEl>
                                        <p:attrNameLst>
                                          <p:attrName>style.visibility</p:attrName>
                                        </p:attrNameLst>
                                      </p:cBhvr>
                                      <p:to>
                                        <p:strVal val="visible"/>
                                      </p:to>
                                    </p:set>
                                    <p:anim calcmode="lin" valueType="num">
                                      <p:cBhvr additive="base">
                                        <p:cTn id="129" dur="500" fill="hold"/>
                                        <p:tgtEl>
                                          <p:spTgt spid="175"/>
                                        </p:tgtEl>
                                        <p:attrNameLst>
                                          <p:attrName>ppt_x</p:attrName>
                                        </p:attrNameLst>
                                      </p:cBhvr>
                                      <p:tavLst>
                                        <p:tav tm="0">
                                          <p:val>
                                            <p:strVal val="1+#ppt_w/2"/>
                                          </p:val>
                                        </p:tav>
                                        <p:tav tm="100000">
                                          <p:val>
                                            <p:strVal val="#ppt_x"/>
                                          </p:val>
                                        </p:tav>
                                      </p:tavLst>
                                    </p:anim>
                                    <p:anim calcmode="lin" valueType="num">
                                      <p:cBhvr additive="base">
                                        <p:cTn id="130" dur="500" fill="hold"/>
                                        <p:tgtEl>
                                          <p:spTgt spid="175"/>
                                        </p:tgtEl>
                                        <p:attrNameLst>
                                          <p:attrName>ppt_y</p:attrName>
                                        </p:attrNameLst>
                                      </p:cBhvr>
                                      <p:tavLst>
                                        <p:tav tm="0">
                                          <p:val>
                                            <p:strVal val="#ppt_y"/>
                                          </p:val>
                                        </p:tav>
                                        <p:tav tm="100000">
                                          <p:val>
                                            <p:strVal val="#ppt_y"/>
                                          </p:val>
                                        </p:tav>
                                      </p:tavLst>
                                    </p:anim>
                                  </p:childTnLst>
                                </p:cTn>
                              </p:par>
                              <p:par>
                                <p:cTn id="131" presetID="2" presetClass="entr" presetSubtype="2" fill="hold" grpId="0" nodeType="withEffect">
                                  <p:stCondLst>
                                    <p:cond delay="0"/>
                                  </p:stCondLst>
                                  <p:childTnLst>
                                    <p:set>
                                      <p:cBhvr>
                                        <p:cTn id="132" dur="1" fill="hold">
                                          <p:stCondLst>
                                            <p:cond delay="0"/>
                                          </p:stCondLst>
                                        </p:cTn>
                                        <p:tgtEl>
                                          <p:spTgt spid="177"/>
                                        </p:tgtEl>
                                        <p:attrNameLst>
                                          <p:attrName>style.visibility</p:attrName>
                                        </p:attrNameLst>
                                      </p:cBhvr>
                                      <p:to>
                                        <p:strVal val="visible"/>
                                      </p:to>
                                    </p:set>
                                    <p:anim calcmode="lin" valueType="num">
                                      <p:cBhvr additive="base">
                                        <p:cTn id="133" dur="500" fill="hold"/>
                                        <p:tgtEl>
                                          <p:spTgt spid="177"/>
                                        </p:tgtEl>
                                        <p:attrNameLst>
                                          <p:attrName>ppt_x</p:attrName>
                                        </p:attrNameLst>
                                      </p:cBhvr>
                                      <p:tavLst>
                                        <p:tav tm="0">
                                          <p:val>
                                            <p:strVal val="1+#ppt_w/2"/>
                                          </p:val>
                                        </p:tav>
                                        <p:tav tm="100000">
                                          <p:val>
                                            <p:strVal val="#ppt_x"/>
                                          </p:val>
                                        </p:tav>
                                      </p:tavLst>
                                    </p:anim>
                                    <p:anim calcmode="lin" valueType="num">
                                      <p:cBhvr additive="base">
                                        <p:cTn id="134" dur="500" fill="hold"/>
                                        <p:tgtEl>
                                          <p:spTgt spid="177"/>
                                        </p:tgtEl>
                                        <p:attrNameLst>
                                          <p:attrName>ppt_y</p:attrName>
                                        </p:attrNameLst>
                                      </p:cBhvr>
                                      <p:tavLst>
                                        <p:tav tm="0">
                                          <p:val>
                                            <p:strVal val="#ppt_y"/>
                                          </p:val>
                                        </p:tav>
                                        <p:tav tm="100000">
                                          <p:val>
                                            <p:strVal val="#ppt_y"/>
                                          </p:val>
                                        </p:tav>
                                      </p:tavLst>
                                    </p:anim>
                                  </p:childTnLst>
                                </p:cTn>
                              </p:par>
                            </p:childTnLst>
                          </p:cTn>
                        </p:par>
                        <p:par>
                          <p:cTn id="135" fill="hold">
                            <p:stCondLst>
                              <p:cond delay="1000"/>
                            </p:stCondLst>
                            <p:childTnLst>
                              <p:par>
                                <p:cTn id="136" presetID="2" presetClass="entr" presetSubtype="2" fill="hold" grpId="0" nodeType="afterEffect">
                                  <p:stCondLst>
                                    <p:cond delay="0"/>
                                  </p:stCondLst>
                                  <p:childTnLst>
                                    <p:set>
                                      <p:cBhvr>
                                        <p:cTn id="137" dur="1" fill="hold">
                                          <p:stCondLst>
                                            <p:cond delay="0"/>
                                          </p:stCondLst>
                                        </p:cTn>
                                        <p:tgtEl>
                                          <p:spTgt spid="181"/>
                                        </p:tgtEl>
                                        <p:attrNameLst>
                                          <p:attrName>style.visibility</p:attrName>
                                        </p:attrNameLst>
                                      </p:cBhvr>
                                      <p:to>
                                        <p:strVal val="visible"/>
                                      </p:to>
                                    </p:set>
                                    <p:anim calcmode="lin" valueType="num">
                                      <p:cBhvr additive="base">
                                        <p:cTn id="138" dur="500" fill="hold"/>
                                        <p:tgtEl>
                                          <p:spTgt spid="181"/>
                                        </p:tgtEl>
                                        <p:attrNameLst>
                                          <p:attrName>ppt_x</p:attrName>
                                        </p:attrNameLst>
                                      </p:cBhvr>
                                      <p:tavLst>
                                        <p:tav tm="0">
                                          <p:val>
                                            <p:strVal val="1+#ppt_w/2"/>
                                          </p:val>
                                        </p:tav>
                                        <p:tav tm="100000">
                                          <p:val>
                                            <p:strVal val="#ppt_x"/>
                                          </p:val>
                                        </p:tav>
                                      </p:tavLst>
                                    </p:anim>
                                    <p:anim calcmode="lin" valueType="num">
                                      <p:cBhvr additive="base">
                                        <p:cTn id="139" dur="500" fill="hold"/>
                                        <p:tgtEl>
                                          <p:spTgt spid="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175" grpId="0" animBg="1"/>
      <p:bldP spid="176" grpId="0" animBg="1"/>
      <p:bldP spid="177" grpId="0" animBg="1"/>
      <p:bldP spid="18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3" name="Text Box 3"/>
          <p:cNvSpPr txBox="1">
            <a:spLocks noChangeArrowheads="1"/>
          </p:cNvSpPr>
          <p:nvPr/>
        </p:nvSpPr>
        <p:spPr bwMode="auto">
          <a:xfrm>
            <a:off x="0" y="0"/>
            <a:ext cx="9906000" cy="6858000"/>
          </a:xfrm>
          <a:prstGeom prst="rect">
            <a:avLst/>
          </a:prstGeom>
          <a:solidFill>
            <a:schemeClr val="bg2">
              <a:lumMod val="90000"/>
              <a:alpha val="44000"/>
            </a:schemeClr>
          </a:solidFill>
          <a:ln w="38100" algn="ctr">
            <a:solidFill>
              <a:srgbClr val="000000"/>
            </a:solidFill>
            <a:miter lim="800000"/>
            <a:headEnd/>
            <a:tailEnd/>
          </a:ln>
          <a:effectLst/>
        </p:spPr>
        <p:txBody>
          <a:bodyPr wrap="none"/>
          <a:lstStyle/>
          <a:p>
            <a:pPr fontAlgn="base">
              <a:spcBef>
                <a:spcPct val="0"/>
              </a:spcBef>
              <a:spcAft>
                <a:spcPct val="0"/>
              </a:spcAft>
              <a:defRPr/>
            </a:pPr>
            <a:endParaRPr lang="tr-TR" sz="1600" b="1" dirty="0">
              <a:solidFill>
                <a:prstClr val="black"/>
              </a:solidFill>
              <a:effectLst>
                <a:outerShdw blurRad="38100" dist="38100" dir="2700000" algn="tl">
                  <a:srgbClr val="000000"/>
                </a:outerShdw>
              </a:effectLst>
              <a:latin typeface="Arial" pitchFamily="34" charset="0"/>
              <a:cs typeface="Arial" pitchFamily="34" charset="0"/>
            </a:endParaRPr>
          </a:p>
          <a:p>
            <a:pPr fontAlgn="base">
              <a:spcBef>
                <a:spcPct val="0"/>
              </a:spcBef>
              <a:spcAft>
                <a:spcPct val="0"/>
              </a:spcAft>
              <a:defRPr/>
            </a:pPr>
            <a:r>
              <a:rPr lang="tr-TR" sz="3600" b="1" dirty="0" smtClean="0">
                <a:solidFill>
                  <a:srgbClr val="FF9933"/>
                </a:solidFill>
                <a:effectLst>
                  <a:outerShdw blurRad="38100" dist="38100" dir="2700000" algn="tl">
                    <a:srgbClr val="000000"/>
                  </a:outerShdw>
                </a:effectLst>
                <a:latin typeface="Lucida Handwriting" pitchFamily="66" charset="0"/>
                <a:cs typeface="Arial" pitchFamily="34" charset="0"/>
              </a:rPr>
              <a:t>Saygılarımı</a:t>
            </a:r>
            <a:endParaRPr lang="tr-TR" sz="3600" b="1" dirty="0">
              <a:solidFill>
                <a:srgbClr val="FF9933"/>
              </a:solidFill>
              <a:effectLst>
                <a:outerShdw blurRad="38100" dist="38100" dir="2700000" algn="tl">
                  <a:srgbClr val="000000"/>
                </a:outerShdw>
              </a:effectLst>
              <a:latin typeface="Lucida Handwriting" pitchFamily="66" charset="0"/>
              <a:cs typeface="Arial" pitchFamily="34" charset="0"/>
            </a:endParaRPr>
          </a:p>
          <a:p>
            <a:pPr fontAlgn="base">
              <a:spcBef>
                <a:spcPct val="0"/>
              </a:spcBef>
              <a:spcAft>
                <a:spcPct val="0"/>
              </a:spcAft>
              <a:defRPr/>
            </a:pPr>
            <a:r>
              <a:rPr lang="tr-TR" sz="3600" b="1" dirty="0" smtClean="0">
                <a:solidFill>
                  <a:srgbClr val="FF9933"/>
                </a:solidFill>
                <a:effectLst>
                  <a:outerShdw blurRad="38100" dist="38100" dir="2700000" algn="tl">
                    <a:srgbClr val="000000"/>
                  </a:outerShdw>
                </a:effectLst>
                <a:latin typeface="Lucida Handwriting" pitchFamily="66" charset="0"/>
                <a:cs typeface="Arial" pitchFamily="34" charset="0"/>
              </a:rPr>
              <a:t>Sunarım.</a:t>
            </a:r>
            <a:endParaRPr lang="tr-TR" sz="3600" b="1" dirty="0">
              <a:solidFill>
                <a:srgbClr val="FF9933"/>
              </a:solidFill>
              <a:effectLst>
                <a:outerShdw blurRad="38100" dist="38100" dir="2700000" algn="tl">
                  <a:srgbClr val="000000"/>
                </a:outerShdw>
              </a:effectLst>
              <a:latin typeface="Lucida Handwriting" pitchFamily="66" charset="0"/>
              <a:cs typeface="Arial" pitchFamily="34" charset="0"/>
            </a:endParaRPr>
          </a:p>
          <a:p>
            <a:pPr fontAlgn="base">
              <a:spcBef>
                <a:spcPct val="0"/>
              </a:spcBef>
              <a:spcAft>
                <a:spcPct val="0"/>
              </a:spcAft>
              <a:defRPr/>
            </a:pPr>
            <a:endParaRPr lang="tr-TR" sz="3600" b="1" dirty="0">
              <a:solidFill>
                <a:srgbClr val="FF9933"/>
              </a:solidFill>
              <a:effectLst>
                <a:outerShdw blurRad="38100" dist="38100" dir="2700000" algn="tl">
                  <a:srgbClr val="000000"/>
                </a:outerShdw>
              </a:effectLst>
              <a:latin typeface="Lucida Handwriting" pitchFamily="66" charset="0"/>
              <a:cs typeface="Arial" pitchFamily="34" charset="0"/>
            </a:endParaRPr>
          </a:p>
          <a:p>
            <a:pPr fontAlgn="base">
              <a:spcBef>
                <a:spcPct val="0"/>
              </a:spcBef>
              <a:spcAft>
                <a:spcPct val="0"/>
              </a:spcAft>
              <a:defRPr/>
            </a:pPr>
            <a:endParaRPr lang="tr-TR" sz="3600" b="1" dirty="0">
              <a:solidFill>
                <a:srgbClr val="FF9933"/>
              </a:solidFill>
              <a:effectLst>
                <a:outerShdw blurRad="38100" dist="38100" dir="2700000" algn="tl">
                  <a:srgbClr val="000000"/>
                </a:outerShdw>
              </a:effectLst>
              <a:latin typeface="Lucida Handwriting" pitchFamily="66" charset="0"/>
              <a:cs typeface="Arial" pitchFamily="34" charset="0"/>
            </a:endParaRPr>
          </a:p>
          <a:p>
            <a:pPr fontAlgn="base">
              <a:spcBef>
                <a:spcPct val="0"/>
              </a:spcBef>
              <a:spcAft>
                <a:spcPct val="0"/>
              </a:spcAft>
              <a:defRPr/>
            </a:pPr>
            <a:endParaRPr lang="tr-TR" sz="4000" b="1" dirty="0">
              <a:solidFill>
                <a:srgbClr val="FF9933"/>
              </a:solidFill>
              <a:effectLst>
                <a:outerShdw blurRad="38100" dist="38100" dir="2700000" algn="tl">
                  <a:srgbClr val="000000"/>
                </a:outerShdw>
              </a:effectLst>
              <a:latin typeface="Arial" pitchFamily="34" charset="0"/>
              <a:cs typeface="Arial" pitchFamily="34" charset="0"/>
            </a:endParaRPr>
          </a:p>
          <a:p>
            <a:pPr algn="r" fontAlgn="base">
              <a:spcBef>
                <a:spcPct val="0"/>
              </a:spcBef>
              <a:spcAft>
                <a:spcPct val="0"/>
              </a:spcAft>
              <a:defRPr/>
            </a:pPr>
            <a:endParaRPr lang="tr-TR" sz="3600" b="1" dirty="0" smtClean="0">
              <a:solidFill>
                <a:srgbClr val="FF9933"/>
              </a:solidFill>
              <a:effectLst>
                <a:outerShdw blurRad="38100" dist="38100" dir="2700000" algn="tl">
                  <a:srgbClr val="000000"/>
                </a:outerShdw>
              </a:effectLst>
              <a:latin typeface="Lucida Handwriting" pitchFamily="66" charset="0"/>
              <a:cs typeface="Arial" pitchFamily="34" charset="0"/>
            </a:endParaRPr>
          </a:p>
          <a:p>
            <a:pPr algn="r" fontAlgn="base">
              <a:spcBef>
                <a:spcPct val="0"/>
              </a:spcBef>
              <a:spcAft>
                <a:spcPct val="0"/>
              </a:spcAft>
              <a:defRPr/>
            </a:pPr>
            <a:endParaRPr lang="tr-TR" sz="3600" b="1" dirty="0" smtClean="0">
              <a:solidFill>
                <a:srgbClr val="FF9933"/>
              </a:solidFill>
              <a:effectLst>
                <a:outerShdw blurRad="38100" dist="38100" dir="2700000" algn="tl">
                  <a:srgbClr val="000000"/>
                </a:outerShdw>
              </a:effectLst>
              <a:latin typeface="Lucida Handwriting" pitchFamily="66" charset="0"/>
              <a:cs typeface="Arial" pitchFamily="34" charset="0"/>
            </a:endParaRPr>
          </a:p>
          <a:p>
            <a:pPr algn="r" fontAlgn="base">
              <a:spcBef>
                <a:spcPct val="0"/>
              </a:spcBef>
              <a:spcAft>
                <a:spcPct val="0"/>
              </a:spcAft>
              <a:defRPr/>
            </a:pPr>
            <a:endParaRPr lang="tr-TR" sz="3600" b="1" dirty="0" smtClean="0">
              <a:solidFill>
                <a:srgbClr val="FF9933"/>
              </a:solidFill>
              <a:effectLst>
                <a:outerShdw blurRad="38100" dist="38100" dir="2700000" algn="tl">
                  <a:srgbClr val="000000"/>
                </a:outerShdw>
              </a:effectLst>
              <a:latin typeface="Lucida Handwriting" pitchFamily="66" charset="0"/>
              <a:cs typeface="Arial" pitchFamily="34" charset="0"/>
            </a:endParaRPr>
          </a:p>
          <a:p>
            <a:pPr algn="ctr" fontAlgn="base">
              <a:spcBef>
                <a:spcPct val="0"/>
              </a:spcBef>
              <a:spcAft>
                <a:spcPct val="0"/>
              </a:spcAft>
              <a:defRPr/>
            </a:pPr>
            <a:r>
              <a:rPr lang="tr-TR" sz="3600" b="1" dirty="0" smtClean="0">
                <a:solidFill>
                  <a:srgbClr val="FF9933"/>
                </a:solidFill>
                <a:effectLst>
                  <a:outerShdw blurRad="38100" dist="38100" dir="2700000" algn="tl">
                    <a:srgbClr val="000000"/>
                  </a:outerShdw>
                </a:effectLst>
                <a:latin typeface="Lucida Handwriting" pitchFamily="66" charset="0"/>
                <a:cs typeface="Arial" pitchFamily="34" charset="0"/>
              </a:rPr>
              <a:t>Karayolları 1. Bölge Müdür Yrd. </a:t>
            </a:r>
            <a:br>
              <a:rPr lang="tr-TR" sz="3600" b="1" dirty="0" smtClean="0">
                <a:solidFill>
                  <a:srgbClr val="FF9933"/>
                </a:solidFill>
                <a:effectLst>
                  <a:outerShdw blurRad="38100" dist="38100" dir="2700000" algn="tl">
                    <a:srgbClr val="000000"/>
                  </a:outerShdw>
                </a:effectLst>
                <a:latin typeface="Lucida Handwriting" pitchFamily="66" charset="0"/>
                <a:cs typeface="Arial" pitchFamily="34" charset="0"/>
              </a:rPr>
            </a:br>
            <a:r>
              <a:rPr lang="tr-TR" sz="3600" b="1" dirty="0" smtClean="0">
                <a:solidFill>
                  <a:srgbClr val="FF9933"/>
                </a:solidFill>
                <a:effectLst>
                  <a:outerShdw blurRad="38100" dist="38100" dir="2700000" algn="tl">
                    <a:srgbClr val="000000"/>
                  </a:outerShdw>
                </a:effectLst>
                <a:latin typeface="Lucida Handwriting" pitchFamily="66" charset="0"/>
                <a:cs typeface="Arial" pitchFamily="34" charset="0"/>
              </a:rPr>
              <a:t>Asım ÖZTÜRK</a:t>
            </a:r>
          </a:p>
          <a:p>
            <a:pPr algn="r" fontAlgn="base">
              <a:spcBef>
                <a:spcPct val="0"/>
              </a:spcBef>
              <a:spcAft>
                <a:spcPct val="0"/>
              </a:spcAft>
              <a:defRPr/>
            </a:pPr>
            <a:endParaRPr lang="tr-TR" sz="800" b="1" dirty="0" smtClean="0">
              <a:solidFill>
                <a:srgbClr val="FF9933"/>
              </a:solidFill>
              <a:effectLst>
                <a:outerShdw blurRad="38100" dist="38100" dir="2700000" algn="tl">
                  <a:srgbClr val="000000"/>
                </a:outerShdw>
              </a:effectLst>
              <a:latin typeface="Lucida Handwriting" pitchFamily="66" charset="0"/>
              <a:cs typeface="Arial" pitchFamily="34" charset="0"/>
            </a:endParaRPr>
          </a:p>
          <a:p>
            <a:pPr algn="ctr" fontAlgn="base">
              <a:spcBef>
                <a:spcPct val="0"/>
              </a:spcBef>
              <a:spcAft>
                <a:spcPct val="0"/>
              </a:spcAft>
              <a:defRPr/>
            </a:pPr>
            <a:r>
              <a:rPr lang="tr-TR" sz="3600" b="1" dirty="0" smtClean="0">
                <a:solidFill>
                  <a:srgbClr val="FF9933"/>
                </a:solidFill>
                <a:effectLst>
                  <a:outerShdw blurRad="38100" dist="38100" dir="2700000" algn="tl">
                    <a:srgbClr val="000000"/>
                  </a:outerShdw>
                </a:effectLst>
                <a:latin typeface="Lucida Handwriting" pitchFamily="66" charset="0"/>
                <a:cs typeface="Arial" pitchFamily="34" charset="0"/>
              </a:rPr>
              <a:t>                 </a:t>
            </a:r>
            <a:endParaRPr lang="tr-TR" sz="3600" b="1" dirty="0">
              <a:solidFill>
                <a:srgbClr val="FF9933"/>
              </a:solidFill>
              <a:effectLst>
                <a:outerShdw blurRad="38100" dist="38100" dir="2700000" algn="tl">
                  <a:srgbClr val="000000"/>
                </a:outerShdw>
              </a:effectLst>
              <a:latin typeface="Lucida Handwriting" pitchFamily="66" charset="0"/>
              <a:cs typeface="Arial"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6852" y="1358017"/>
            <a:ext cx="355128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923852"/>
      </p:ext>
    </p:extLst>
  </p:cSld>
  <p:clrMapOvr>
    <a:masterClrMapping/>
  </p:clrMapOvr>
  <p:transition advTm="1884">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110" name="Rectangle 109"/>
          <p:cNvSpPr/>
          <p:nvPr/>
        </p:nvSpPr>
        <p:spPr>
          <a:xfrm>
            <a:off x="2331927" y="3822690"/>
            <a:ext cx="1656000" cy="3240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294</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7" name="Round Same Side Corner Rectangle 16"/>
          <p:cNvSpPr/>
          <p:nvPr/>
        </p:nvSpPr>
        <p:spPr>
          <a:xfrm>
            <a:off x="2331927" y="2647074"/>
            <a:ext cx="1656000" cy="324000"/>
          </a:xfrm>
          <a:prstGeom prst="round2SameRect">
            <a:avLst>
              <a:gd name="adj1" fmla="val 16667"/>
              <a:gd name="adj2" fmla="val 0"/>
            </a:avLst>
          </a:prstGeom>
          <a:solidFill>
            <a:srgbClr val="92D050"/>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91175" rtlCol="0" anchor="ctr"/>
          <a:lstStyle/>
          <a:p>
            <a:pPr algn="ctr" defTabSz="911765">
              <a:lnSpc>
                <a:spcPts val="1300"/>
              </a:lnSpc>
            </a:pPr>
            <a:r>
              <a:rPr lang="tr-TR" sz="1400" dirty="0">
                <a:solidFill>
                  <a:prstClr val="black"/>
                </a:solidFill>
                <a:effectLst>
                  <a:outerShdw blurRad="63500" dist="25400" dir="5400000" algn="t" rotWithShape="0">
                    <a:prstClr val="black">
                      <a:alpha val="30000"/>
                    </a:prstClr>
                  </a:outerShdw>
                </a:effectLst>
                <a:cs typeface="Arial" pitchFamily="34" charset="0"/>
              </a:rPr>
              <a:t>OTOYOLU</a:t>
            </a:r>
            <a:endParaRPr lang="en-US" sz="1400" dirty="0">
              <a:solidFill>
                <a:prstClr val="black"/>
              </a:solidFill>
              <a:effectLst>
                <a:outerShdw blurRad="63500" dist="25400" dir="5400000" algn="t" rotWithShape="0">
                  <a:prstClr val="black">
                    <a:alpha val="30000"/>
                  </a:prstClr>
                </a:outerShdw>
              </a:effectLst>
              <a:cs typeface="Arial" pitchFamily="34" charset="0"/>
            </a:endParaRPr>
          </a:p>
        </p:txBody>
      </p:sp>
      <p:sp>
        <p:nvSpPr>
          <p:cNvPr id="175" name="Round Same Side Corner Rectangle 174"/>
          <p:cNvSpPr/>
          <p:nvPr/>
        </p:nvSpPr>
        <p:spPr>
          <a:xfrm>
            <a:off x="664479" y="2647074"/>
            <a:ext cx="1624046" cy="324000"/>
          </a:xfrm>
          <a:prstGeom prst="round2SameRect">
            <a:avLst>
              <a:gd name="adj1" fmla="val 16667"/>
              <a:gd name="adj2" fmla="val 0"/>
            </a:avLst>
          </a:prstGeom>
          <a:gradFill flip="none" rotWithShape="1">
            <a:gsLst>
              <a:gs pos="47000">
                <a:schemeClr val="bg1"/>
              </a:gs>
              <a:gs pos="100000">
                <a:schemeClr val="bg1">
                  <a:lumMod val="85000"/>
                </a:schemeClr>
              </a:gs>
              <a:gs pos="0">
                <a:schemeClr val="bg1">
                  <a:lumMod val="85000"/>
                </a:schemeClr>
              </a:gs>
            </a:gsLst>
            <a:lin ang="12600000" scaled="0"/>
            <a:tileRect/>
          </a:gradFill>
          <a:ln w="28575">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0" rtlCol="0" anchor="ctr"/>
          <a:lstStyle/>
          <a:p>
            <a:pPr algn="ctr" defTabSz="911765">
              <a:lnSpc>
                <a:spcPts val="1300"/>
              </a:lnSpc>
            </a:pPr>
            <a:r>
              <a:rPr lang="tr-TR" sz="1600" b="1" dirty="0">
                <a:solidFill>
                  <a:schemeClr val="tx1"/>
                </a:solidFill>
                <a:effectLst>
                  <a:outerShdw blurRad="63500" dist="25400" dir="5400000" algn="t" rotWithShape="0">
                    <a:prstClr val="black">
                      <a:alpha val="30000"/>
                    </a:prstClr>
                  </a:outerShdw>
                </a:effectLst>
                <a:cs typeface="Arial" pitchFamily="34" charset="0"/>
              </a:rPr>
              <a:t>İLİ</a:t>
            </a:r>
            <a:endParaRPr lang="en-US" sz="2000" b="1" dirty="0">
              <a:solidFill>
                <a:schemeClr val="tx1"/>
              </a:solidFill>
              <a:effectLst>
                <a:outerShdw blurRad="63500" dist="25400" dir="5400000" algn="t" rotWithShape="0">
                  <a:prstClr val="black">
                    <a:alpha val="30000"/>
                  </a:prstClr>
                </a:outerShdw>
              </a:effectLst>
              <a:cs typeface="Arial" pitchFamily="34" charset="0"/>
            </a:endParaRPr>
          </a:p>
        </p:txBody>
      </p:sp>
      <p:sp>
        <p:nvSpPr>
          <p:cNvPr id="19" name="Round Same Side Corner Rectangle 18"/>
          <p:cNvSpPr/>
          <p:nvPr/>
        </p:nvSpPr>
        <p:spPr>
          <a:xfrm>
            <a:off x="5770762" y="2644155"/>
            <a:ext cx="1656000" cy="324000"/>
          </a:xfrm>
          <a:prstGeom prst="round2SameRect">
            <a:avLst>
              <a:gd name="adj1" fmla="val 16667"/>
              <a:gd name="adj2" fmla="val 0"/>
            </a:avLst>
          </a:prstGeom>
          <a:solidFill>
            <a:srgbClr val="FF0000"/>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91175" rtlCol="0" anchor="ctr"/>
          <a:lstStyle/>
          <a:p>
            <a:pPr algn="ctr" defTabSz="911765">
              <a:lnSpc>
                <a:spcPts val="1300"/>
              </a:lnSpc>
            </a:pPr>
            <a:r>
              <a:rPr lang="tr-TR" sz="1200" b="1" dirty="0">
                <a:solidFill>
                  <a:prstClr val="white"/>
                </a:solidFill>
                <a:effectLst>
                  <a:outerShdw blurRad="63500" dist="25400" dir="5400000" algn="t" rotWithShape="0">
                    <a:prstClr val="black">
                      <a:alpha val="30000"/>
                    </a:prstClr>
                  </a:outerShdw>
                </a:effectLst>
                <a:cs typeface="Arial" pitchFamily="34" charset="0"/>
              </a:rPr>
              <a:t>TOPLAM</a:t>
            </a:r>
            <a:endParaRPr lang="en-US" sz="1600" b="1" dirty="0" smtClean="0">
              <a:solidFill>
                <a:prstClr val="white"/>
              </a:solidFill>
              <a:effectLst>
                <a:outerShdw blurRad="63500" dist="25400" dir="5400000" algn="t" rotWithShape="0">
                  <a:prstClr val="black">
                    <a:alpha val="30000"/>
                  </a:prstClr>
                </a:outerShdw>
              </a:effectLst>
              <a:cs typeface="Arial" pitchFamily="34" charset="0"/>
            </a:endParaRPr>
          </a:p>
        </p:txBody>
      </p:sp>
      <p:sp>
        <p:nvSpPr>
          <p:cNvPr id="18" name="Round Same Side Corner Rectangle 17"/>
          <p:cNvSpPr/>
          <p:nvPr/>
        </p:nvSpPr>
        <p:spPr>
          <a:xfrm>
            <a:off x="4036848" y="2647074"/>
            <a:ext cx="1656000" cy="324000"/>
          </a:xfrm>
          <a:prstGeom prst="round2SameRect">
            <a:avLst>
              <a:gd name="adj1" fmla="val 16667"/>
              <a:gd name="adj2" fmla="val 0"/>
            </a:avLst>
          </a:prstGeom>
          <a:solidFill>
            <a:srgbClr val="FFFF00"/>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91175" rtlCol="0" anchor="ctr"/>
          <a:lstStyle/>
          <a:p>
            <a:pPr algn="ctr" defTabSz="911765">
              <a:lnSpc>
                <a:spcPts val="1300"/>
              </a:lnSpc>
            </a:pPr>
            <a:r>
              <a:rPr lang="tr-TR" sz="1200" dirty="0">
                <a:solidFill>
                  <a:prstClr val="black"/>
                </a:solidFill>
                <a:effectLst>
                  <a:outerShdw blurRad="63500" dist="25400" dir="5400000" algn="t" rotWithShape="0">
                    <a:prstClr val="black">
                      <a:alpha val="30000"/>
                    </a:prstClr>
                  </a:outerShdw>
                </a:effectLst>
                <a:cs typeface="Arial" pitchFamily="34" charset="0"/>
              </a:rPr>
              <a:t>DEVLET VE İL YOLU</a:t>
            </a:r>
            <a:endParaRPr lang="en-US" sz="1200" dirty="0">
              <a:solidFill>
                <a:prstClr val="black"/>
              </a:solidFill>
              <a:effectLst>
                <a:outerShdw blurRad="63500" dist="25400" dir="5400000" algn="t" rotWithShape="0">
                  <a:prstClr val="black">
                    <a:alpha val="30000"/>
                  </a:prstClr>
                </a:outerShdw>
              </a:effectLst>
              <a:cs typeface="Arial" pitchFamily="34" charset="0"/>
            </a:endParaRPr>
          </a:p>
        </p:txBody>
      </p:sp>
      <p:sp>
        <p:nvSpPr>
          <p:cNvPr id="6" name="Rectangle 5"/>
          <p:cNvSpPr/>
          <p:nvPr/>
        </p:nvSpPr>
        <p:spPr>
          <a:xfrm>
            <a:off x="2331927" y="3102610"/>
            <a:ext cx="1656000" cy="3240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2" name="Rectangle 11"/>
          <p:cNvSpPr/>
          <p:nvPr/>
        </p:nvSpPr>
        <p:spPr>
          <a:xfrm>
            <a:off x="4036848" y="3102610"/>
            <a:ext cx="1656000" cy="3240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150</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4" name="Rectangle 13"/>
          <p:cNvSpPr/>
          <p:nvPr/>
        </p:nvSpPr>
        <p:spPr>
          <a:xfrm>
            <a:off x="5770762" y="3102610"/>
            <a:ext cx="1656000" cy="3240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150</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6" name="Rectangle 15"/>
          <p:cNvSpPr/>
          <p:nvPr/>
        </p:nvSpPr>
        <p:spPr>
          <a:xfrm>
            <a:off x="632525" y="3102610"/>
            <a:ext cx="1656000" cy="3240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45587" rtlCol="0" anchor="ctr"/>
          <a:lstStyle/>
          <a:p>
            <a:pPr defTabSz="911765">
              <a:lnSpc>
                <a:spcPts val="1300"/>
              </a:lnSpc>
            </a:pPr>
            <a:r>
              <a:rPr lang="tr-TR" sz="1400" b="1" dirty="0">
                <a:solidFill>
                  <a:schemeClr val="bg1"/>
                </a:solidFill>
                <a:effectLst>
                  <a:outerShdw blurRad="63500" dist="25400" dir="5400000" algn="t" rotWithShape="0">
                    <a:prstClr val="black">
                      <a:alpha val="30000"/>
                    </a:prstClr>
                  </a:outerShdw>
                </a:effectLst>
                <a:cs typeface="Arial" pitchFamily="34" charset="0"/>
              </a:rPr>
              <a:t>ÇANAKKALE</a:t>
            </a:r>
            <a:endParaRPr lang="en-US" sz="1400" b="1" dirty="0">
              <a:solidFill>
                <a:schemeClr val="bg1"/>
              </a:solidFill>
              <a:effectLst>
                <a:outerShdw blurRad="63500" dist="25400" dir="5400000" algn="t" rotWithShape="0">
                  <a:prstClr val="black">
                    <a:alpha val="30000"/>
                  </a:prstClr>
                </a:outerShdw>
              </a:effectLst>
              <a:cs typeface="Arial" pitchFamily="34" charset="0"/>
            </a:endParaRPr>
          </a:p>
        </p:txBody>
      </p:sp>
      <p:sp>
        <p:nvSpPr>
          <p:cNvPr id="30" name="Rectangle 29"/>
          <p:cNvSpPr/>
          <p:nvPr/>
        </p:nvSpPr>
        <p:spPr>
          <a:xfrm>
            <a:off x="2331927" y="3462650"/>
            <a:ext cx="1656000" cy="3240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60</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28" name="Rectangle 27"/>
          <p:cNvSpPr/>
          <p:nvPr/>
        </p:nvSpPr>
        <p:spPr>
          <a:xfrm>
            <a:off x="4036848" y="3462650"/>
            <a:ext cx="1656000" cy="3240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675</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26" name="Rectangle 25"/>
          <p:cNvSpPr/>
          <p:nvPr/>
        </p:nvSpPr>
        <p:spPr>
          <a:xfrm>
            <a:off x="5770762" y="3462650"/>
            <a:ext cx="1656000" cy="3240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735</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25" name="Rectangle 24"/>
          <p:cNvSpPr/>
          <p:nvPr/>
        </p:nvSpPr>
        <p:spPr>
          <a:xfrm>
            <a:off x="632525" y="3462650"/>
            <a:ext cx="1656000" cy="3240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45587" rtlCol="0" anchor="ctr"/>
          <a:lstStyle/>
          <a:p>
            <a:pPr defTabSz="911765">
              <a:lnSpc>
                <a:spcPts val="1300"/>
              </a:lnSpc>
            </a:pPr>
            <a:r>
              <a:rPr lang="tr-TR" sz="1400" b="1" dirty="0">
                <a:solidFill>
                  <a:schemeClr val="bg1"/>
                </a:solidFill>
                <a:effectLst>
                  <a:outerShdw blurRad="63500" dist="25400" dir="5400000" algn="t" rotWithShape="0">
                    <a:prstClr val="black">
                      <a:alpha val="30000"/>
                    </a:prstClr>
                  </a:outerShdw>
                </a:effectLst>
                <a:cs typeface="Arial" pitchFamily="34" charset="0"/>
              </a:rPr>
              <a:t>EDİRNE</a:t>
            </a:r>
            <a:endParaRPr lang="en-US" sz="1400" b="1" dirty="0">
              <a:solidFill>
                <a:schemeClr val="bg1"/>
              </a:solidFill>
              <a:effectLst>
                <a:outerShdw blurRad="63500" dist="25400" dir="5400000" algn="t" rotWithShape="0">
                  <a:prstClr val="black">
                    <a:alpha val="30000"/>
                  </a:prstClr>
                </a:outerShdw>
              </a:effectLst>
              <a:cs typeface="Arial" pitchFamily="34" charset="0"/>
            </a:endParaRPr>
          </a:p>
        </p:txBody>
      </p:sp>
      <p:sp>
        <p:nvSpPr>
          <p:cNvPr id="39" name="Rectangle 38"/>
          <p:cNvSpPr/>
          <p:nvPr/>
        </p:nvSpPr>
        <p:spPr>
          <a:xfrm>
            <a:off x="4036848" y="3822690"/>
            <a:ext cx="1656000" cy="3240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551</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37" name="Rectangle 36"/>
          <p:cNvSpPr/>
          <p:nvPr/>
        </p:nvSpPr>
        <p:spPr>
          <a:xfrm>
            <a:off x="5770762" y="3822690"/>
            <a:ext cx="1656000" cy="3240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845</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36" name="Rectangle 35"/>
          <p:cNvSpPr/>
          <p:nvPr/>
        </p:nvSpPr>
        <p:spPr>
          <a:xfrm>
            <a:off x="632525" y="3822690"/>
            <a:ext cx="1656000" cy="3240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45587" rtlCol="0" anchor="ctr"/>
          <a:lstStyle/>
          <a:p>
            <a:pPr defTabSz="911765">
              <a:lnSpc>
                <a:spcPts val="1300"/>
              </a:lnSpc>
            </a:pPr>
            <a:r>
              <a:rPr lang="tr-TR" sz="1400" b="1" dirty="0">
                <a:solidFill>
                  <a:schemeClr val="bg1"/>
                </a:solidFill>
                <a:effectLst>
                  <a:outerShdw blurRad="63500" dist="25400" dir="5400000" algn="t" rotWithShape="0">
                    <a:prstClr val="black">
                      <a:alpha val="30000"/>
                    </a:prstClr>
                  </a:outerShdw>
                </a:effectLst>
                <a:cs typeface="Arial" pitchFamily="34" charset="0"/>
              </a:rPr>
              <a:t>İSTANBUL</a:t>
            </a:r>
            <a:endParaRPr lang="en-US" sz="1400" b="1" dirty="0">
              <a:solidFill>
                <a:schemeClr val="bg1"/>
              </a:solidFill>
              <a:effectLst>
                <a:outerShdw blurRad="63500" dist="25400" dir="5400000" algn="t" rotWithShape="0">
                  <a:prstClr val="black">
                    <a:alpha val="30000"/>
                  </a:prstClr>
                </a:outerShdw>
              </a:effectLst>
              <a:cs typeface="Arial" pitchFamily="34" charset="0"/>
            </a:endParaRPr>
          </a:p>
        </p:txBody>
      </p:sp>
      <p:sp>
        <p:nvSpPr>
          <p:cNvPr id="52" name="Rectangle 51"/>
          <p:cNvSpPr/>
          <p:nvPr/>
        </p:nvSpPr>
        <p:spPr>
          <a:xfrm>
            <a:off x="2331927" y="4182730"/>
            <a:ext cx="1656000" cy="3240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77</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48" name="Rectangle 47"/>
          <p:cNvSpPr/>
          <p:nvPr/>
        </p:nvSpPr>
        <p:spPr>
          <a:xfrm>
            <a:off x="5770762" y="4182730"/>
            <a:ext cx="1656000" cy="3240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619</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47" name="Rectangle 46"/>
          <p:cNvSpPr/>
          <p:nvPr/>
        </p:nvSpPr>
        <p:spPr>
          <a:xfrm>
            <a:off x="632525" y="4182730"/>
            <a:ext cx="1656000" cy="3240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45587" rtlCol="0" anchor="ctr"/>
          <a:lstStyle/>
          <a:p>
            <a:pPr defTabSz="911765">
              <a:lnSpc>
                <a:spcPts val="1300"/>
              </a:lnSpc>
            </a:pPr>
            <a:r>
              <a:rPr lang="tr-TR" sz="1400" b="1" dirty="0">
                <a:solidFill>
                  <a:schemeClr val="bg1"/>
                </a:solidFill>
                <a:effectLst>
                  <a:outerShdw blurRad="63500" dist="25400" dir="5400000" algn="t" rotWithShape="0">
                    <a:prstClr val="black">
                      <a:alpha val="30000"/>
                    </a:prstClr>
                  </a:outerShdw>
                </a:effectLst>
                <a:cs typeface="Arial" pitchFamily="34" charset="0"/>
              </a:rPr>
              <a:t>KIRKLARELİ</a:t>
            </a:r>
            <a:endParaRPr lang="en-US" sz="1400" b="1" dirty="0">
              <a:solidFill>
                <a:schemeClr val="bg1"/>
              </a:solidFill>
              <a:effectLst>
                <a:outerShdw blurRad="63500" dist="25400" dir="5400000" algn="t" rotWithShape="0">
                  <a:prstClr val="black">
                    <a:alpha val="30000"/>
                  </a:prstClr>
                </a:outerShdw>
              </a:effectLst>
              <a:cs typeface="Arial" pitchFamily="34" charset="0"/>
            </a:endParaRPr>
          </a:p>
        </p:txBody>
      </p:sp>
      <p:sp>
        <p:nvSpPr>
          <p:cNvPr id="63" name="Rectangle 62"/>
          <p:cNvSpPr/>
          <p:nvPr/>
        </p:nvSpPr>
        <p:spPr>
          <a:xfrm>
            <a:off x="2331927" y="4542770"/>
            <a:ext cx="1656000" cy="3240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2000" b="1" dirty="0">
                <a:solidFill>
                  <a:schemeClr val="bg1"/>
                </a:solidFill>
                <a:effectLst>
                  <a:outerShdw blurRad="63500" dist="25400" dir="5400000" algn="t" rotWithShape="0">
                    <a:prstClr val="black">
                      <a:alpha val="30000"/>
                    </a:prstClr>
                  </a:outerShdw>
                </a:effectLst>
                <a:cs typeface="Arial" pitchFamily="34" charset="0"/>
              </a:rPr>
              <a:t>114</a:t>
            </a:r>
            <a:endParaRPr lang="en-US" sz="2000" b="1" dirty="0">
              <a:solidFill>
                <a:schemeClr val="bg1"/>
              </a:solidFill>
              <a:effectLst>
                <a:outerShdw blurRad="63500" dist="25400" dir="5400000" algn="t" rotWithShape="0">
                  <a:prstClr val="black">
                    <a:alpha val="30000"/>
                  </a:prstClr>
                </a:outerShdw>
              </a:effectLst>
              <a:cs typeface="Arial" pitchFamily="34" charset="0"/>
            </a:endParaRPr>
          </a:p>
        </p:txBody>
      </p:sp>
      <p:sp>
        <p:nvSpPr>
          <p:cNvPr id="61" name="Rectangle 60"/>
          <p:cNvSpPr/>
          <p:nvPr/>
        </p:nvSpPr>
        <p:spPr>
          <a:xfrm>
            <a:off x="4033962" y="4545333"/>
            <a:ext cx="1656000" cy="3240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b="1" dirty="0">
                <a:solidFill>
                  <a:srgbClr val="0000CC"/>
                </a:solidFill>
                <a:effectLst>
                  <a:outerShdw blurRad="63500" dist="25400" dir="5400000" algn="t" rotWithShape="0">
                    <a:prstClr val="black">
                      <a:alpha val="30000"/>
                    </a:prstClr>
                  </a:outerShdw>
                </a:effectLst>
                <a:cs typeface="Arial" pitchFamily="34" charset="0"/>
              </a:rPr>
              <a:t>366</a:t>
            </a:r>
            <a:endParaRPr lang="en-US" b="1" dirty="0">
              <a:solidFill>
                <a:srgbClr val="0000CC"/>
              </a:solidFill>
              <a:effectLst>
                <a:outerShdw blurRad="63500" dist="25400" dir="5400000" algn="t" rotWithShape="0">
                  <a:prstClr val="black">
                    <a:alpha val="30000"/>
                  </a:prstClr>
                </a:outerShdw>
              </a:effectLst>
              <a:cs typeface="Arial" pitchFamily="34" charset="0"/>
            </a:endParaRPr>
          </a:p>
        </p:txBody>
      </p:sp>
      <p:sp>
        <p:nvSpPr>
          <p:cNvPr id="59" name="Rectangle 58"/>
          <p:cNvSpPr/>
          <p:nvPr/>
        </p:nvSpPr>
        <p:spPr>
          <a:xfrm>
            <a:off x="5770762" y="4542770"/>
            <a:ext cx="1656000" cy="3240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480</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58" name="Rectangle 57"/>
          <p:cNvSpPr/>
          <p:nvPr/>
        </p:nvSpPr>
        <p:spPr>
          <a:xfrm>
            <a:off x="632525" y="4542770"/>
            <a:ext cx="1656000" cy="3240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45587" rtlCol="0" anchor="ctr"/>
          <a:lstStyle/>
          <a:p>
            <a:pPr defTabSz="911765">
              <a:lnSpc>
                <a:spcPts val="1300"/>
              </a:lnSpc>
            </a:pPr>
            <a:r>
              <a:rPr lang="tr-TR" sz="1400" b="1" dirty="0">
                <a:solidFill>
                  <a:schemeClr val="bg1"/>
                </a:solidFill>
                <a:effectLst>
                  <a:outerShdw blurRad="63500" dist="25400" dir="5400000" algn="t" rotWithShape="0">
                    <a:prstClr val="black">
                      <a:alpha val="30000"/>
                    </a:prstClr>
                  </a:outerShdw>
                </a:effectLst>
                <a:cs typeface="Arial" pitchFamily="34" charset="0"/>
              </a:rPr>
              <a:t>KOCAELİ</a:t>
            </a:r>
            <a:endParaRPr lang="en-US" sz="1400" b="1" dirty="0">
              <a:solidFill>
                <a:schemeClr val="bg1"/>
              </a:solidFill>
              <a:effectLst>
                <a:outerShdw blurRad="63500" dist="25400" dir="5400000" algn="t" rotWithShape="0">
                  <a:prstClr val="black">
                    <a:alpha val="30000"/>
                  </a:prstClr>
                </a:outerShdw>
              </a:effectLst>
              <a:cs typeface="Arial" pitchFamily="34" charset="0"/>
            </a:endParaRPr>
          </a:p>
        </p:txBody>
      </p:sp>
      <p:sp>
        <p:nvSpPr>
          <p:cNvPr id="129" name="Rectangle 128"/>
          <p:cNvSpPr/>
          <p:nvPr/>
        </p:nvSpPr>
        <p:spPr>
          <a:xfrm>
            <a:off x="2360253" y="4902810"/>
            <a:ext cx="1656000" cy="3240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b="1" dirty="0">
                <a:solidFill>
                  <a:schemeClr val="tx1"/>
                </a:solidFill>
                <a:effectLst>
                  <a:outerShdw blurRad="63500" dist="25400" dir="5400000" algn="t" rotWithShape="0">
                    <a:prstClr val="black">
                      <a:alpha val="30000"/>
                    </a:prstClr>
                  </a:outerShdw>
                </a:effectLst>
                <a:cs typeface="Arial" pitchFamily="34" charset="0"/>
              </a:rPr>
              <a:t>133</a:t>
            </a:r>
            <a:endParaRPr lang="en-US" b="1" dirty="0">
              <a:solidFill>
                <a:schemeClr val="tx1"/>
              </a:solidFill>
              <a:effectLst>
                <a:outerShdw blurRad="63500" dist="25400" dir="5400000" algn="t" rotWithShape="0">
                  <a:prstClr val="black">
                    <a:alpha val="30000"/>
                  </a:prstClr>
                </a:outerShdw>
              </a:effectLst>
              <a:cs typeface="Arial" pitchFamily="34" charset="0"/>
            </a:endParaRPr>
          </a:p>
        </p:txBody>
      </p:sp>
      <p:sp>
        <p:nvSpPr>
          <p:cNvPr id="127" name="Rectangle 126"/>
          <p:cNvSpPr/>
          <p:nvPr/>
        </p:nvSpPr>
        <p:spPr>
          <a:xfrm>
            <a:off x="4036848" y="4902810"/>
            <a:ext cx="1656000" cy="3240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b="1" dirty="0" smtClean="0">
                <a:solidFill>
                  <a:schemeClr val="tx1"/>
                </a:solidFill>
                <a:effectLst>
                  <a:outerShdw blurRad="63500" dist="25400" dir="5400000" algn="t" rotWithShape="0">
                    <a:prstClr val="black">
                      <a:alpha val="30000"/>
                    </a:prstClr>
                  </a:outerShdw>
                </a:effectLst>
                <a:cs typeface="Arial" pitchFamily="34" charset="0"/>
              </a:rPr>
              <a:t>481</a:t>
            </a:r>
            <a:endParaRPr lang="en-US" b="1" dirty="0">
              <a:solidFill>
                <a:schemeClr val="tx1"/>
              </a:solidFill>
              <a:effectLst>
                <a:outerShdw blurRad="63500" dist="25400" dir="5400000" algn="t" rotWithShape="0">
                  <a:prstClr val="black">
                    <a:alpha val="30000"/>
                  </a:prstClr>
                </a:outerShdw>
              </a:effectLst>
              <a:cs typeface="Arial" pitchFamily="34" charset="0"/>
            </a:endParaRPr>
          </a:p>
        </p:txBody>
      </p:sp>
      <p:sp>
        <p:nvSpPr>
          <p:cNvPr id="125" name="Rectangle 124"/>
          <p:cNvSpPr/>
          <p:nvPr/>
        </p:nvSpPr>
        <p:spPr>
          <a:xfrm>
            <a:off x="5770762" y="4902810"/>
            <a:ext cx="1656000" cy="3240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614</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24" name="Rectangle 123"/>
          <p:cNvSpPr/>
          <p:nvPr/>
        </p:nvSpPr>
        <p:spPr>
          <a:xfrm>
            <a:off x="632525" y="4902810"/>
            <a:ext cx="1656000" cy="3240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45587" rtlCol="0" anchor="ctr"/>
          <a:lstStyle/>
          <a:p>
            <a:pPr defTabSz="911765">
              <a:lnSpc>
                <a:spcPts val="1300"/>
              </a:lnSpc>
            </a:pPr>
            <a:r>
              <a:rPr lang="tr-TR" b="1" dirty="0">
                <a:solidFill>
                  <a:schemeClr val="bg1"/>
                </a:solidFill>
                <a:effectLst>
                  <a:outerShdw blurRad="63500" dist="25400" dir="5400000" algn="t" rotWithShape="0">
                    <a:prstClr val="black">
                      <a:alpha val="30000"/>
                    </a:prstClr>
                  </a:outerShdw>
                </a:effectLst>
                <a:cs typeface="Arial" pitchFamily="34" charset="0"/>
              </a:rPr>
              <a:t>SAKARYA</a:t>
            </a:r>
            <a:endParaRPr lang="en-US" b="1" dirty="0">
              <a:solidFill>
                <a:schemeClr val="bg1"/>
              </a:solidFill>
              <a:effectLst>
                <a:outerShdw blurRad="63500" dist="25400" dir="5400000" algn="t" rotWithShape="0">
                  <a:prstClr val="black">
                    <a:alpha val="30000"/>
                  </a:prstClr>
                </a:outerShdw>
              </a:effectLst>
              <a:cs typeface="Arial" pitchFamily="34" charset="0"/>
            </a:endParaRPr>
          </a:p>
        </p:txBody>
      </p:sp>
      <p:sp>
        <p:nvSpPr>
          <p:cNvPr id="140" name="Rectangle 139"/>
          <p:cNvSpPr/>
          <p:nvPr/>
        </p:nvSpPr>
        <p:spPr>
          <a:xfrm>
            <a:off x="2331927" y="5262850"/>
            <a:ext cx="1656000" cy="3240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47</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38" name="Rectangle 137"/>
          <p:cNvSpPr/>
          <p:nvPr/>
        </p:nvSpPr>
        <p:spPr>
          <a:xfrm>
            <a:off x="4036848" y="5262850"/>
            <a:ext cx="1656000" cy="3240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569</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36" name="Rectangle 135"/>
          <p:cNvSpPr/>
          <p:nvPr/>
        </p:nvSpPr>
        <p:spPr>
          <a:xfrm>
            <a:off x="5770762" y="5262850"/>
            <a:ext cx="1656000" cy="3240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616</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35" name="Rectangle 134"/>
          <p:cNvSpPr/>
          <p:nvPr/>
        </p:nvSpPr>
        <p:spPr>
          <a:xfrm>
            <a:off x="632525" y="5262850"/>
            <a:ext cx="1656000" cy="3240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45587" rtlCol="0" anchor="ctr"/>
          <a:lstStyle/>
          <a:p>
            <a:pPr defTabSz="911765">
              <a:lnSpc>
                <a:spcPts val="1300"/>
              </a:lnSpc>
            </a:pPr>
            <a:r>
              <a:rPr lang="tr-TR" sz="1400" b="1" dirty="0">
                <a:solidFill>
                  <a:schemeClr val="bg1"/>
                </a:solidFill>
                <a:effectLst>
                  <a:outerShdw blurRad="63500" dist="25400" dir="5400000" algn="t" rotWithShape="0">
                    <a:prstClr val="black">
                      <a:alpha val="30000"/>
                    </a:prstClr>
                  </a:outerShdw>
                </a:effectLst>
                <a:cs typeface="Arial" pitchFamily="34" charset="0"/>
              </a:rPr>
              <a:t>TEKİRDAĞ</a:t>
            </a:r>
            <a:endParaRPr lang="en-US" sz="1400" b="1" dirty="0">
              <a:solidFill>
                <a:schemeClr val="bg1"/>
              </a:solidFill>
              <a:effectLst>
                <a:outerShdw blurRad="63500" dist="25400" dir="5400000" algn="t" rotWithShape="0">
                  <a:prstClr val="black">
                    <a:alpha val="30000"/>
                  </a:prstClr>
                </a:outerShdw>
              </a:effectLst>
              <a:cs typeface="Arial" pitchFamily="34" charset="0"/>
            </a:endParaRPr>
          </a:p>
        </p:txBody>
      </p:sp>
      <p:sp>
        <p:nvSpPr>
          <p:cNvPr id="151" name="Rectangle 150"/>
          <p:cNvSpPr/>
          <p:nvPr/>
        </p:nvSpPr>
        <p:spPr>
          <a:xfrm>
            <a:off x="2331927" y="5622890"/>
            <a:ext cx="1656000" cy="3240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49" name="Rectangle 148"/>
          <p:cNvSpPr/>
          <p:nvPr/>
        </p:nvSpPr>
        <p:spPr>
          <a:xfrm>
            <a:off x="4036848" y="5622890"/>
            <a:ext cx="1656000" cy="3240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28</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47" name="Rectangle 146"/>
          <p:cNvSpPr/>
          <p:nvPr/>
        </p:nvSpPr>
        <p:spPr>
          <a:xfrm>
            <a:off x="5770762" y="5622890"/>
            <a:ext cx="1656000" cy="3240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28</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46" name="Rectangle 145"/>
          <p:cNvSpPr/>
          <p:nvPr/>
        </p:nvSpPr>
        <p:spPr>
          <a:xfrm>
            <a:off x="632525" y="5622890"/>
            <a:ext cx="1656000" cy="3240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45587" rtlCol="0" anchor="ctr"/>
          <a:lstStyle/>
          <a:p>
            <a:pPr defTabSz="911765">
              <a:lnSpc>
                <a:spcPts val="1300"/>
              </a:lnSpc>
            </a:pPr>
            <a:r>
              <a:rPr lang="tr-TR" sz="1400" b="1" dirty="0">
                <a:solidFill>
                  <a:schemeClr val="bg1"/>
                </a:solidFill>
                <a:effectLst>
                  <a:outerShdw blurRad="63500" dist="25400" dir="5400000" algn="t" rotWithShape="0">
                    <a:prstClr val="black">
                      <a:alpha val="30000"/>
                    </a:prstClr>
                  </a:outerShdw>
                </a:effectLst>
                <a:cs typeface="Arial" pitchFamily="34" charset="0"/>
              </a:rPr>
              <a:t>YALOVA</a:t>
            </a:r>
            <a:endParaRPr lang="en-US" sz="1400" b="1" dirty="0">
              <a:solidFill>
                <a:schemeClr val="bg1"/>
              </a:solidFill>
              <a:effectLst>
                <a:outerShdw blurRad="63500" dist="25400" dir="5400000" algn="t" rotWithShape="0">
                  <a:prstClr val="black">
                    <a:alpha val="30000"/>
                  </a:prstClr>
                </a:outerShdw>
              </a:effectLst>
              <a:cs typeface="Arial" pitchFamily="34" charset="0"/>
            </a:endParaRPr>
          </a:p>
        </p:txBody>
      </p:sp>
      <p:sp>
        <p:nvSpPr>
          <p:cNvPr id="162" name="Rectangle 161"/>
          <p:cNvSpPr/>
          <p:nvPr/>
        </p:nvSpPr>
        <p:spPr>
          <a:xfrm>
            <a:off x="2331927" y="5982930"/>
            <a:ext cx="1656000" cy="3240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12</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60" name="Rectangle 159"/>
          <p:cNvSpPr/>
          <p:nvPr/>
        </p:nvSpPr>
        <p:spPr>
          <a:xfrm>
            <a:off x="4036848" y="5982930"/>
            <a:ext cx="1656000" cy="3240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58" name="Rectangle 157"/>
          <p:cNvSpPr/>
          <p:nvPr/>
        </p:nvSpPr>
        <p:spPr>
          <a:xfrm>
            <a:off x="5770762" y="5982930"/>
            <a:ext cx="1656000" cy="3240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12</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57" name="Rectangle 156"/>
          <p:cNvSpPr/>
          <p:nvPr/>
        </p:nvSpPr>
        <p:spPr>
          <a:xfrm>
            <a:off x="632525" y="5982930"/>
            <a:ext cx="1656000" cy="3240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45587" rtlCol="0" anchor="ctr"/>
          <a:lstStyle/>
          <a:p>
            <a:pPr defTabSz="911765">
              <a:lnSpc>
                <a:spcPts val="1300"/>
              </a:lnSpc>
            </a:pPr>
            <a:r>
              <a:rPr lang="tr-TR" sz="1400" b="1" dirty="0">
                <a:solidFill>
                  <a:schemeClr val="bg1"/>
                </a:solidFill>
                <a:effectLst>
                  <a:outerShdw blurRad="63500" dist="25400" dir="5400000" algn="t" rotWithShape="0">
                    <a:prstClr val="black">
                      <a:alpha val="30000"/>
                    </a:prstClr>
                  </a:outerShdw>
                </a:effectLst>
                <a:cs typeface="Arial" pitchFamily="34" charset="0"/>
              </a:rPr>
              <a:t>DÜZCE</a:t>
            </a:r>
            <a:endParaRPr lang="en-US" sz="1400" b="1" dirty="0">
              <a:solidFill>
                <a:schemeClr val="bg1"/>
              </a:solidFill>
              <a:effectLst>
                <a:outerShdw blurRad="63500" dist="25400" dir="5400000" algn="t" rotWithShape="0">
                  <a:prstClr val="black">
                    <a:alpha val="30000"/>
                  </a:prstClr>
                </a:outerShdw>
              </a:effectLst>
              <a:cs typeface="Arial" pitchFamily="34" charset="0"/>
            </a:endParaRPr>
          </a:p>
        </p:txBody>
      </p:sp>
      <p:sp>
        <p:nvSpPr>
          <p:cNvPr id="107" name="Rectangle 106"/>
          <p:cNvSpPr/>
          <p:nvPr/>
        </p:nvSpPr>
        <p:spPr>
          <a:xfrm>
            <a:off x="4036848" y="4182730"/>
            <a:ext cx="1656000" cy="3240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542</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14" name="Rectangle 113"/>
          <p:cNvSpPr/>
          <p:nvPr/>
        </p:nvSpPr>
        <p:spPr>
          <a:xfrm>
            <a:off x="2331927" y="6342970"/>
            <a:ext cx="1656000" cy="3240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71792" rIns="0" bIns="0" rtlCol="0" anchor="ctr"/>
          <a:lstStyle/>
          <a:p>
            <a:pPr algn="ctr" defTabSz="911765">
              <a:lnSpc>
                <a:spcPts val="1300"/>
              </a:lnSpc>
            </a:pPr>
            <a:r>
              <a:rPr lang="tr-TR" sz="2400" b="1" dirty="0">
                <a:solidFill>
                  <a:prstClr val="white"/>
                </a:solidFill>
                <a:effectLst>
                  <a:outerShdw blurRad="63500" dist="25400" dir="5400000" algn="t" rotWithShape="0">
                    <a:prstClr val="black">
                      <a:alpha val="30000"/>
                    </a:prstClr>
                  </a:outerShdw>
                </a:effectLst>
                <a:cs typeface="Arial" pitchFamily="34" charset="0"/>
              </a:rPr>
              <a:t>737</a:t>
            </a:r>
            <a:endParaRPr lang="en-US" sz="24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17" name="Rectangle 116"/>
          <p:cNvSpPr/>
          <p:nvPr/>
        </p:nvSpPr>
        <p:spPr>
          <a:xfrm>
            <a:off x="4036848" y="6342970"/>
            <a:ext cx="1656000" cy="3240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5881" tIns="91175" rIns="91175" bIns="0" rtlCol="0" anchor="ctr"/>
          <a:lstStyle/>
          <a:p>
            <a:pPr defTabSz="911765">
              <a:lnSpc>
                <a:spcPts val="1300"/>
              </a:lnSpc>
            </a:pPr>
            <a:r>
              <a:rPr lang="tr-TR" sz="2400" b="1" dirty="0" smtClean="0">
                <a:solidFill>
                  <a:prstClr val="white"/>
                </a:solidFill>
                <a:effectLst>
                  <a:outerShdw blurRad="63500" dist="25400" dir="5400000" algn="t" rotWithShape="0">
                    <a:prstClr val="black">
                      <a:alpha val="30000"/>
                    </a:prstClr>
                  </a:outerShdw>
                </a:effectLst>
                <a:cs typeface="Arial" pitchFamily="34" charset="0"/>
              </a:rPr>
              <a:t>3.362</a:t>
            </a:r>
            <a:endParaRPr lang="en-US" sz="24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19" name="Rectangle 118"/>
          <p:cNvSpPr/>
          <p:nvPr/>
        </p:nvSpPr>
        <p:spPr>
          <a:xfrm>
            <a:off x="632525" y="6342970"/>
            <a:ext cx="1656000" cy="324000"/>
          </a:xfrm>
          <a:prstGeom prst="rect">
            <a:avLst/>
          </a:prstGeom>
          <a:gradFill flip="none" rotWithShape="1">
            <a:gsLst>
              <a:gs pos="0">
                <a:schemeClr val="tx1">
                  <a:lumMod val="95000"/>
                  <a:lumOff val="5000"/>
                </a:schemeClr>
              </a:gs>
              <a:gs pos="100000">
                <a:schemeClr val="tx1">
                  <a:lumMod val="95000"/>
                  <a:lumOff val="5000"/>
                </a:schemeClr>
              </a:gs>
              <a:gs pos="50000">
                <a:schemeClr val="tx1">
                  <a:lumMod val="75000"/>
                  <a:lumOff val="25000"/>
                </a:schemeClr>
              </a:gs>
            </a:gsLst>
            <a:lin ang="1620000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0" rtlCol="0" anchor="ctr"/>
          <a:lstStyle/>
          <a:p>
            <a:pPr defTabSz="911765">
              <a:lnSpc>
                <a:spcPts val="1300"/>
              </a:lnSpc>
            </a:pPr>
            <a:r>
              <a:rPr lang="tr-TR" b="1" dirty="0" smtClean="0">
                <a:solidFill>
                  <a:schemeClr val="bg1"/>
                </a:solidFill>
                <a:effectLst>
                  <a:outerShdw blurRad="63500" dist="25400" dir="5400000" algn="t" rotWithShape="0">
                    <a:prstClr val="black">
                      <a:alpha val="30000"/>
                    </a:prstClr>
                  </a:outerShdw>
                </a:effectLst>
                <a:cs typeface="Arial" pitchFamily="34" charset="0"/>
              </a:rPr>
              <a:t>TOPLAM</a:t>
            </a:r>
            <a:endParaRPr lang="en-US" b="1" dirty="0" smtClean="0">
              <a:solidFill>
                <a:schemeClr val="bg1"/>
              </a:solidFill>
              <a:effectLst>
                <a:outerShdw blurRad="63500" dist="25400" dir="5400000" algn="t" rotWithShape="0">
                  <a:prstClr val="black">
                    <a:alpha val="30000"/>
                  </a:prstClr>
                </a:outerShdw>
              </a:effectLst>
              <a:cs typeface="Arial" pitchFamily="34" charset="0"/>
            </a:endParaRPr>
          </a:p>
        </p:txBody>
      </p:sp>
      <p:sp>
        <p:nvSpPr>
          <p:cNvPr id="131" name="Rectangle 130"/>
          <p:cNvSpPr/>
          <p:nvPr/>
        </p:nvSpPr>
        <p:spPr>
          <a:xfrm>
            <a:off x="5770762" y="6342970"/>
            <a:ext cx="1656000" cy="3240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5881" tIns="91175" rIns="91175" bIns="0" rtlCol="0" anchor="ctr"/>
          <a:lstStyle/>
          <a:p>
            <a:pPr defTabSz="911765">
              <a:lnSpc>
                <a:spcPts val="1300"/>
              </a:lnSpc>
            </a:pPr>
            <a:r>
              <a:rPr lang="tr-TR" sz="2400" b="1" dirty="0" smtClean="0">
                <a:solidFill>
                  <a:prstClr val="white"/>
                </a:solidFill>
                <a:effectLst>
                  <a:outerShdw blurRad="63500" dist="25400" dir="5400000" algn="t" rotWithShape="0">
                    <a:prstClr val="black">
                      <a:alpha val="30000"/>
                    </a:prstClr>
                  </a:outerShdw>
                </a:effectLst>
                <a:cs typeface="Arial" pitchFamily="34" charset="0"/>
              </a:rPr>
              <a:t>4.099</a:t>
            </a:r>
            <a:endParaRPr lang="tr-TR" sz="24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64" name="Rectangle 13"/>
          <p:cNvSpPr/>
          <p:nvPr/>
        </p:nvSpPr>
        <p:spPr>
          <a:xfrm>
            <a:off x="7516014" y="3105000"/>
            <a:ext cx="1656000" cy="324000"/>
          </a:xfrm>
          <a:prstGeom prst="rect">
            <a:avLst/>
          </a:prstGeom>
          <a:gradFill flip="none" rotWithShape="1">
            <a:gsLst>
              <a:gs pos="100000">
                <a:schemeClr val="tx1">
                  <a:lumMod val="65000"/>
                  <a:lumOff val="35000"/>
                </a:schemeClr>
              </a:gs>
              <a:gs pos="0">
                <a:srgbClr val="003399"/>
              </a:gs>
              <a:gs pos="24000">
                <a:schemeClr val="tx2">
                  <a:lumMod val="75000"/>
                </a:schemeClr>
              </a:gs>
            </a:gsLst>
            <a:lin ang="16200000" scaled="1"/>
            <a:tileRect/>
          </a:gradFill>
          <a:ln w="19050">
            <a:gradFill flip="none" rotWithShape="1">
              <a:gsLst>
                <a:gs pos="0">
                  <a:srgbClr val="0000CC"/>
                </a:gs>
                <a:gs pos="100000">
                  <a:srgbClr val="00B0F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66</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67" name="Rectangle 25"/>
          <p:cNvSpPr/>
          <p:nvPr/>
        </p:nvSpPr>
        <p:spPr>
          <a:xfrm>
            <a:off x="7516014" y="3465040"/>
            <a:ext cx="1656000" cy="324000"/>
          </a:xfrm>
          <a:prstGeom prst="rect">
            <a:avLst/>
          </a:prstGeom>
          <a:gradFill flip="none" rotWithShape="1">
            <a:gsLst>
              <a:gs pos="100000">
                <a:schemeClr val="tx1">
                  <a:lumMod val="65000"/>
                  <a:lumOff val="35000"/>
                </a:schemeClr>
              </a:gs>
              <a:gs pos="0">
                <a:srgbClr val="003399"/>
              </a:gs>
              <a:gs pos="24000">
                <a:schemeClr val="tx2">
                  <a:lumMod val="75000"/>
                </a:schemeClr>
              </a:gs>
            </a:gsLst>
            <a:lin ang="16200000" scaled="1"/>
            <a:tileRect/>
          </a:gradFill>
          <a:ln w="19050">
            <a:gradFill flip="none" rotWithShape="1">
              <a:gsLst>
                <a:gs pos="0">
                  <a:srgbClr val="0000CC"/>
                </a:gs>
                <a:gs pos="100000">
                  <a:srgbClr val="00B0F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249</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70" name="Rectangle 36"/>
          <p:cNvSpPr/>
          <p:nvPr/>
        </p:nvSpPr>
        <p:spPr>
          <a:xfrm>
            <a:off x="7516014" y="3825080"/>
            <a:ext cx="1656000" cy="324000"/>
          </a:xfrm>
          <a:prstGeom prst="rect">
            <a:avLst/>
          </a:prstGeom>
          <a:gradFill flip="none" rotWithShape="1">
            <a:gsLst>
              <a:gs pos="100000">
                <a:schemeClr val="tx1">
                  <a:lumMod val="65000"/>
                  <a:lumOff val="35000"/>
                </a:schemeClr>
              </a:gs>
              <a:gs pos="0">
                <a:srgbClr val="003399"/>
              </a:gs>
              <a:gs pos="24000">
                <a:schemeClr val="tx2">
                  <a:lumMod val="75000"/>
                </a:schemeClr>
              </a:gs>
            </a:gsLst>
            <a:lin ang="16200000" scaled="1"/>
            <a:tileRect/>
          </a:gradFill>
          <a:ln w="19050">
            <a:gradFill flip="none" rotWithShape="1">
              <a:gsLst>
                <a:gs pos="0">
                  <a:srgbClr val="0000CC"/>
                </a:gs>
                <a:gs pos="100000">
                  <a:srgbClr val="00B0F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599</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73" name="Rectangle 47"/>
          <p:cNvSpPr/>
          <p:nvPr/>
        </p:nvSpPr>
        <p:spPr>
          <a:xfrm>
            <a:off x="7516014" y="4185120"/>
            <a:ext cx="1656000" cy="324000"/>
          </a:xfrm>
          <a:prstGeom prst="rect">
            <a:avLst/>
          </a:prstGeom>
          <a:gradFill flip="none" rotWithShape="1">
            <a:gsLst>
              <a:gs pos="100000">
                <a:schemeClr val="tx1">
                  <a:lumMod val="65000"/>
                  <a:lumOff val="35000"/>
                </a:schemeClr>
              </a:gs>
              <a:gs pos="0">
                <a:srgbClr val="003399"/>
              </a:gs>
              <a:gs pos="24000">
                <a:schemeClr val="tx2">
                  <a:lumMod val="75000"/>
                </a:schemeClr>
              </a:gs>
            </a:gsLst>
            <a:lin ang="16200000" scaled="1"/>
            <a:tileRect/>
          </a:gradFill>
          <a:ln w="19050">
            <a:gradFill flip="none" rotWithShape="1">
              <a:gsLst>
                <a:gs pos="0">
                  <a:srgbClr val="0000CC"/>
                </a:gs>
                <a:gs pos="100000">
                  <a:srgbClr val="00B0F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216</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77" name="Rectangle 58"/>
          <p:cNvSpPr/>
          <p:nvPr/>
        </p:nvSpPr>
        <p:spPr>
          <a:xfrm>
            <a:off x="7516014" y="4545160"/>
            <a:ext cx="1656000" cy="324000"/>
          </a:xfrm>
          <a:prstGeom prst="rect">
            <a:avLst/>
          </a:prstGeom>
          <a:gradFill flip="none" rotWithShape="1">
            <a:gsLst>
              <a:gs pos="100000">
                <a:schemeClr val="tx1">
                  <a:lumMod val="65000"/>
                  <a:lumOff val="35000"/>
                </a:schemeClr>
              </a:gs>
              <a:gs pos="0">
                <a:srgbClr val="003399"/>
              </a:gs>
              <a:gs pos="24000">
                <a:schemeClr val="tx2">
                  <a:lumMod val="75000"/>
                </a:schemeClr>
              </a:gs>
            </a:gsLst>
            <a:lin ang="16200000" scaled="1"/>
            <a:tileRect/>
          </a:gradFill>
          <a:ln w="19050">
            <a:gradFill flip="none" rotWithShape="1">
              <a:gsLst>
                <a:gs pos="0">
                  <a:srgbClr val="0000CC"/>
                </a:gs>
                <a:gs pos="100000">
                  <a:srgbClr val="00B0F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2000" b="1" dirty="0">
                <a:solidFill>
                  <a:srgbClr val="FFFF00"/>
                </a:solidFill>
                <a:effectLst>
                  <a:outerShdw blurRad="63500" dist="25400" dir="5400000" algn="t" rotWithShape="0">
                    <a:prstClr val="black">
                      <a:alpha val="30000"/>
                    </a:prstClr>
                  </a:outerShdw>
                </a:effectLst>
                <a:cs typeface="Arial" pitchFamily="34" charset="0"/>
              </a:rPr>
              <a:t>260</a:t>
            </a:r>
            <a:endParaRPr lang="en-US" sz="2000" b="1" dirty="0">
              <a:solidFill>
                <a:srgbClr val="FFFF00"/>
              </a:solidFill>
              <a:effectLst>
                <a:outerShdw blurRad="63500" dist="25400" dir="5400000" algn="t" rotWithShape="0">
                  <a:prstClr val="black">
                    <a:alpha val="30000"/>
                  </a:prstClr>
                </a:outerShdw>
              </a:effectLst>
              <a:cs typeface="Arial" pitchFamily="34" charset="0"/>
            </a:endParaRPr>
          </a:p>
        </p:txBody>
      </p:sp>
      <p:sp>
        <p:nvSpPr>
          <p:cNvPr id="180" name="Rectangle 124"/>
          <p:cNvSpPr/>
          <p:nvPr/>
        </p:nvSpPr>
        <p:spPr>
          <a:xfrm>
            <a:off x="7516014" y="4905200"/>
            <a:ext cx="1656000" cy="324000"/>
          </a:xfrm>
          <a:prstGeom prst="rect">
            <a:avLst/>
          </a:prstGeom>
          <a:gradFill flip="none" rotWithShape="1">
            <a:gsLst>
              <a:gs pos="100000">
                <a:schemeClr val="tx1">
                  <a:lumMod val="65000"/>
                  <a:lumOff val="35000"/>
                </a:schemeClr>
              </a:gs>
              <a:gs pos="0">
                <a:srgbClr val="003399"/>
              </a:gs>
              <a:gs pos="24000">
                <a:schemeClr val="tx2">
                  <a:lumMod val="75000"/>
                </a:schemeClr>
              </a:gs>
            </a:gsLst>
            <a:lin ang="16200000" scaled="1"/>
            <a:tileRect/>
          </a:gradFill>
          <a:ln w="19050">
            <a:gradFill flip="none" rotWithShape="1">
              <a:gsLst>
                <a:gs pos="0">
                  <a:srgbClr val="0000CC"/>
                </a:gs>
                <a:gs pos="100000">
                  <a:srgbClr val="00B0F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b="1" dirty="0" smtClean="0">
                <a:solidFill>
                  <a:schemeClr val="tx1"/>
                </a:solidFill>
                <a:effectLst>
                  <a:outerShdw blurRad="63500" dist="25400" dir="5400000" algn="t" rotWithShape="0">
                    <a:prstClr val="black">
                      <a:alpha val="30000"/>
                    </a:prstClr>
                  </a:outerShdw>
                </a:effectLst>
                <a:cs typeface="Arial" pitchFamily="34" charset="0"/>
              </a:rPr>
              <a:t>395</a:t>
            </a:r>
            <a:endParaRPr lang="en-US" b="1" dirty="0">
              <a:solidFill>
                <a:schemeClr val="tx1"/>
              </a:solidFill>
              <a:effectLst>
                <a:outerShdw blurRad="63500" dist="25400" dir="5400000" algn="t" rotWithShape="0">
                  <a:prstClr val="black">
                    <a:alpha val="30000"/>
                  </a:prstClr>
                </a:outerShdw>
              </a:effectLst>
              <a:cs typeface="Arial" pitchFamily="34" charset="0"/>
            </a:endParaRPr>
          </a:p>
        </p:txBody>
      </p:sp>
      <p:sp>
        <p:nvSpPr>
          <p:cNvPr id="183" name="Rectangle 135"/>
          <p:cNvSpPr/>
          <p:nvPr/>
        </p:nvSpPr>
        <p:spPr>
          <a:xfrm>
            <a:off x="7516014" y="5265240"/>
            <a:ext cx="1656000" cy="324000"/>
          </a:xfrm>
          <a:prstGeom prst="rect">
            <a:avLst/>
          </a:prstGeom>
          <a:gradFill flip="none" rotWithShape="1">
            <a:gsLst>
              <a:gs pos="100000">
                <a:schemeClr val="tx1">
                  <a:lumMod val="65000"/>
                  <a:lumOff val="35000"/>
                </a:schemeClr>
              </a:gs>
              <a:gs pos="0">
                <a:srgbClr val="003399"/>
              </a:gs>
              <a:gs pos="24000">
                <a:schemeClr val="tx2">
                  <a:lumMod val="75000"/>
                </a:schemeClr>
              </a:gs>
            </a:gsLst>
            <a:lin ang="16200000" scaled="1"/>
            <a:tileRect/>
          </a:gradFill>
          <a:ln w="19050">
            <a:gradFill flip="none" rotWithShape="1">
              <a:gsLst>
                <a:gs pos="0">
                  <a:srgbClr val="0000CC"/>
                </a:gs>
                <a:gs pos="100000">
                  <a:srgbClr val="00B0F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smtClean="0">
                <a:solidFill>
                  <a:prstClr val="white"/>
                </a:solidFill>
                <a:effectLst>
                  <a:outerShdw blurRad="63500" dist="25400" dir="5400000" algn="t" rotWithShape="0">
                    <a:prstClr val="black">
                      <a:alpha val="30000"/>
                    </a:prstClr>
                  </a:outerShdw>
                </a:effectLst>
                <a:cs typeface="Arial" pitchFamily="34" charset="0"/>
              </a:rPr>
              <a:t>296</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86" name="Rectangle 146"/>
          <p:cNvSpPr/>
          <p:nvPr/>
        </p:nvSpPr>
        <p:spPr>
          <a:xfrm>
            <a:off x="7516014" y="5625280"/>
            <a:ext cx="1656000" cy="324000"/>
          </a:xfrm>
          <a:prstGeom prst="rect">
            <a:avLst/>
          </a:prstGeom>
          <a:gradFill flip="none" rotWithShape="1">
            <a:gsLst>
              <a:gs pos="100000">
                <a:schemeClr val="tx1">
                  <a:lumMod val="65000"/>
                  <a:lumOff val="35000"/>
                </a:schemeClr>
              </a:gs>
              <a:gs pos="0">
                <a:srgbClr val="003399"/>
              </a:gs>
              <a:gs pos="24000">
                <a:schemeClr val="tx2">
                  <a:lumMod val="75000"/>
                </a:schemeClr>
              </a:gs>
            </a:gsLst>
            <a:lin ang="16200000" scaled="1"/>
            <a:tileRect/>
          </a:gradFill>
          <a:ln w="19050">
            <a:gradFill flip="none" rotWithShape="1">
              <a:gsLst>
                <a:gs pos="0">
                  <a:srgbClr val="0000CC"/>
                </a:gs>
                <a:gs pos="100000">
                  <a:srgbClr val="00B0F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24</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89" name="Rectangle 157"/>
          <p:cNvSpPr/>
          <p:nvPr/>
        </p:nvSpPr>
        <p:spPr>
          <a:xfrm>
            <a:off x="7516014" y="5985320"/>
            <a:ext cx="1656000" cy="324000"/>
          </a:xfrm>
          <a:prstGeom prst="rect">
            <a:avLst/>
          </a:prstGeom>
          <a:gradFill flip="none" rotWithShape="1">
            <a:gsLst>
              <a:gs pos="100000">
                <a:schemeClr val="tx1">
                  <a:lumMod val="65000"/>
                  <a:lumOff val="35000"/>
                </a:schemeClr>
              </a:gs>
              <a:gs pos="0">
                <a:srgbClr val="003399"/>
              </a:gs>
              <a:gs pos="24000">
                <a:schemeClr val="tx2">
                  <a:lumMod val="75000"/>
                </a:schemeClr>
              </a:gs>
            </a:gsLst>
            <a:lin ang="16200000" scaled="1"/>
            <a:tileRect/>
          </a:gradFill>
          <a:ln w="19050">
            <a:gradFill flip="none" rotWithShape="1">
              <a:gsLst>
                <a:gs pos="0">
                  <a:srgbClr val="0000CC"/>
                </a:gs>
                <a:gs pos="100000">
                  <a:srgbClr val="00B0F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35904" tIns="35904" rIns="35904" bIns="35904" rtlCol="0" anchor="ctr"/>
          <a:lstStyle/>
          <a:p>
            <a:pPr algn="ctr" defTabSz="911765">
              <a:lnSpc>
                <a:spcPts val="1300"/>
              </a:lnSpc>
            </a:pPr>
            <a:r>
              <a:rPr lang="tr-TR" sz="1600" b="1" dirty="0">
                <a:solidFill>
                  <a:prstClr val="white"/>
                </a:solidFill>
                <a:effectLst>
                  <a:outerShdw blurRad="63500" dist="25400" dir="5400000" algn="t" rotWithShape="0">
                    <a:prstClr val="black">
                      <a:alpha val="30000"/>
                    </a:prstClr>
                  </a:outerShdw>
                </a:effectLst>
                <a:cs typeface="Arial" pitchFamily="34" charset="0"/>
              </a:rPr>
              <a:t>12</a:t>
            </a:r>
            <a:endParaRPr lang="en-US" sz="16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92" name="Rectangle 130"/>
          <p:cNvSpPr/>
          <p:nvPr/>
        </p:nvSpPr>
        <p:spPr>
          <a:xfrm>
            <a:off x="7516014" y="6345360"/>
            <a:ext cx="1656000" cy="324000"/>
          </a:xfrm>
          <a:prstGeom prst="rect">
            <a:avLst/>
          </a:prstGeom>
          <a:gradFill flip="none" rotWithShape="1">
            <a:gsLst>
              <a:gs pos="100000">
                <a:schemeClr val="tx1">
                  <a:lumMod val="65000"/>
                  <a:lumOff val="35000"/>
                </a:schemeClr>
              </a:gs>
              <a:gs pos="0">
                <a:srgbClr val="003399"/>
              </a:gs>
              <a:gs pos="24000">
                <a:schemeClr val="tx2">
                  <a:lumMod val="75000"/>
                </a:schemeClr>
              </a:gs>
            </a:gsLst>
            <a:lin ang="16200000" scaled="1"/>
            <a:tileRect/>
          </a:gradFill>
          <a:ln w="19050">
            <a:gradFill flip="none" rotWithShape="1">
              <a:gsLst>
                <a:gs pos="0">
                  <a:srgbClr val="0000CC"/>
                </a:gs>
                <a:gs pos="100000">
                  <a:srgbClr val="00B0F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5881" tIns="91175" rIns="91175" bIns="0" rtlCol="0" anchor="ctr"/>
          <a:lstStyle/>
          <a:p>
            <a:pPr defTabSz="911765">
              <a:lnSpc>
                <a:spcPts val="1300"/>
              </a:lnSpc>
            </a:pPr>
            <a:r>
              <a:rPr lang="tr-TR" sz="2400" b="1" dirty="0" smtClean="0">
                <a:solidFill>
                  <a:prstClr val="white"/>
                </a:solidFill>
                <a:effectLst>
                  <a:outerShdw blurRad="63500" dist="25400" dir="5400000" algn="t" rotWithShape="0">
                    <a:prstClr val="black">
                      <a:alpha val="30000"/>
                    </a:prstClr>
                  </a:outerShdw>
                </a:effectLst>
                <a:cs typeface="Arial" pitchFamily="34" charset="0"/>
              </a:rPr>
              <a:t>2.117</a:t>
            </a:r>
            <a:endParaRPr lang="en-US" sz="2400" b="1" dirty="0">
              <a:solidFill>
                <a:prstClr val="white"/>
              </a:solidFill>
              <a:effectLst>
                <a:outerShdw blurRad="63500" dist="25400" dir="5400000" algn="t" rotWithShape="0">
                  <a:prstClr val="black">
                    <a:alpha val="30000"/>
                  </a:prstClr>
                </a:outerShdw>
              </a:effectLst>
              <a:cs typeface="Arial" pitchFamily="34" charset="0"/>
            </a:endParaRPr>
          </a:p>
        </p:txBody>
      </p:sp>
      <p:sp>
        <p:nvSpPr>
          <p:cNvPr id="194" name="Round Same Side Corner Rectangle 18"/>
          <p:cNvSpPr/>
          <p:nvPr/>
        </p:nvSpPr>
        <p:spPr>
          <a:xfrm>
            <a:off x="7490321" y="2636912"/>
            <a:ext cx="1681694" cy="324000"/>
          </a:xfrm>
          <a:prstGeom prst="round2SameRect">
            <a:avLst>
              <a:gd name="adj1" fmla="val 16667"/>
              <a:gd name="adj2" fmla="val 0"/>
            </a:avLst>
          </a:prstGeom>
          <a:solidFill>
            <a:schemeClr val="tx2">
              <a:lumMod val="75000"/>
            </a:schemeClr>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175" tIns="91175" rIns="91175" bIns="91175" rtlCol="0" anchor="ctr"/>
          <a:lstStyle/>
          <a:p>
            <a:pPr algn="ctr" defTabSz="911765">
              <a:lnSpc>
                <a:spcPts val="1300"/>
              </a:lnSpc>
            </a:pPr>
            <a:r>
              <a:rPr lang="tr-TR" sz="1200" b="1" dirty="0">
                <a:solidFill>
                  <a:prstClr val="white"/>
                </a:solidFill>
                <a:effectLst>
                  <a:outerShdw blurRad="63500" dist="25400" dir="5400000" algn="t" rotWithShape="0">
                    <a:prstClr val="black">
                      <a:alpha val="30000"/>
                    </a:prstClr>
                  </a:outerShdw>
                </a:effectLst>
                <a:cs typeface="Arial" pitchFamily="34" charset="0"/>
              </a:rPr>
              <a:t>BÖLÜNMÜŞ YOL</a:t>
            </a:r>
            <a:endParaRPr lang="en-US" sz="1600" b="1" dirty="0" smtClean="0">
              <a:solidFill>
                <a:prstClr val="white"/>
              </a:solidFill>
              <a:effectLst>
                <a:outerShdw blurRad="63500" dist="25400" dir="5400000" algn="t" rotWithShape="0">
                  <a:prstClr val="black">
                    <a:alpha val="30000"/>
                  </a:prstClr>
                </a:outerShdw>
              </a:effectLst>
              <a:cs typeface="Arial" pitchFamily="34" charset="0"/>
            </a:endParaRPr>
          </a:p>
        </p:txBody>
      </p:sp>
      <p:sp>
        <p:nvSpPr>
          <p:cNvPr id="196" name="91 Dikdörtgen"/>
          <p:cNvSpPr/>
          <p:nvPr/>
        </p:nvSpPr>
        <p:spPr bwMode="auto">
          <a:xfrm>
            <a:off x="-16961" y="759498"/>
            <a:ext cx="9906000" cy="4571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174" tIns="34088" rIns="68174" bIns="34088" numCol="1" rtlCol="0" anchor="t" anchorCtr="0" compatLnSpc="1">
            <a:prstTxWarp prst="textNoShape">
              <a:avLst/>
            </a:prstTxWarp>
          </a:bodyPr>
          <a:lstStyle/>
          <a:p>
            <a:pPr defTabSz="681691" eaLnBrk="0" fontAlgn="base" hangingPunct="0">
              <a:spcBef>
                <a:spcPct val="0"/>
              </a:spcBef>
              <a:spcAft>
                <a:spcPct val="0"/>
              </a:spcAft>
            </a:pPr>
            <a:endParaRPr lang="tr-TR" sz="1300" dirty="0">
              <a:solidFill>
                <a:prstClr val="black"/>
              </a:solidFill>
              <a:latin typeface="Arial" charset="0"/>
            </a:endParaRPr>
          </a:p>
        </p:txBody>
      </p:sp>
      <p:sp>
        <p:nvSpPr>
          <p:cNvPr id="197" name="85 Metin kutusu"/>
          <p:cNvSpPr txBox="1"/>
          <p:nvPr/>
        </p:nvSpPr>
        <p:spPr>
          <a:xfrm>
            <a:off x="1717763" y="35686"/>
            <a:ext cx="6357770" cy="769074"/>
          </a:xfrm>
          <a:prstGeom prst="rect">
            <a:avLst/>
          </a:prstGeom>
          <a:noFill/>
        </p:spPr>
        <p:txBody>
          <a:bodyPr wrap="square" lIns="91075" tIns="45538" rIns="91075" bIns="45538"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0865"/>
            <a:r>
              <a:rPr lang="tr-TR" sz="3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1.BÖLGE MÜDÜRLÜĞÜ</a:t>
            </a:r>
          </a:p>
          <a:p>
            <a:pPr algn="r" defTabSz="910865"/>
            <a:r>
              <a:rPr lang="tr-TR"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İSTANBUL</a:t>
            </a:r>
          </a:p>
        </p:txBody>
      </p:sp>
      <p:pic>
        <p:nvPicPr>
          <p:cNvPr id="198" name="Resim 1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313" y="54657"/>
            <a:ext cx="759216" cy="759216"/>
          </a:xfrm>
          <a:prstGeom prst="rect">
            <a:avLst/>
          </a:prstGeom>
        </p:spPr>
      </p:pic>
      <p:pic>
        <p:nvPicPr>
          <p:cNvPr id="199" name="Resim 1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90" y="-27382"/>
            <a:ext cx="1080127" cy="879522"/>
          </a:xfrm>
          <a:prstGeom prst="rect">
            <a:avLst/>
          </a:prstGeom>
        </p:spPr>
      </p:pic>
      <p:grpSp>
        <p:nvGrpSpPr>
          <p:cNvPr id="200" name="Group 106"/>
          <p:cNvGrpSpPr/>
          <p:nvPr/>
        </p:nvGrpSpPr>
        <p:grpSpPr>
          <a:xfrm>
            <a:off x="280256" y="980732"/>
            <a:ext cx="9345488" cy="1608529"/>
            <a:chOff x="3124200" y="2500952"/>
            <a:chExt cx="3429000" cy="1143000"/>
          </a:xfrm>
          <a:gradFill flip="none" rotWithShape="1">
            <a:gsLst>
              <a:gs pos="0">
                <a:srgbClr val="000000"/>
              </a:gs>
              <a:gs pos="39999">
                <a:srgbClr val="0A128C"/>
              </a:gs>
              <a:gs pos="70000">
                <a:srgbClr val="181CC7"/>
              </a:gs>
              <a:gs pos="88000">
                <a:srgbClr val="7005D4"/>
              </a:gs>
              <a:gs pos="100000">
                <a:srgbClr val="8C3D91"/>
              </a:gs>
            </a:gsLst>
            <a:lin ang="8100000" scaled="1"/>
            <a:tileRect/>
          </a:gradFill>
        </p:grpSpPr>
        <p:sp>
          <p:nvSpPr>
            <p:cNvPr id="201" name="Flowchart: Process 42"/>
            <p:cNvSpPr/>
            <p:nvPr/>
          </p:nvSpPr>
          <p:spPr>
            <a:xfrm>
              <a:off x="3124200" y="2500952"/>
              <a:ext cx="3429000" cy="1143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3333" y="0"/>
                    <a:pt x="5314" y="761"/>
                    <a:pt x="10000" y="0"/>
                  </a:cubicBezTo>
                  <a:cubicBezTo>
                    <a:pt x="9762" y="4982"/>
                    <a:pt x="9801" y="6033"/>
                    <a:pt x="10000" y="10000"/>
                  </a:cubicBezTo>
                  <a:cubicBezTo>
                    <a:pt x="5672" y="9112"/>
                    <a:pt x="3333" y="10000"/>
                    <a:pt x="0" y="10000"/>
                  </a:cubicBezTo>
                  <a:cubicBezTo>
                    <a:pt x="239" y="5525"/>
                    <a:pt x="0" y="3333"/>
                    <a:pt x="0" y="0"/>
                  </a:cubicBezTo>
                  <a:close/>
                </a:path>
              </a:pathLst>
            </a:custGeom>
            <a:grpFill/>
            <a:ln>
              <a:no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204" name="TextBox 61"/>
            <p:cNvSpPr txBox="1"/>
            <p:nvPr/>
          </p:nvSpPr>
          <p:spPr>
            <a:xfrm>
              <a:off x="3429000" y="2500952"/>
              <a:ext cx="2858637" cy="1093510"/>
            </a:xfrm>
            <a:prstGeom prst="rect">
              <a:avLst/>
            </a:prstGeom>
            <a:grp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5740" indent="-82250" algn="just" defTabSz="911030">
                <a:defRPr/>
              </a:pPr>
              <a:r>
                <a:rPr lang="tr-TR" sz="2000" dirty="0">
                  <a:solidFill>
                    <a:prstClr val="white"/>
                  </a:solidFill>
                </a:rPr>
                <a:t>Karayolları </a:t>
              </a:r>
              <a:r>
                <a:rPr lang="tr-TR" sz="2000" b="1" dirty="0">
                  <a:solidFill>
                    <a:srgbClr val="FFFF00"/>
                  </a:solidFill>
                </a:rPr>
                <a:t>1.</a:t>
              </a:r>
              <a:r>
                <a:rPr lang="tr-TR" sz="2000" b="1" dirty="0">
                  <a:solidFill>
                    <a:srgbClr val="0000FF"/>
                  </a:solidFill>
                </a:rPr>
                <a:t> </a:t>
              </a:r>
              <a:r>
                <a:rPr lang="tr-TR" sz="2000" dirty="0">
                  <a:solidFill>
                    <a:prstClr val="white"/>
                  </a:solidFill>
                </a:rPr>
                <a:t>Bölge Müdürlüğü </a:t>
              </a:r>
              <a:r>
                <a:rPr lang="tr-TR" sz="2000" b="1" dirty="0">
                  <a:solidFill>
                    <a:srgbClr val="FFFF00"/>
                  </a:solidFill>
                </a:rPr>
                <a:t>1950</a:t>
              </a:r>
              <a:r>
                <a:rPr lang="tr-TR" sz="2000" b="1" dirty="0">
                  <a:solidFill>
                    <a:prstClr val="white"/>
                  </a:solidFill>
                </a:rPr>
                <a:t> </a:t>
              </a:r>
              <a:r>
                <a:rPr lang="tr-TR" sz="2000" dirty="0">
                  <a:solidFill>
                    <a:prstClr val="white"/>
                  </a:solidFill>
                </a:rPr>
                <a:t>yılında kurulmuş olup , Bölge  Merkezi İstanbul olmak üzere </a:t>
              </a:r>
              <a:r>
                <a:rPr lang="tr-TR" sz="2000" dirty="0">
                  <a:solidFill>
                    <a:srgbClr val="FFFF00"/>
                  </a:solidFill>
                </a:rPr>
                <a:t>Edirne</a:t>
              </a:r>
              <a:r>
                <a:rPr lang="tr-TR" sz="2000" dirty="0">
                  <a:solidFill>
                    <a:prstClr val="white"/>
                  </a:solidFill>
                </a:rPr>
                <a:t>, </a:t>
              </a:r>
              <a:r>
                <a:rPr lang="tr-TR" sz="2000" dirty="0">
                  <a:solidFill>
                    <a:srgbClr val="00B0F0"/>
                  </a:solidFill>
                </a:rPr>
                <a:t>Kırklareli</a:t>
              </a:r>
              <a:r>
                <a:rPr lang="tr-TR" sz="2000" dirty="0">
                  <a:solidFill>
                    <a:prstClr val="white"/>
                  </a:solidFill>
                </a:rPr>
                <a:t>, </a:t>
              </a:r>
              <a:r>
                <a:rPr lang="tr-TR" sz="2000" dirty="0">
                  <a:solidFill>
                    <a:srgbClr val="F79646">
                      <a:lumMod val="40000"/>
                      <a:lumOff val="60000"/>
                    </a:srgbClr>
                  </a:solidFill>
                </a:rPr>
                <a:t>Tekirdağ</a:t>
              </a:r>
              <a:r>
                <a:rPr lang="tr-TR" sz="2000" dirty="0">
                  <a:solidFill>
                    <a:prstClr val="white"/>
                  </a:solidFill>
                </a:rPr>
                <a:t>, </a:t>
              </a:r>
              <a:r>
                <a:rPr lang="tr-TR" sz="2000" dirty="0">
                  <a:solidFill>
                    <a:srgbClr val="00FF00"/>
                  </a:solidFill>
                </a:rPr>
                <a:t>İstanbul</a:t>
              </a:r>
              <a:r>
                <a:rPr lang="tr-TR" sz="2000" dirty="0">
                  <a:solidFill>
                    <a:prstClr val="white"/>
                  </a:solidFill>
                </a:rPr>
                <a:t>, </a:t>
              </a:r>
              <a:r>
                <a:rPr lang="tr-TR" sz="2000" dirty="0">
                  <a:solidFill>
                    <a:srgbClr val="D7D200"/>
                  </a:solidFill>
                </a:rPr>
                <a:t>Kocaeli </a:t>
              </a:r>
              <a:r>
                <a:rPr lang="tr-TR" sz="2000" dirty="0">
                  <a:solidFill>
                    <a:prstClr val="white"/>
                  </a:solidFill>
                </a:rPr>
                <a:t>ve </a:t>
              </a:r>
              <a:r>
                <a:rPr lang="tr-TR" sz="2000" dirty="0" smtClean="0">
                  <a:solidFill>
                    <a:srgbClr val="C0504D">
                      <a:lumMod val="40000"/>
                      <a:lumOff val="60000"/>
                    </a:srgbClr>
                  </a:solidFill>
                </a:rPr>
                <a:t>Sakarya</a:t>
              </a:r>
              <a:r>
                <a:rPr lang="tr-TR" sz="2000" dirty="0" smtClean="0">
                  <a:solidFill>
                    <a:prstClr val="white"/>
                  </a:solidFill>
                </a:rPr>
                <a:t> </a:t>
              </a:r>
              <a:r>
                <a:rPr lang="tr-TR" sz="2000" dirty="0">
                  <a:solidFill>
                    <a:prstClr val="white"/>
                  </a:solidFill>
                </a:rPr>
                <a:t>İllerinin tamamını, </a:t>
              </a:r>
              <a:r>
                <a:rPr lang="tr-TR" sz="2000" dirty="0">
                  <a:solidFill>
                    <a:srgbClr val="00B0F0"/>
                  </a:solidFill>
                </a:rPr>
                <a:t>Çanakkale</a:t>
              </a:r>
              <a:r>
                <a:rPr lang="tr-TR" sz="2000" dirty="0">
                  <a:solidFill>
                    <a:prstClr val="white"/>
                  </a:solidFill>
                </a:rPr>
                <a:t>, </a:t>
              </a:r>
              <a:r>
                <a:rPr lang="tr-TR" sz="2000" dirty="0">
                  <a:solidFill>
                    <a:srgbClr val="FFFF00"/>
                  </a:solidFill>
                </a:rPr>
                <a:t>Yalova</a:t>
              </a:r>
              <a:r>
                <a:rPr lang="tr-TR" sz="2000" dirty="0">
                  <a:solidFill>
                    <a:prstClr val="white"/>
                  </a:solidFill>
                </a:rPr>
                <a:t> ve </a:t>
              </a:r>
              <a:r>
                <a:rPr lang="tr-TR" sz="2000" dirty="0">
                  <a:solidFill>
                    <a:srgbClr val="9EEAC8"/>
                  </a:solidFill>
                </a:rPr>
                <a:t>Düzce</a:t>
              </a:r>
              <a:r>
                <a:rPr lang="tr-TR" sz="2000" dirty="0">
                  <a:solidFill>
                    <a:prstClr val="white"/>
                  </a:solidFill>
                </a:rPr>
                <a:t> illerinin bir bölümünü kapsayan  </a:t>
              </a:r>
              <a:r>
                <a:rPr lang="tr-TR" sz="2000" b="1" dirty="0">
                  <a:solidFill>
                    <a:srgbClr val="FFFF00"/>
                  </a:solidFill>
                </a:rPr>
                <a:t>35 bin km</a:t>
              </a:r>
              <a:r>
                <a:rPr lang="tr-TR" sz="2000" b="1" baseline="30000" dirty="0">
                  <a:solidFill>
                    <a:srgbClr val="FFFF00"/>
                  </a:solidFill>
                </a:rPr>
                <a:t>2</a:t>
              </a:r>
              <a:r>
                <a:rPr lang="tr-TR" sz="2000" b="1" dirty="0">
                  <a:solidFill>
                    <a:srgbClr val="FFFF00"/>
                  </a:solidFill>
                </a:rPr>
                <a:t> </a:t>
              </a:r>
              <a:r>
                <a:rPr lang="tr-TR" sz="2000" dirty="0">
                  <a:solidFill>
                    <a:prstClr val="white"/>
                  </a:solidFill>
                </a:rPr>
                <a:t>alana sahiptir.            </a:t>
              </a:r>
            </a:p>
          </p:txBody>
        </p:sp>
      </p:grpSp>
      <p:pic>
        <p:nvPicPr>
          <p:cNvPr id="211" name="Picture 123" descr="g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2" y="1347915"/>
            <a:ext cx="654897" cy="53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23" descr="g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031" y="1391913"/>
            <a:ext cx="654897" cy="53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632543" y="3106090"/>
            <a:ext cx="8539489" cy="1400647"/>
          </a:xfrm>
          <a:prstGeom prst="rect">
            <a:avLst/>
          </a:prstGeom>
          <a:solidFill>
            <a:schemeClr val="bg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632520" y="4866770"/>
            <a:ext cx="8539489" cy="1761770"/>
          </a:xfrm>
          <a:prstGeom prst="rect">
            <a:avLst/>
          </a:prstGeom>
          <a:solidFill>
            <a:schemeClr val="bg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8004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wipe(left)">
                                      <p:cBhvr>
                                        <p:cTn id="7" dur="750"/>
                                        <p:tgtEl>
                                          <p:spTgt spid="20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par>
                                <p:cTn id="13" presetID="2" presetClass="entr" presetSubtype="1" fill="hold" nodeType="withEffect">
                                  <p:stCondLst>
                                    <p:cond delay="0"/>
                                  </p:stCondLst>
                                  <p:childTnLst>
                                    <p:set>
                                      <p:cBhvr>
                                        <p:cTn id="14" dur="1" fill="hold">
                                          <p:stCondLst>
                                            <p:cond delay="0"/>
                                          </p:stCondLst>
                                        </p:cTn>
                                        <p:tgtEl>
                                          <p:spTgt spid="211"/>
                                        </p:tgtEl>
                                        <p:attrNameLst>
                                          <p:attrName>style.visibility</p:attrName>
                                        </p:attrNameLst>
                                      </p:cBhvr>
                                      <p:to>
                                        <p:strVal val="visible"/>
                                      </p:to>
                                    </p:set>
                                    <p:anim calcmode="lin" valueType="num">
                                      <p:cBhvr additive="base">
                                        <p:cTn id="15" dur="500" fill="hold"/>
                                        <p:tgtEl>
                                          <p:spTgt spid="211"/>
                                        </p:tgtEl>
                                        <p:attrNameLst>
                                          <p:attrName>ppt_x</p:attrName>
                                        </p:attrNameLst>
                                      </p:cBhvr>
                                      <p:tavLst>
                                        <p:tav tm="0">
                                          <p:val>
                                            <p:strVal val="#ppt_x"/>
                                          </p:val>
                                        </p:tav>
                                        <p:tav tm="100000">
                                          <p:val>
                                            <p:strVal val="#ppt_x"/>
                                          </p:val>
                                        </p:tav>
                                      </p:tavLst>
                                    </p:anim>
                                    <p:anim calcmode="lin" valueType="num">
                                      <p:cBhvr additive="base">
                                        <p:cTn id="16" dur="500" fill="hold"/>
                                        <p:tgtEl>
                                          <p:spTgt spid="211"/>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75"/>
                                        </p:tgtEl>
                                        <p:attrNameLst>
                                          <p:attrName>style.visibility</p:attrName>
                                        </p:attrNameLst>
                                      </p:cBhvr>
                                      <p:to>
                                        <p:strVal val="visible"/>
                                      </p:to>
                                    </p:set>
                                    <p:anim calcmode="lin" valueType="num">
                                      <p:cBhvr>
                                        <p:cTn id="19" dur="500" fill="hold"/>
                                        <p:tgtEl>
                                          <p:spTgt spid="175"/>
                                        </p:tgtEl>
                                        <p:attrNameLst>
                                          <p:attrName>ppt_w</p:attrName>
                                        </p:attrNameLst>
                                      </p:cBhvr>
                                      <p:tavLst>
                                        <p:tav tm="0">
                                          <p:val>
                                            <p:fltVal val="0"/>
                                          </p:val>
                                        </p:tav>
                                        <p:tav tm="100000">
                                          <p:val>
                                            <p:strVal val="#ppt_w"/>
                                          </p:val>
                                        </p:tav>
                                      </p:tavLst>
                                    </p:anim>
                                    <p:anim calcmode="lin" valueType="num">
                                      <p:cBhvr>
                                        <p:cTn id="20" dur="500" fill="hold"/>
                                        <p:tgtEl>
                                          <p:spTgt spid="175"/>
                                        </p:tgtEl>
                                        <p:attrNameLst>
                                          <p:attrName>ppt_h</p:attrName>
                                        </p:attrNameLst>
                                      </p:cBhvr>
                                      <p:tavLst>
                                        <p:tav tm="0">
                                          <p:val>
                                            <p:fltVal val="0"/>
                                          </p:val>
                                        </p:tav>
                                        <p:tav tm="100000">
                                          <p:val>
                                            <p:strVal val="#ppt_h"/>
                                          </p:val>
                                        </p:tav>
                                      </p:tavLst>
                                    </p:anim>
                                    <p:animEffect transition="in" filter="fade">
                                      <p:cBhvr>
                                        <p:cTn id="21" dur="500"/>
                                        <p:tgtEl>
                                          <p:spTgt spid="17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p:cTn id="34" dur="500" fill="hold"/>
                                        <p:tgtEl>
                                          <p:spTgt spid="194"/>
                                        </p:tgtEl>
                                        <p:attrNameLst>
                                          <p:attrName>ppt_w</p:attrName>
                                        </p:attrNameLst>
                                      </p:cBhvr>
                                      <p:tavLst>
                                        <p:tav tm="0">
                                          <p:val>
                                            <p:fltVal val="0"/>
                                          </p:val>
                                        </p:tav>
                                        <p:tav tm="100000">
                                          <p:val>
                                            <p:strVal val="#ppt_w"/>
                                          </p:val>
                                        </p:tav>
                                      </p:tavLst>
                                    </p:anim>
                                    <p:anim calcmode="lin" valueType="num">
                                      <p:cBhvr>
                                        <p:cTn id="35" dur="500" fill="hold"/>
                                        <p:tgtEl>
                                          <p:spTgt spid="194"/>
                                        </p:tgtEl>
                                        <p:attrNameLst>
                                          <p:attrName>ppt_h</p:attrName>
                                        </p:attrNameLst>
                                      </p:cBhvr>
                                      <p:tavLst>
                                        <p:tav tm="0">
                                          <p:val>
                                            <p:fltVal val="0"/>
                                          </p:val>
                                        </p:tav>
                                        <p:tav tm="100000">
                                          <p:val>
                                            <p:strVal val="#ppt_h"/>
                                          </p:val>
                                        </p:tav>
                                      </p:tavLst>
                                    </p:anim>
                                    <p:animEffect transition="in" filter="fade">
                                      <p:cBhvr>
                                        <p:cTn id="36" dur="500"/>
                                        <p:tgtEl>
                                          <p:spTgt spid="194"/>
                                        </p:tgtEl>
                                      </p:cBhvr>
                                    </p:animEffect>
                                  </p:childTnLst>
                                </p:cTn>
                              </p:par>
                            </p:childTnLst>
                          </p:cTn>
                        </p:par>
                        <p:par>
                          <p:cTn id="37" fill="hold">
                            <p:stCondLst>
                              <p:cond delay="750"/>
                            </p:stCondLst>
                            <p:childTnLst>
                              <p:par>
                                <p:cTn id="38" presetID="53"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250" fill="hold"/>
                                        <p:tgtEl>
                                          <p:spTgt spid="16"/>
                                        </p:tgtEl>
                                        <p:attrNameLst>
                                          <p:attrName>ppt_w</p:attrName>
                                        </p:attrNameLst>
                                      </p:cBhvr>
                                      <p:tavLst>
                                        <p:tav tm="0">
                                          <p:val>
                                            <p:fltVal val="0"/>
                                          </p:val>
                                        </p:tav>
                                        <p:tav tm="100000">
                                          <p:val>
                                            <p:strVal val="#ppt_w"/>
                                          </p:val>
                                        </p:tav>
                                      </p:tavLst>
                                    </p:anim>
                                    <p:anim calcmode="lin" valueType="num">
                                      <p:cBhvr>
                                        <p:cTn id="41" dur="250" fill="hold"/>
                                        <p:tgtEl>
                                          <p:spTgt spid="16"/>
                                        </p:tgtEl>
                                        <p:attrNameLst>
                                          <p:attrName>ppt_h</p:attrName>
                                        </p:attrNameLst>
                                      </p:cBhvr>
                                      <p:tavLst>
                                        <p:tav tm="0">
                                          <p:val>
                                            <p:fltVal val="0"/>
                                          </p:val>
                                        </p:tav>
                                        <p:tav tm="100000">
                                          <p:val>
                                            <p:strVal val="#ppt_h"/>
                                          </p:val>
                                        </p:tav>
                                      </p:tavLst>
                                    </p:anim>
                                    <p:animEffect transition="in" filter="fade">
                                      <p:cBhvr>
                                        <p:cTn id="42" dur="250"/>
                                        <p:tgtEl>
                                          <p:spTgt spid="16"/>
                                        </p:tgtEl>
                                      </p:cBhvr>
                                    </p:animEffect>
                                  </p:childTnLst>
                                </p:cTn>
                              </p:par>
                            </p:childTnLst>
                          </p:cTn>
                        </p:par>
                        <p:par>
                          <p:cTn id="43" fill="hold">
                            <p:stCondLst>
                              <p:cond delay="1000"/>
                            </p:stCondLst>
                            <p:childTnLst>
                              <p:par>
                                <p:cTn id="44" presetID="53" presetClass="entr" presetSubtype="16"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50" fill="hold"/>
                                        <p:tgtEl>
                                          <p:spTgt spid="25"/>
                                        </p:tgtEl>
                                        <p:attrNameLst>
                                          <p:attrName>ppt_w</p:attrName>
                                        </p:attrNameLst>
                                      </p:cBhvr>
                                      <p:tavLst>
                                        <p:tav tm="0">
                                          <p:val>
                                            <p:fltVal val="0"/>
                                          </p:val>
                                        </p:tav>
                                        <p:tav tm="100000">
                                          <p:val>
                                            <p:strVal val="#ppt_w"/>
                                          </p:val>
                                        </p:tav>
                                      </p:tavLst>
                                    </p:anim>
                                    <p:anim calcmode="lin" valueType="num">
                                      <p:cBhvr>
                                        <p:cTn id="47" dur="250" fill="hold"/>
                                        <p:tgtEl>
                                          <p:spTgt spid="25"/>
                                        </p:tgtEl>
                                        <p:attrNameLst>
                                          <p:attrName>ppt_h</p:attrName>
                                        </p:attrNameLst>
                                      </p:cBhvr>
                                      <p:tavLst>
                                        <p:tav tm="0">
                                          <p:val>
                                            <p:fltVal val="0"/>
                                          </p:val>
                                        </p:tav>
                                        <p:tav tm="100000">
                                          <p:val>
                                            <p:strVal val="#ppt_h"/>
                                          </p:val>
                                        </p:tav>
                                      </p:tavLst>
                                    </p:anim>
                                    <p:animEffect transition="in" filter="fade">
                                      <p:cBhvr>
                                        <p:cTn id="48" dur="250"/>
                                        <p:tgtEl>
                                          <p:spTgt spid="25"/>
                                        </p:tgtEl>
                                      </p:cBhvr>
                                    </p:animEffect>
                                  </p:childTnLst>
                                </p:cTn>
                              </p:par>
                            </p:childTnLst>
                          </p:cTn>
                        </p:par>
                        <p:par>
                          <p:cTn id="49" fill="hold">
                            <p:stCondLst>
                              <p:cond delay="1250"/>
                            </p:stCondLst>
                            <p:childTnLst>
                              <p:par>
                                <p:cTn id="50" presetID="53" presetClass="entr" presetSubtype="16"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p:cTn id="52" dur="250" fill="hold"/>
                                        <p:tgtEl>
                                          <p:spTgt spid="36"/>
                                        </p:tgtEl>
                                        <p:attrNameLst>
                                          <p:attrName>ppt_w</p:attrName>
                                        </p:attrNameLst>
                                      </p:cBhvr>
                                      <p:tavLst>
                                        <p:tav tm="0">
                                          <p:val>
                                            <p:fltVal val="0"/>
                                          </p:val>
                                        </p:tav>
                                        <p:tav tm="100000">
                                          <p:val>
                                            <p:strVal val="#ppt_w"/>
                                          </p:val>
                                        </p:tav>
                                      </p:tavLst>
                                    </p:anim>
                                    <p:anim calcmode="lin" valueType="num">
                                      <p:cBhvr>
                                        <p:cTn id="53" dur="250" fill="hold"/>
                                        <p:tgtEl>
                                          <p:spTgt spid="36"/>
                                        </p:tgtEl>
                                        <p:attrNameLst>
                                          <p:attrName>ppt_h</p:attrName>
                                        </p:attrNameLst>
                                      </p:cBhvr>
                                      <p:tavLst>
                                        <p:tav tm="0">
                                          <p:val>
                                            <p:fltVal val="0"/>
                                          </p:val>
                                        </p:tav>
                                        <p:tav tm="100000">
                                          <p:val>
                                            <p:strVal val="#ppt_h"/>
                                          </p:val>
                                        </p:tav>
                                      </p:tavLst>
                                    </p:anim>
                                    <p:animEffect transition="in" filter="fade">
                                      <p:cBhvr>
                                        <p:cTn id="54" dur="250"/>
                                        <p:tgtEl>
                                          <p:spTgt spid="36"/>
                                        </p:tgtEl>
                                      </p:cBhvr>
                                    </p:animEffect>
                                  </p:childTnLst>
                                </p:cTn>
                              </p:par>
                            </p:childTnLst>
                          </p:cTn>
                        </p:par>
                        <p:par>
                          <p:cTn id="55" fill="hold">
                            <p:stCondLst>
                              <p:cond delay="1500"/>
                            </p:stCondLst>
                            <p:childTnLst>
                              <p:par>
                                <p:cTn id="56" presetID="53" presetClass="entr" presetSubtype="16" fill="hold" grpId="0" nodeType="afterEffect">
                                  <p:stCondLst>
                                    <p:cond delay="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fltVal val="0"/>
                                          </p:val>
                                        </p:tav>
                                        <p:tav tm="100000">
                                          <p:val>
                                            <p:strVal val="#ppt_w"/>
                                          </p:val>
                                        </p:tav>
                                      </p:tavLst>
                                    </p:anim>
                                    <p:anim calcmode="lin" valueType="num">
                                      <p:cBhvr>
                                        <p:cTn id="59" dur="250" fill="hold"/>
                                        <p:tgtEl>
                                          <p:spTgt spid="47"/>
                                        </p:tgtEl>
                                        <p:attrNameLst>
                                          <p:attrName>ppt_h</p:attrName>
                                        </p:attrNameLst>
                                      </p:cBhvr>
                                      <p:tavLst>
                                        <p:tav tm="0">
                                          <p:val>
                                            <p:fltVal val="0"/>
                                          </p:val>
                                        </p:tav>
                                        <p:tav tm="100000">
                                          <p:val>
                                            <p:strVal val="#ppt_h"/>
                                          </p:val>
                                        </p:tav>
                                      </p:tavLst>
                                    </p:anim>
                                    <p:animEffect transition="in" filter="fade">
                                      <p:cBhvr>
                                        <p:cTn id="60" dur="250"/>
                                        <p:tgtEl>
                                          <p:spTgt spid="47"/>
                                        </p:tgtEl>
                                      </p:cBhvr>
                                    </p:animEffect>
                                  </p:childTnLst>
                                </p:cTn>
                              </p:par>
                            </p:childTnLst>
                          </p:cTn>
                        </p:par>
                        <p:par>
                          <p:cTn id="61" fill="hold">
                            <p:stCondLst>
                              <p:cond delay="1750"/>
                            </p:stCondLst>
                            <p:childTnLst>
                              <p:par>
                                <p:cTn id="62" presetID="53" presetClass="entr" presetSubtype="16"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 calcmode="lin" valueType="num">
                                      <p:cBhvr>
                                        <p:cTn id="64" dur="250" fill="hold"/>
                                        <p:tgtEl>
                                          <p:spTgt spid="58"/>
                                        </p:tgtEl>
                                        <p:attrNameLst>
                                          <p:attrName>ppt_w</p:attrName>
                                        </p:attrNameLst>
                                      </p:cBhvr>
                                      <p:tavLst>
                                        <p:tav tm="0">
                                          <p:val>
                                            <p:fltVal val="0"/>
                                          </p:val>
                                        </p:tav>
                                        <p:tav tm="100000">
                                          <p:val>
                                            <p:strVal val="#ppt_w"/>
                                          </p:val>
                                        </p:tav>
                                      </p:tavLst>
                                    </p:anim>
                                    <p:anim calcmode="lin" valueType="num">
                                      <p:cBhvr>
                                        <p:cTn id="65" dur="250" fill="hold"/>
                                        <p:tgtEl>
                                          <p:spTgt spid="58"/>
                                        </p:tgtEl>
                                        <p:attrNameLst>
                                          <p:attrName>ppt_h</p:attrName>
                                        </p:attrNameLst>
                                      </p:cBhvr>
                                      <p:tavLst>
                                        <p:tav tm="0">
                                          <p:val>
                                            <p:fltVal val="0"/>
                                          </p:val>
                                        </p:tav>
                                        <p:tav tm="100000">
                                          <p:val>
                                            <p:strVal val="#ppt_h"/>
                                          </p:val>
                                        </p:tav>
                                      </p:tavLst>
                                    </p:anim>
                                    <p:animEffect transition="in" filter="fade">
                                      <p:cBhvr>
                                        <p:cTn id="66" dur="250"/>
                                        <p:tgtEl>
                                          <p:spTgt spid="58"/>
                                        </p:tgtEl>
                                      </p:cBhvr>
                                    </p:animEffect>
                                  </p:childTnLst>
                                </p:cTn>
                              </p:par>
                            </p:childTnLst>
                          </p:cTn>
                        </p:par>
                        <p:par>
                          <p:cTn id="67" fill="hold">
                            <p:stCondLst>
                              <p:cond delay="2000"/>
                            </p:stCondLst>
                            <p:childTnLst>
                              <p:par>
                                <p:cTn id="68" presetID="53" presetClass="entr" presetSubtype="16" fill="hold" grpId="0" nodeType="afterEffect">
                                  <p:stCondLst>
                                    <p:cond delay="0"/>
                                  </p:stCondLst>
                                  <p:childTnLst>
                                    <p:set>
                                      <p:cBhvr>
                                        <p:cTn id="69" dur="1" fill="hold">
                                          <p:stCondLst>
                                            <p:cond delay="0"/>
                                          </p:stCondLst>
                                        </p:cTn>
                                        <p:tgtEl>
                                          <p:spTgt spid="124"/>
                                        </p:tgtEl>
                                        <p:attrNameLst>
                                          <p:attrName>style.visibility</p:attrName>
                                        </p:attrNameLst>
                                      </p:cBhvr>
                                      <p:to>
                                        <p:strVal val="visible"/>
                                      </p:to>
                                    </p:set>
                                    <p:anim calcmode="lin" valueType="num">
                                      <p:cBhvr>
                                        <p:cTn id="70" dur="250" fill="hold"/>
                                        <p:tgtEl>
                                          <p:spTgt spid="124"/>
                                        </p:tgtEl>
                                        <p:attrNameLst>
                                          <p:attrName>ppt_w</p:attrName>
                                        </p:attrNameLst>
                                      </p:cBhvr>
                                      <p:tavLst>
                                        <p:tav tm="0">
                                          <p:val>
                                            <p:fltVal val="0"/>
                                          </p:val>
                                        </p:tav>
                                        <p:tav tm="100000">
                                          <p:val>
                                            <p:strVal val="#ppt_w"/>
                                          </p:val>
                                        </p:tav>
                                      </p:tavLst>
                                    </p:anim>
                                    <p:anim calcmode="lin" valueType="num">
                                      <p:cBhvr>
                                        <p:cTn id="71" dur="250" fill="hold"/>
                                        <p:tgtEl>
                                          <p:spTgt spid="124"/>
                                        </p:tgtEl>
                                        <p:attrNameLst>
                                          <p:attrName>ppt_h</p:attrName>
                                        </p:attrNameLst>
                                      </p:cBhvr>
                                      <p:tavLst>
                                        <p:tav tm="0">
                                          <p:val>
                                            <p:fltVal val="0"/>
                                          </p:val>
                                        </p:tav>
                                        <p:tav tm="100000">
                                          <p:val>
                                            <p:strVal val="#ppt_h"/>
                                          </p:val>
                                        </p:tav>
                                      </p:tavLst>
                                    </p:anim>
                                    <p:animEffect transition="in" filter="fade">
                                      <p:cBhvr>
                                        <p:cTn id="72" dur="250"/>
                                        <p:tgtEl>
                                          <p:spTgt spid="124"/>
                                        </p:tgtEl>
                                      </p:cBhvr>
                                    </p:animEffect>
                                  </p:childTnLst>
                                </p:cTn>
                              </p:par>
                            </p:childTnLst>
                          </p:cTn>
                        </p:par>
                        <p:par>
                          <p:cTn id="73" fill="hold">
                            <p:stCondLst>
                              <p:cond delay="2250"/>
                            </p:stCondLst>
                            <p:childTnLst>
                              <p:par>
                                <p:cTn id="74" presetID="53" presetClass="entr" presetSubtype="16" fill="hold" grpId="0" nodeType="afterEffect">
                                  <p:stCondLst>
                                    <p:cond delay="0"/>
                                  </p:stCondLst>
                                  <p:childTnLst>
                                    <p:set>
                                      <p:cBhvr>
                                        <p:cTn id="75" dur="1" fill="hold">
                                          <p:stCondLst>
                                            <p:cond delay="0"/>
                                          </p:stCondLst>
                                        </p:cTn>
                                        <p:tgtEl>
                                          <p:spTgt spid="135"/>
                                        </p:tgtEl>
                                        <p:attrNameLst>
                                          <p:attrName>style.visibility</p:attrName>
                                        </p:attrNameLst>
                                      </p:cBhvr>
                                      <p:to>
                                        <p:strVal val="visible"/>
                                      </p:to>
                                    </p:set>
                                    <p:anim calcmode="lin" valueType="num">
                                      <p:cBhvr>
                                        <p:cTn id="76" dur="250" fill="hold"/>
                                        <p:tgtEl>
                                          <p:spTgt spid="135"/>
                                        </p:tgtEl>
                                        <p:attrNameLst>
                                          <p:attrName>ppt_w</p:attrName>
                                        </p:attrNameLst>
                                      </p:cBhvr>
                                      <p:tavLst>
                                        <p:tav tm="0">
                                          <p:val>
                                            <p:fltVal val="0"/>
                                          </p:val>
                                        </p:tav>
                                        <p:tav tm="100000">
                                          <p:val>
                                            <p:strVal val="#ppt_w"/>
                                          </p:val>
                                        </p:tav>
                                      </p:tavLst>
                                    </p:anim>
                                    <p:anim calcmode="lin" valueType="num">
                                      <p:cBhvr>
                                        <p:cTn id="77" dur="250" fill="hold"/>
                                        <p:tgtEl>
                                          <p:spTgt spid="135"/>
                                        </p:tgtEl>
                                        <p:attrNameLst>
                                          <p:attrName>ppt_h</p:attrName>
                                        </p:attrNameLst>
                                      </p:cBhvr>
                                      <p:tavLst>
                                        <p:tav tm="0">
                                          <p:val>
                                            <p:fltVal val="0"/>
                                          </p:val>
                                        </p:tav>
                                        <p:tav tm="100000">
                                          <p:val>
                                            <p:strVal val="#ppt_h"/>
                                          </p:val>
                                        </p:tav>
                                      </p:tavLst>
                                    </p:anim>
                                    <p:animEffect transition="in" filter="fade">
                                      <p:cBhvr>
                                        <p:cTn id="78" dur="250"/>
                                        <p:tgtEl>
                                          <p:spTgt spid="135"/>
                                        </p:tgtEl>
                                      </p:cBhvr>
                                    </p:animEffect>
                                  </p:childTnLst>
                                </p:cTn>
                              </p:par>
                            </p:childTnLst>
                          </p:cTn>
                        </p:par>
                        <p:par>
                          <p:cTn id="79" fill="hold">
                            <p:stCondLst>
                              <p:cond delay="2500"/>
                            </p:stCondLst>
                            <p:childTnLst>
                              <p:par>
                                <p:cTn id="80" presetID="53" presetClass="entr" presetSubtype="16" fill="hold" grpId="0" nodeType="afterEffect">
                                  <p:stCondLst>
                                    <p:cond delay="0"/>
                                  </p:stCondLst>
                                  <p:childTnLst>
                                    <p:set>
                                      <p:cBhvr>
                                        <p:cTn id="81" dur="1" fill="hold">
                                          <p:stCondLst>
                                            <p:cond delay="0"/>
                                          </p:stCondLst>
                                        </p:cTn>
                                        <p:tgtEl>
                                          <p:spTgt spid="146"/>
                                        </p:tgtEl>
                                        <p:attrNameLst>
                                          <p:attrName>style.visibility</p:attrName>
                                        </p:attrNameLst>
                                      </p:cBhvr>
                                      <p:to>
                                        <p:strVal val="visible"/>
                                      </p:to>
                                    </p:set>
                                    <p:anim calcmode="lin" valueType="num">
                                      <p:cBhvr>
                                        <p:cTn id="82" dur="250" fill="hold"/>
                                        <p:tgtEl>
                                          <p:spTgt spid="146"/>
                                        </p:tgtEl>
                                        <p:attrNameLst>
                                          <p:attrName>ppt_w</p:attrName>
                                        </p:attrNameLst>
                                      </p:cBhvr>
                                      <p:tavLst>
                                        <p:tav tm="0">
                                          <p:val>
                                            <p:fltVal val="0"/>
                                          </p:val>
                                        </p:tav>
                                        <p:tav tm="100000">
                                          <p:val>
                                            <p:strVal val="#ppt_w"/>
                                          </p:val>
                                        </p:tav>
                                      </p:tavLst>
                                    </p:anim>
                                    <p:anim calcmode="lin" valueType="num">
                                      <p:cBhvr>
                                        <p:cTn id="83" dur="250" fill="hold"/>
                                        <p:tgtEl>
                                          <p:spTgt spid="146"/>
                                        </p:tgtEl>
                                        <p:attrNameLst>
                                          <p:attrName>ppt_h</p:attrName>
                                        </p:attrNameLst>
                                      </p:cBhvr>
                                      <p:tavLst>
                                        <p:tav tm="0">
                                          <p:val>
                                            <p:fltVal val="0"/>
                                          </p:val>
                                        </p:tav>
                                        <p:tav tm="100000">
                                          <p:val>
                                            <p:strVal val="#ppt_h"/>
                                          </p:val>
                                        </p:tav>
                                      </p:tavLst>
                                    </p:anim>
                                    <p:animEffect transition="in" filter="fade">
                                      <p:cBhvr>
                                        <p:cTn id="84" dur="250"/>
                                        <p:tgtEl>
                                          <p:spTgt spid="146"/>
                                        </p:tgtEl>
                                      </p:cBhvr>
                                    </p:animEffect>
                                  </p:childTnLst>
                                </p:cTn>
                              </p:par>
                            </p:childTnLst>
                          </p:cTn>
                        </p:par>
                        <p:par>
                          <p:cTn id="85" fill="hold">
                            <p:stCondLst>
                              <p:cond delay="2750"/>
                            </p:stCondLst>
                            <p:childTnLst>
                              <p:par>
                                <p:cTn id="86" presetID="53" presetClass="entr" presetSubtype="16" fill="hold" grpId="0" nodeType="afterEffect">
                                  <p:stCondLst>
                                    <p:cond delay="0"/>
                                  </p:stCondLst>
                                  <p:childTnLst>
                                    <p:set>
                                      <p:cBhvr>
                                        <p:cTn id="87" dur="1" fill="hold">
                                          <p:stCondLst>
                                            <p:cond delay="0"/>
                                          </p:stCondLst>
                                        </p:cTn>
                                        <p:tgtEl>
                                          <p:spTgt spid="157"/>
                                        </p:tgtEl>
                                        <p:attrNameLst>
                                          <p:attrName>style.visibility</p:attrName>
                                        </p:attrNameLst>
                                      </p:cBhvr>
                                      <p:to>
                                        <p:strVal val="visible"/>
                                      </p:to>
                                    </p:set>
                                    <p:anim calcmode="lin" valueType="num">
                                      <p:cBhvr>
                                        <p:cTn id="88" dur="250" fill="hold"/>
                                        <p:tgtEl>
                                          <p:spTgt spid="157"/>
                                        </p:tgtEl>
                                        <p:attrNameLst>
                                          <p:attrName>ppt_w</p:attrName>
                                        </p:attrNameLst>
                                      </p:cBhvr>
                                      <p:tavLst>
                                        <p:tav tm="0">
                                          <p:val>
                                            <p:fltVal val="0"/>
                                          </p:val>
                                        </p:tav>
                                        <p:tav tm="100000">
                                          <p:val>
                                            <p:strVal val="#ppt_w"/>
                                          </p:val>
                                        </p:tav>
                                      </p:tavLst>
                                    </p:anim>
                                    <p:anim calcmode="lin" valueType="num">
                                      <p:cBhvr>
                                        <p:cTn id="89" dur="250" fill="hold"/>
                                        <p:tgtEl>
                                          <p:spTgt spid="157"/>
                                        </p:tgtEl>
                                        <p:attrNameLst>
                                          <p:attrName>ppt_h</p:attrName>
                                        </p:attrNameLst>
                                      </p:cBhvr>
                                      <p:tavLst>
                                        <p:tav tm="0">
                                          <p:val>
                                            <p:fltVal val="0"/>
                                          </p:val>
                                        </p:tav>
                                        <p:tav tm="100000">
                                          <p:val>
                                            <p:strVal val="#ppt_h"/>
                                          </p:val>
                                        </p:tav>
                                      </p:tavLst>
                                    </p:anim>
                                    <p:animEffect transition="in" filter="fade">
                                      <p:cBhvr>
                                        <p:cTn id="90" dur="250"/>
                                        <p:tgtEl>
                                          <p:spTgt spid="157"/>
                                        </p:tgtEl>
                                      </p:cBhvr>
                                    </p:animEffect>
                                  </p:childTnLst>
                                </p:cTn>
                              </p:par>
                            </p:childTnLst>
                          </p:cTn>
                        </p:par>
                        <p:par>
                          <p:cTn id="91" fill="hold">
                            <p:stCondLst>
                              <p:cond delay="3000"/>
                            </p:stCondLst>
                            <p:childTnLst>
                              <p:par>
                                <p:cTn id="92" presetID="30" presetClass="entr" presetSubtype="0" fill="hold" grpId="0" nodeType="after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800" decel="100000"/>
                                        <p:tgtEl>
                                          <p:spTgt spid="6"/>
                                        </p:tgtEl>
                                      </p:cBhvr>
                                    </p:animEffect>
                                    <p:anim calcmode="lin" valueType="num">
                                      <p:cBhvr>
                                        <p:cTn id="95" dur="800" decel="100000" fill="hold"/>
                                        <p:tgtEl>
                                          <p:spTgt spid="6"/>
                                        </p:tgtEl>
                                        <p:attrNameLst>
                                          <p:attrName>style.rotation</p:attrName>
                                        </p:attrNameLst>
                                      </p:cBhvr>
                                      <p:tavLst>
                                        <p:tav tm="0">
                                          <p:val>
                                            <p:fltVal val="-90"/>
                                          </p:val>
                                        </p:tav>
                                        <p:tav tm="100000">
                                          <p:val>
                                            <p:fltVal val="0"/>
                                          </p:val>
                                        </p:tav>
                                      </p:tavLst>
                                    </p:anim>
                                    <p:anim calcmode="lin" valueType="num">
                                      <p:cBhvr>
                                        <p:cTn id="96" dur="800" decel="100000" fill="hold"/>
                                        <p:tgtEl>
                                          <p:spTgt spid="6"/>
                                        </p:tgtEl>
                                        <p:attrNameLst>
                                          <p:attrName>ppt_x</p:attrName>
                                        </p:attrNameLst>
                                      </p:cBhvr>
                                      <p:tavLst>
                                        <p:tav tm="0">
                                          <p:val>
                                            <p:strVal val="#ppt_x+0.4"/>
                                          </p:val>
                                        </p:tav>
                                        <p:tav tm="100000">
                                          <p:val>
                                            <p:strVal val="#ppt_x-0.05"/>
                                          </p:val>
                                        </p:tav>
                                      </p:tavLst>
                                    </p:anim>
                                    <p:anim calcmode="lin" valueType="num">
                                      <p:cBhvr>
                                        <p:cTn id="97" dur="800" decel="100000" fill="hold"/>
                                        <p:tgtEl>
                                          <p:spTgt spid="6"/>
                                        </p:tgtEl>
                                        <p:attrNameLst>
                                          <p:attrName>ppt_y</p:attrName>
                                        </p:attrNameLst>
                                      </p:cBhvr>
                                      <p:tavLst>
                                        <p:tav tm="0">
                                          <p:val>
                                            <p:strVal val="#ppt_y-0.4"/>
                                          </p:val>
                                        </p:tav>
                                        <p:tav tm="100000">
                                          <p:val>
                                            <p:strVal val="#ppt_y+0.1"/>
                                          </p:val>
                                        </p:tav>
                                      </p:tavLst>
                                    </p:anim>
                                    <p:anim calcmode="lin" valueType="num">
                                      <p:cBhvr>
                                        <p:cTn id="9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9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00" presetID="30" presetClass="entr" presetSubtype="0" fill="hold" grpId="0" nodeType="with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fade">
                                      <p:cBhvr>
                                        <p:cTn id="102" dur="800" decel="100000"/>
                                        <p:tgtEl>
                                          <p:spTgt spid="12"/>
                                        </p:tgtEl>
                                      </p:cBhvr>
                                    </p:animEffect>
                                    <p:anim calcmode="lin" valueType="num">
                                      <p:cBhvr>
                                        <p:cTn id="103" dur="800" decel="100000" fill="hold"/>
                                        <p:tgtEl>
                                          <p:spTgt spid="12"/>
                                        </p:tgtEl>
                                        <p:attrNameLst>
                                          <p:attrName>style.rotation</p:attrName>
                                        </p:attrNameLst>
                                      </p:cBhvr>
                                      <p:tavLst>
                                        <p:tav tm="0">
                                          <p:val>
                                            <p:fltVal val="-90"/>
                                          </p:val>
                                        </p:tav>
                                        <p:tav tm="100000">
                                          <p:val>
                                            <p:fltVal val="0"/>
                                          </p:val>
                                        </p:tav>
                                      </p:tavLst>
                                    </p:anim>
                                    <p:anim calcmode="lin" valueType="num">
                                      <p:cBhvr>
                                        <p:cTn id="104" dur="800" decel="100000" fill="hold"/>
                                        <p:tgtEl>
                                          <p:spTgt spid="12"/>
                                        </p:tgtEl>
                                        <p:attrNameLst>
                                          <p:attrName>ppt_x</p:attrName>
                                        </p:attrNameLst>
                                      </p:cBhvr>
                                      <p:tavLst>
                                        <p:tav tm="0">
                                          <p:val>
                                            <p:strVal val="#ppt_x+0.4"/>
                                          </p:val>
                                        </p:tav>
                                        <p:tav tm="100000">
                                          <p:val>
                                            <p:strVal val="#ppt_x-0.05"/>
                                          </p:val>
                                        </p:tav>
                                      </p:tavLst>
                                    </p:anim>
                                    <p:anim calcmode="lin" valueType="num">
                                      <p:cBhvr>
                                        <p:cTn id="105" dur="800" decel="100000" fill="hold"/>
                                        <p:tgtEl>
                                          <p:spTgt spid="12"/>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108" presetID="30" presetClass="entr" presetSubtype="0" fill="hold" grpId="0"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800" decel="100000"/>
                                        <p:tgtEl>
                                          <p:spTgt spid="14"/>
                                        </p:tgtEl>
                                      </p:cBhvr>
                                    </p:animEffect>
                                    <p:anim calcmode="lin" valueType="num">
                                      <p:cBhvr>
                                        <p:cTn id="111" dur="800" decel="100000" fill="hold"/>
                                        <p:tgtEl>
                                          <p:spTgt spid="14"/>
                                        </p:tgtEl>
                                        <p:attrNameLst>
                                          <p:attrName>style.rotation</p:attrName>
                                        </p:attrNameLst>
                                      </p:cBhvr>
                                      <p:tavLst>
                                        <p:tav tm="0">
                                          <p:val>
                                            <p:fltVal val="-90"/>
                                          </p:val>
                                        </p:tav>
                                        <p:tav tm="100000">
                                          <p:val>
                                            <p:fltVal val="0"/>
                                          </p:val>
                                        </p:tav>
                                      </p:tavLst>
                                    </p:anim>
                                    <p:anim calcmode="lin" valueType="num">
                                      <p:cBhvr>
                                        <p:cTn id="112" dur="800" decel="100000" fill="hold"/>
                                        <p:tgtEl>
                                          <p:spTgt spid="14"/>
                                        </p:tgtEl>
                                        <p:attrNameLst>
                                          <p:attrName>ppt_x</p:attrName>
                                        </p:attrNameLst>
                                      </p:cBhvr>
                                      <p:tavLst>
                                        <p:tav tm="0">
                                          <p:val>
                                            <p:strVal val="#ppt_x+0.4"/>
                                          </p:val>
                                        </p:tav>
                                        <p:tav tm="100000">
                                          <p:val>
                                            <p:strVal val="#ppt_x-0.05"/>
                                          </p:val>
                                        </p:tav>
                                      </p:tavLst>
                                    </p:anim>
                                    <p:anim calcmode="lin" valueType="num">
                                      <p:cBhvr>
                                        <p:cTn id="113" dur="800" decel="100000" fill="hold"/>
                                        <p:tgtEl>
                                          <p:spTgt spid="14"/>
                                        </p:tgtEl>
                                        <p:attrNameLst>
                                          <p:attrName>ppt_y</p:attrName>
                                        </p:attrNameLst>
                                      </p:cBhvr>
                                      <p:tavLst>
                                        <p:tav tm="0">
                                          <p:val>
                                            <p:strVal val="#ppt_y-0.4"/>
                                          </p:val>
                                        </p:tav>
                                        <p:tav tm="100000">
                                          <p:val>
                                            <p:strVal val="#ppt_y+0.1"/>
                                          </p:val>
                                        </p:tav>
                                      </p:tavLst>
                                    </p:anim>
                                    <p:anim calcmode="lin" valueType="num">
                                      <p:cBhvr>
                                        <p:cTn id="11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1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116" presetID="30" presetClass="entr" presetSubtype="0" fill="hold" grpId="0" nodeType="withEffect">
                                  <p:stCondLst>
                                    <p:cond delay="0"/>
                                  </p:stCondLst>
                                  <p:childTnLst>
                                    <p:set>
                                      <p:cBhvr>
                                        <p:cTn id="117" dur="1" fill="hold">
                                          <p:stCondLst>
                                            <p:cond delay="0"/>
                                          </p:stCondLst>
                                        </p:cTn>
                                        <p:tgtEl>
                                          <p:spTgt spid="164"/>
                                        </p:tgtEl>
                                        <p:attrNameLst>
                                          <p:attrName>style.visibility</p:attrName>
                                        </p:attrNameLst>
                                      </p:cBhvr>
                                      <p:to>
                                        <p:strVal val="visible"/>
                                      </p:to>
                                    </p:set>
                                    <p:animEffect transition="in" filter="fade">
                                      <p:cBhvr>
                                        <p:cTn id="118" dur="800" decel="100000"/>
                                        <p:tgtEl>
                                          <p:spTgt spid="164"/>
                                        </p:tgtEl>
                                      </p:cBhvr>
                                    </p:animEffect>
                                    <p:anim calcmode="lin" valueType="num">
                                      <p:cBhvr>
                                        <p:cTn id="119" dur="800" decel="100000" fill="hold"/>
                                        <p:tgtEl>
                                          <p:spTgt spid="164"/>
                                        </p:tgtEl>
                                        <p:attrNameLst>
                                          <p:attrName>style.rotation</p:attrName>
                                        </p:attrNameLst>
                                      </p:cBhvr>
                                      <p:tavLst>
                                        <p:tav tm="0">
                                          <p:val>
                                            <p:fltVal val="-90"/>
                                          </p:val>
                                        </p:tav>
                                        <p:tav tm="100000">
                                          <p:val>
                                            <p:fltVal val="0"/>
                                          </p:val>
                                        </p:tav>
                                      </p:tavLst>
                                    </p:anim>
                                    <p:anim calcmode="lin" valueType="num">
                                      <p:cBhvr>
                                        <p:cTn id="120" dur="800" decel="100000" fill="hold"/>
                                        <p:tgtEl>
                                          <p:spTgt spid="164"/>
                                        </p:tgtEl>
                                        <p:attrNameLst>
                                          <p:attrName>ppt_x</p:attrName>
                                        </p:attrNameLst>
                                      </p:cBhvr>
                                      <p:tavLst>
                                        <p:tav tm="0">
                                          <p:val>
                                            <p:strVal val="#ppt_x+0.4"/>
                                          </p:val>
                                        </p:tav>
                                        <p:tav tm="100000">
                                          <p:val>
                                            <p:strVal val="#ppt_x-0.05"/>
                                          </p:val>
                                        </p:tav>
                                      </p:tavLst>
                                    </p:anim>
                                    <p:anim calcmode="lin" valueType="num">
                                      <p:cBhvr>
                                        <p:cTn id="121" dur="800" decel="100000" fill="hold"/>
                                        <p:tgtEl>
                                          <p:spTgt spid="164"/>
                                        </p:tgtEl>
                                        <p:attrNameLst>
                                          <p:attrName>ppt_y</p:attrName>
                                        </p:attrNameLst>
                                      </p:cBhvr>
                                      <p:tavLst>
                                        <p:tav tm="0">
                                          <p:val>
                                            <p:strVal val="#ppt_y-0.4"/>
                                          </p:val>
                                        </p:tav>
                                        <p:tav tm="100000">
                                          <p:val>
                                            <p:strVal val="#ppt_y+0.1"/>
                                          </p:val>
                                        </p:tav>
                                      </p:tavLst>
                                    </p:anim>
                                    <p:anim calcmode="lin" valueType="num">
                                      <p:cBhvr>
                                        <p:cTn id="122" dur="200" accel="100000" fill="hold">
                                          <p:stCondLst>
                                            <p:cond delay="800"/>
                                          </p:stCondLst>
                                        </p:cTn>
                                        <p:tgtEl>
                                          <p:spTgt spid="164"/>
                                        </p:tgtEl>
                                        <p:attrNameLst>
                                          <p:attrName>ppt_x</p:attrName>
                                        </p:attrNameLst>
                                      </p:cBhvr>
                                      <p:tavLst>
                                        <p:tav tm="0">
                                          <p:val>
                                            <p:strVal val="#ppt_x-0.05"/>
                                          </p:val>
                                        </p:tav>
                                        <p:tav tm="100000">
                                          <p:val>
                                            <p:strVal val="#ppt_x"/>
                                          </p:val>
                                        </p:tav>
                                      </p:tavLst>
                                    </p:anim>
                                    <p:anim calcmode="lin" valueType="num">
                                      <p:cBhvr>
                                        <p:cTn id="123" dur="200" accel="100000" fill="hold">
                                          <p:stCondLst>
                                            <p:cond delay="800"/>
                                          </p:stCondLst>
                                        </p:cTn>
                                        <p:tgtEl>
                                          <p:spTgt spid="164"/>
                                        </p:tgtEl>
                                        <p:attrNameLst>
                                          <p:attrName>ppt_y</p:attrName>
                                        </p:attrNameLst>
                                      </p:cBhvr>
                                      <p:tavLst>
                                        <p:tav tm="0">
                                          <p:val>
                                            <p:strVal val="#ppt_y+0.1"/>
                                          </p:val>
                                        </p:tav>
                                        <p:tav tm="100000">
                                          <p:val>
                                            <p:strVal val="#ppt_y"/>
                                          </p:val>
                                        </p:tav>
                                      </p:tavLst>
                                    </p:anim>
                                  </p:childTnLst>
                                </p:cTn>
                              </p:par>
                              <p:par>
                                <p:cTn id="124" presetID="30" presetClass="entr" presetSubtype="0" fill="hold" grpId="0" nodeType="withEffect">
                                  <p:stCondLst>
                                    <p:cond delay="0"/>
                                  </p:stCondLst>
                                  <p:childTnLst>
                                    <p:set>
                                      <p:cBhvr>
                                        <p:cTn id="125" dur="1" fill="hold">
                                          <p:stCondLst>
                                            <p:cond delay="0"/>
                                          </p:stCondLst>
                                        </p:cTn>
                                        <p:tgtEl>
                                          <p:spTgt spid="110"/>
                                        </p:tgtEl>
                                        <p:attrNameLst>
                                          <p:attrName>style.visibility</p:attrName>
                                        </p:attrNameLst>
                                      </p:cBhvr>
                                      <p:to>
                                        <p:strVal val="visible"/>
                                      </p:to>
                                    </p:set>
                                    <p:animEffect transition="in" filter="fade">
                                      <p:cBhvr>
                                        <p:cTn id="126" dur="800" decel="100000"/>
                                        <p:tgtEl>
                                          <p:spTgt spid="110"/>
                                        </p:tgtEl>
                                      </p:cBhvr>
                                    </p:animEffect>
                                    <p:anim calcmode="lin" valueType="num">
                                      <p:cBhvr>
                                        <p:cTn id="127" dur="800" decel="100000" fill="hold"/>
                                        <p:tgtEl>
                                          <p:spTgt spid="110"/>
                                        </p:tgtEl>
                                        <p:attrNameLst>
                                          <p:attrName>style.rotation</p:attrName>
                                        </p:attrNameLst>
                                      </p:cBhvr>
                                      <p:tavLst>
                                        <p:tav tm="0">
                                          <p:val>
                                            <p:fltVal val="-90"/>
                                          </p:val>
                                        </p:tav>
                                        <p:tav tm="100000">
                                          <p:val>
                                            <p:fltVal val="0"/>
                                          </p:val>
                                        </p:tav>
                                      </p:tavLst>
                                    </p:anim>
                                    <p:anim calcmode="lin" valueType="num">
                                      <p:cBhvr>
                                        <p:cTn id="128" dur="800" decel="100000" fill="hold"/>
                                        <p:tgtEl>
                                          <p:spTgt spid="110"/>
                                        </p:tgtEl>
                                        <p:attrNameLst>
                                          <p:attrName>ppt_x</p:attrName>
                                        </p:attrNameLst>
                                      </p:cBhvr>
                                      <p:tavLst>
                                        <p:tav tm="0">
                                          <p:val>
                                            <p:strVal val="#ppt_x+0.4"/>
                                          </p:val>
                                        </p:tav>
                                        <p:tav tm="100000">
                                          <p:val>
                                            <p:strVal val="#ppt_x-0.05"/>
                                          </p:val>
                                        </p:tav>
                                      </p:tavLst>
                                    </p:anim>
                                    <p:anim calcmode="lin" valueType="num">
                                      <p:cBhvr>
                                        <p:cTn id="129" dur="800" decel="100000" fill="hold"/>
                                        <p:tgtEl>
                                          <p:spTgt spid="110"/>
                                        </p:tgtEl>
                                        <p:attrNameLst>
                                          <p:attrName>ppt_y</p:attrName>
                                        </p:attrNameLst>
                                      </p:cBhvr>
                                      <p:tavLst>
                                        <p:tav tm="0">
                                          <p:val>
                                            <p:strVal val="#ppt_y-0.4"/>
                                          </p:val>
                                        </p:tav>
                                        <p:tav tm="100000">
                                          <p:val>
                                            <p:strVal val="#ppt_y+0.1"/>
                                          </p:val>
                                        </p:tav>
                                      </p:tavLst>
                                    </p:anim>
                                    <p:anim calcmode="lin" valueType="num">
                                      <p:cBhvr>
                                        <p:cTn id="130" dur="200" accel="100000" fill="hold">
                                          <p:stCondLst>
                                            <p:cond delay="800"/>
                                          </p:stCondLst>
                                        </p:cTn>
                                        <p:tgtEl>
                                          <p:spTgt spid="110"/>
                                        </p:tgtEl>
                                        <p:attrNameLst>
                                          <p:attrName>ppt_x</p:attrName>
                                        </p:attrNameLst>
                                      </p:cBhvr>
                                      <p:tavLst>
                                        <p:tav tm="0">
                                          <p:val>
                                            <p:strVal val="#ppt_x-0.05"/>
                                          </p:val>
                                        </p:tav>
                                        <p:tav tm="100000">
                                          <p:val>
                                            <p:strVal val="#ppt_x"/>
                                          </p:val>
                                        </p:tav>
                                      </p:tavLst>
                                    </p:anim>
                                    <p:anim calcmode="lin" valueType="num">
                                      <p:cBhvr>
                                        <p:cTn id="131" dur="200" accel="100000" fill="hold">
                                          <p:stCondLst>
                                            <p:cond delay="800"/>
                                          </p:stCondLst>
                                        </p:cTn>
                                        <p:tgtEl>
                                          <p:spTgt spid="110"/>
                                        </p:tgtEl>
                                        <p:attrNameLst>
                                          <p:attrName>ppt_y</p:attrName>
                                        </p:attrNameLst>
                                      </p:cBhvr>
                                      <p:tavLst>
                                        <p:tav tm="0">
                                          <p:val>
                                            <p:strVal val="#ppt_y+0.1"/>
                                          </p:val>
                                        </p:tav>
                                        <p:tav tm="100000">
                                          <p:val>
                                            <p:strVal val="#ppt_y"/>
                                          </p:val>
                                        </p:tav>
                                      </p:tavLst>
                                    </p:anim>
                                  </p:childTnLst>
                                </p:cTn>
                              </p:par>
                              <p:par>
                                <p:cTn id="132" presetID="30" presetClass="entr" presetSubtype="0" fill="hold" grpId="0" nodeType="with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800" decel="100000"/>
                                        <p:tgtEl>
                                          <p:spTgt spid="30"/>
                                        </p:tgtEl>
                                      </p:cBhvr>
                                    </p:animEffect>
                                    <p:anim calcmode="lin" valueType="num">
                                      <p:cBhvr>
                                        <p:cTn id="135" dur="800" decel="100000" fill="hold"/>
                                        <p:tgtEl>
                                          <p:spTgt spid="30"/>
                                        </p:tgtEl>
                                        <p:attrNameLst>
                                          <p:attrName>style.rotation</p:attrName>
                                        </p:attrNameLst>
                                      </p:cBhvr>
                                      <p:tavLst>
                                        <p:tav tm="0">
                                          <p:val>
                                            <p:fltVal val="-90"/>
                                          </p:val>
                                        </p:tav>
                                        <p:tav tm="100000">
                                          <p:val>
                                            <p:fltVal val="0"/>
                                          </p:val>
                                        </p:tav>
                                      </p:tavLst>
                                    </p:anim>
                                    <p:anim calcmode="lin" valueType="num">
                                      <p:cBhvr>
                                        <p:cTn id="136" dur="800" decel="100000" fill="hold"/>
                                        <p:tgtEl>
                                          <p:spTgt spid="30"/>
                                        </p:tgtEl>
                                        <p:attrNameLst>
                                          <p:attrName>ppt_x</p:attrName>
                                        </p:attrNameLst>
                                      </p:cBhvr>
                                      <p:tavLst>
                                        <p:tav tm="0">
                                          <p:val>
                                            <p:strVal val="#ppt_x+0.4"/>
                                          </p:val>
                                        </p:tav>
                                        <p:tav tm="100000">
                                          <p:val>
                                            <p:strVal val="#ppt_x-0.05"/>
                                          </p:val>
                                        </p:tav>
                                      </p:tavLst>
                                    </p:anim>
                                    <p:anim calcmode="lin" valueType="num">
                                      <p:cBhvr>
                                        <p:cTn id="137" dur="800" decel="100000" fill="hold"/>
                                        <p:tgtEl>
                                          <p:spTgt spid="30"/>
                                        </p:tgtEl>
                                        <p:attrNameLst>
                                          <p:attrName>ppt_y</p:attrName>
                                        </p:attrNameLst>
                                      </p:cBhvr>
                                      <p:tavLst>
                                        <p:tav tm="0">
                                          <p:val>
                                            <p:strVal val="#ppt_y-0.4"/>
                                          </p:val>
                                        </p:tav>
                                        <p:tav tm="100000">
                                          <p:val>
                                            <p:strVal val="#ppt_y+0.1"/>
                                          </p:val>
                                        </p:tav>
                                      </p:tavLst>
                                    </p:anim>
                                    <p:anim calcmode="lin" valueType="num">
                                      <p:cBhvr>
                                        <p:cTn id="138"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39"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par>
                                <p:cTn id="140" presetID="30" presetClass="entr" presetSubtype="0" fill="hold" grpId="0" nodeType="withEffect">
                                  <p:stCondLst>
                                    <p:cond delay="0"/>
                                  </p:stCondLst>
                                  <p:childTnLst>
                                    <p:set>
                                      <p:cBhvr>
                                        <p:cTn id="141" dur="1" fill="hold">
                                          <p:stCondLst>
                                            <p:cond delay="0"/>
                                          </p:stCondLst>
                                        </p:cTn>
                                        <p:tgtEl>
                                          <p:spTgt spid="28"/>
                                        </p:tgtEl>
                                        <p:attrNameLst>
                                          <p:attrName>style.visibility</p:attrName>
                                        </p:attrNameLst>
                                      </p:cBhvr>
                                      <p:to>
                                        <p:strVal val="visible"/>
                                      </p:to>
                                    </p:set>
                                    <p:animEffect transition="in" filter="fade">
                                      <p:cBhvr>
                                        <p:cTn id="142" dur="800" decel="100000"/>
                                        <p:tgtEl>
                                          <p:spTgt spid="28"/>
                                        </p:tgtEl>
                                      </p:cBhvr>
                                    </p:animEffect>
                                    <p:anim calcmode="lin" valueType="num">
                                      <p:cBhvr>
                                        <p:cTn id="143" dur="800" decel="100000" fill="hold"/>
                                        <p:tgtEl>
                                          <p:spTgt spid="28"/>
                                        </p:tgtEl>
                                        <p:attrNameLst>
                                          <p:attrName>style.rotation</p:attrName>
                                        </p:attrNameLst>
                                      </p:cBhvr>
                                      <p:tavLst>
                                        <p:tav tm="0">
                                          <p:val>
                                            <p:fltVal val="-90"/>
                                          </p:val>
                                        </p:tav>
                                        <p:tav tm="100000">
                                          <p:val>
                                            <p:fltVal val="0"/>
                                          </p:val>
                                        </p:tav>
                                      </p:tavLst>
                                    </p:anim>
                                    <p:anim calcmode="lin" valueType="num">
                                      <p:cBhvr>
                                        <p:cTn id="144" dur="800" decel="100000" fill="hold"/>
                                        <p:tgtEl>
                                          <p:spTgt spid="28"/>
                                        </p:tgtEl>
                                        <p:attrNameLst>
                                          <p:attrName>ppt_x</p:attrName>
                                        </p:attrNameLst>
                                      </p:cBhvr>
                                      <p:tavLst>
                                        <p:tav tm="0">
                                          <p:val>
                                            <p:strVal val="#ppt_x+0.4"/>
                                          </p:val>
                                        </p:tav>
                                        <p:tav tm="100000">
                                          <p:val>
                                            <p:strVal val="#ppt_x-0.05"/>
                                          </p:val>
                                        </p:tav>
                                      </p:tavLst>
                                    </p:anim>
                                    <p:anim calcmode="lin" valueType="num">
                                      <p:cBhvr>
                                        <p:cTn id="145" dur="800" decel="100000" fill="hold"/>
                                        <p:tgtEl>
                                          <p:spTgt spid="28"/>
                                        </p:tgtEl>
                                        <p:attrNameLst>
                                          <p:attrName>ppt_y</p:attrName>
                                        </p:attrNameLst>
                                      </p:cBhvr>
                                      <p:tavLst>
                                        <p:tav tm="0">
                                          <p:val>
                                            <p:strVal val="#ppt_y-0.4"/>
                                          </p:val>
                                        </p:tav>
                                        <p:tav tm="100000">
                                          <p:val>
                                            <p:strVal val="#ppt_y+0.1"/>
                                          </p:val>
                                        </p:tav>
                                      </p:tavLst>
                                    </p:anim>
                                    <p:anim calcmode="lin" valueType="num">
                                      <p:cBhvr>
                                        <p:cTn id="146"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147"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par>
                                <p:cTn id="148" presetID="30" presetClass="entr" presetSubtype="0" fill="hold" grpId="0" nodeType="withEffect">
                                  <p:stCondLst>
                                    <p:cond delay="0"/>
                                  </p:stCondLst>
                                  <p:childTnLst>
                                    <p:set>
                                      <p:cBhvr>
                                        <p:cTn id="149" dur="1" fill="hold">
                                          <p:stCondLst>
                                            <p:cond delay="0"/>
                                          </p:stCondLst>
                                        </p:cTn>
                                        <p:tgtEl>
                                          <p:spTgt spid="26"/>
                                        </p:tgtEl>
                                        <p:attrNameLst>
                                          <p:attrName>style.visibility</p:attrName>
                                        </p:attrNameLst>
                                      </p:cBhvr>
                                      <p:to>
                                        <p:strVal val="visible"/>
                                      </p:to>
                                    </p:set>
                                    <p:animEffect transition="in" filter="fade">
                                      <p:cBhvr>
                                        <p:cTn id="150" dur="800" decel="100000"/>
                                        <p:tgtEl>
                                          <p:spTgt spid="26"/>
                                        </p:tgtEl>
                                      </p:cBhvr>
                                    </p:animEffect>
                                    <p:anim calcmode="lin" valueType="num">
                                      <p:cBhvr>
                                        <p:cTn id="151" dur="800" decel="100000" fill="hold"/>
                                        <p:tgtEl>
                                          <p:spTgt spid="26"/>
                                        </p:tgtEl>
                                        <p:attrNameLst>
                                          <p:attrName>style.rotation</p:attrName>
                                        </p:attrNameLst>
                                      </p:cBhvr>
                                      <p:tavLst>
                                        <p:tav tm="0">
                                          <p:val>
                                            <p:fltVal val="-90"/>
                                          </p:val>
                                        </p:tav>
                                        <p:tav tm="100000">
                                          <p:val>
                                            <p:fltVal val="0"/>
                                          </p:val>
                                        </p:tav>
                                      </p:tavLst>
                                    </p:anim>
                                    <p:anim calcmode="lin" valueType="num">
                                      <p:cBhvr>
                                        <p:cTn id="152" dur="800" decel="100000" fill="hold"/>
                                        <p:tgtEl>
                                          <p:spTgt spid="26"/>
                                        </p:tgtEl>
                                        <p:attrNameLst>
                                          <p:attrName>ppt_x</p:attrName>
                                        </p:attrNameLst>
                                      </p:cBhvr>
                                      <p:tavLst>
                                        <p:tav tm="0">
                                          <p:val>
                                            <p:strVal val="#ppt_x+0.4"/>
                                          </p:val>
                                        </p:tav>
                                        <p:tav tm="100000">
                                          <p:val>
                                            <p:strVal val="#ppt_x-0.05"/>
                                          </p:val>
                                        </p:tav>
                                      </p:tavLst>
                                    </p:anim>
                                    <p:anim calcmode="lin" valueType="num">
                                      <p:cBhvr>
                                        <p:cTn id="153" dur="800" decel="100000" fill="hold"/>
                                        <p:tgtEl>
                                          <p:spTgt spid="26"/>
                                        </p:tgtEl>
                                        <p:attrNameLst>
                                          <p:attrName>ppt_y</p:attrName>
                                        </p:attrNameLst>
                                      </p:cBhvr>
                                      <p:tavLst>
                                        <p:tav tm="0">
                                          <p:val>
                                            <p:strVal val="#ppt_y-0.4"/>
                                          </p:val>
                                        </p:tav>
                                        <p:tav tm="100000">
                                          <p:val>
                                            <p:strVal val="#ppt_y+0.1"/>
                                          </p:val>
                                        </p:tav>
                                      </p:tavLst>
                                    </p:anim>
                                    <p:anim calcmode="lin" valueType="num">
                                      <p:cBhvr>
                                        <p:cTn id="154"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55"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156" presetID="30" presetClass="entr" presetSubtype="0" fill="hold" grpId="0" nodeType="withEffect">
                                  <p:stCondLst>
                                    <p:cond delay="0"/>
                                  </p:stCondLst>
                                  <p:childTnLst>
                                    <p:set>
                                      <p:cBhvr>
                                        <p:cTn id="157" dur="1" fill="hold">
                                          <p:stCondLst>
                                            <p:cond delay="0"/>
                                          </p:stCondLst>
                                        </p:cTn>
                                        <p:tgtEl>
                                          <p:spTgt spid="39"/>
                                        </p:tgtEl>
                                        <p:attrNameLst>
                                          <p:attrName>style.visibility</p:attrName>
                                        </p:attrNameLst>
                                      </p:cBhvr>
                                      <p:to>
                                        <p:strVal val="visible"/>
                                      </p:to>
                                    </p:set>
                                    <p:animEffect transition="in" filter="fade">
                                      <p:cBhvr>
                                        <p:cTn id="158" dur="800" decel="100000"/>
                                        <p:tgtEl>
                                          <p:spTgt spid="39"/>
                                        </p:tgtEl>
                                      </p:cBhvr>
                                    </p:animEffect>
                                    <p:anim calcmode="lin" valueType="num">
                                      <p:cBhvr>
                                        <p:cTn id="159" dur="800" decel="100000" fill="hold"/>
                                        <p:tgtEl>
                                          <p:spTgt spid="39"/>
                                        </p:tgtEl>
                                        <p:attrNameLst>
                                          <p:attrName>style.rotation</p:attrName>
                                        </p:attrNameLst>
                                      </p:cBhvr>
                                      <p:tavLst>
                                        <p:tav tm="0">
                                          <p:val>
                                            <p:fltVal val="-90"/>
                                          </p:val>
                                        </p:tav>
                                        <p:tav tm="100000">
                                          <p:val>
                                            <p:fltVal val="0"/>
                                          </p:val>
                                        </p:tav>
                                      </p:tavLst>
                                    </p:anim>
                                    <p:anim calcmode="lin" valueType="num">
                                      <p:cBhvr>
                                        <p:cTn id="160" dur="800" decel="100000" fill="hold"/>
                                        <p:tgtEl>
                                          <p:spTgt spid="39"/>
                                        </p:tgtEl>
                                        <p:attrNameLst>
                                          <p:attrName>ppt_x</p:attrName>
                                        </p:attrNameLst>
                                      </p:cBhvr>
                                      <p:tavLst>
                                        <p:tav tm="0">
                                          <p:val>
                                            <p:strVal val="#ppt_x+0.4"/>
                                          </p:val>
                                        </p:tav>
                                        <p:tav tm="100000">
                                          <p:val>
                                            <p:strVal val="#ppt_x-0.05"/>
                                          </p:val>
                                        </p:tav>
                                      </p:tavLst>
                                    </p:anim>
                                    <p:anim calcmode="lin" valueType="num">
                                      <p:cBhvr>
                                        <p:cTn id="161" dur="800" decel="100000" fill="hold"/>
                                        <p:tgtEl>
                                          <p:spTgt spid="39"/>
                                        </p:tgtEl>
                                        <p:attrNameLst>
                                          <p:attrName>ppt_y</p:attrName>
                                        </p:attrNameLst>
                                      </p:cBhvr>
                                      <p:tavLst>
                                        <p:tav tm="0">
                                          <p:val>
                                            <p:strVal val="#ppt_y-0.4"/>
                                          </p:val>
                                        </p:tav>
                                        <p:tav tm="100000">
                                          <p:val>
                                            <p:strVal val="#ppt_y+0.1"/>
                                          </p:val>
                                        </p:tav>
                                      </p:tavLst>
                                    </p:anim>
                                    <p:anim calcmode="lin" valueType="num">
                                      <p:cBhvr>
                                        <p:cTn id="162"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163"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par>
                                <p:cTn id="164" presetID="30" presetClass="entr" presetSubtype="0" fill="hold" grpId="0" nodeType="withEffect">
                                  <p:stCondLst>
                                    <p:cond delay="0"/>
                                  </p:stCondLst>
                                  <p:childTnLst>
                                    <p:set>
                                      <p:cBhvr>
                                        <p:cTn id="165" dur="1" fill="hold">
                                          <p:stCondLst>
                                            <p:cond delay="0"/>
                                          </p:stCondLst>
                                        </p:cTn>
                                        <p:tgtEl>
                                          <p:spTgt spid="37"/>
                                        </p:tgtEl>
                                        <p:attrNameLst>
                                          <p:attrName>style.visibility</p:attrName>
                                        </p:attrNameLst>
                                      </p:cBhvr>
                                      <p:to>
                                        <p:strVal val="visible"/>
                                      </p:to>
                                    </p:set>
                                    <p:animEffect transition="in" filter="fade">
                                      <p:cBhvr>
                                        <p:cTn id="166" dur="800" decel="100000"/>
                                        <p:tgtEl>
                                          <p:spTgt spid="37"/>
                                        </p:tgtEl>
                                      </p:cBhvr>
                                    </p:animEffect>
                                    <p:anim calcmode="lin" valueType="num">
                                      <p:cBhvr>
                                        <p:cTn id="167" dur="800" decel="100000" fill="hold"/>
                                        <p:tgtEl>
                                          <p:spTgt spid="37"/>
                                        </p:tgtEl>
                                        <p:attrNameLst>
                                          <p:attrName>style.rotation</p:attrName>
                                        </p:attrNameLst>
                                      </p:cBhvr>
                                      <p:tavLst>
                                        <p:tav tm="0">
                                          <p:val>
                                            <p:fltVal val="-90"/>
                                          </p:val>
                                        </p:tav>
                                        <p:tav tm="100000">
                                          <p:val>
                                            <p:fltVal val="0"/>
                                          </p:val>
                                        </p:tav>
                                      </p:tavLst>
                                    </p:anim>
                                    <p:anim calcmode="lin" valueType="num">
                                      <p:cBhvr>
                                        <p:cTn id="168" dur="800" decel="100000" fill="hold"/>
                                        <p:tgtEl>
                                          <p:spTgt spid="37"/>
                                        </p:tgtEl>
                                        <p:attrNameLst>
                                          <p:attrName>ppt_x</p:attrName>
                                        </p:attrNameLst>
                                      </p:cBhvr>
                                      <p:tavLst>
                                        <p:tav tm="0">
                                          <p:val>
                                            <p:strVal val="#ppt_x+0.4"/>
                                          </p:val>
                                        </p:tav>
                                        <p:tav tm="100000">
                                          <p:val>
                                            <p:strVal val="#ppt_x-0.05"/>
                                          </p:val>
                                        </p:tav>
                                      </p:tavLst>
                                    </p:anim>
                                    <p:anim calcmode="lin" valueType="num">
                                      <p:cBhvr>
                                        <p:cTn id="169" dur="800" decel="100000" fill="hold"/>
                                        <p:tgtEl>
                                          <p:spTgt spid="37"/>
                                        </p:tgtEl>
                                        <p:attrNameLst>
                                          <p:attrName>ppt_y</p:attrName>
                                        </p:attrNameLst>
                                      </p:cBhvr>
                                      <p:tavLst>
                                        <p:tav tm="0">
                                          <p:val>
                                            <p:strVal val="#ppt_y-0.4"/>
                                          </p:val>
                                        </p:tav>
                                        <p:tav tm="100000">
                                          <p:val>
                                            <p:strVal val="#ppt_y+0.1"/>
                                          </p:val>
                                        </p:tav>
                                      </p:tavLst>
                                    </p:anim>
                                    <p:anim calcmode="lin" valueType="num">
                                      <p:cBhvr>
                                        <p:cTn id="170"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171"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172" presetID="30" presetClass="entr" presetSubtype="0" fill="hold" grpId="0" nodeType="withEffect">
                                  <p:stCondLst>
                                    <p:cond delay="0"/>
                                  </p:stCondLst>
                                  <p:childTnLst>
                                    <p:set>
                                      <p:cBhvr>
                                        <p:cTn id="173" dur="1" fill="hold">
                                          <p:stCondLst>
                                            <p:cond delay="0"/>
                                          </p:stCondLst>
                                        </p:cTn>
                                        <p:tgtEl>
                                          <p:spTgt spid="52"/>
                                        </p:tgtEl>
                                        <p:attrNameLst>
                                          <p:attrName>style.visibility</p:attrName>
                                        </p:attrNameLst>
                                      </p:cBhvr>
                                      <p:to>
                                        <p:strVal val="visible"/>
                                      </p:to>
                                    </p:set>
                                    <p:animEffect transition="in" filter="fade">
                                      <p:cBhvr>
                                        <p:cTn id="174" dur="800" decel="100000"/>
                                        <p:tgtEl>
                                          <p:spTgt spid="52"/>
                                        </p:tgtEl>
                                      </p:cBhvr>
                                    </p:animEffect>
                                    <p:anim calcmode="lin" valueType="num">
                                      <p:cBhvr>
                                        <p:cTn id="175" dur="800" decel="100000" fill="hold"/>
                                        <p:tgtEl>
                                          <p:spTgt spid="52"/>
                                        </p:tgtEl>
                                        <p:attrNameLst>
                                          <p:attrName>style.rotation</p:attrName>
                                        </p:attrNameLst>
                                      </p:cBhvr>
                                      <p:tavLst>
                                        <p:tav tm="0">
                                          <p:val>
                                            <p:fltVal val="-90"/>
                                          </p:val>
                                        </p:tav>
                                        <p:tav tm="100000">
                                          <p:val>
                                            <p:fltVal val="0"/>
                                          </p:val>
                                        </p:tav>
                                      </p:tavLst>
                                    </p:anim>
                                    <p:anim calcmode="lin" valueType="num">
                                      <p:cBhvr>
                                        <p:cTn id="176" dur="800" decel="100000" fill="hold"/>
                                        <p:tgtEl>
                                          <p:spTgt spid="52"/>
                                        </p:tgtEl>
                                        <p:attrNameLst>
                                          <p:attrName>ppt_x</p:attrName>
                                        </p:attrNameLst>
                                      </p:cBhvr>
                                      <p:tavLst>
                                        <p:tav tm="0">
                                          <p:val>
                                            <p:strVal val="#ppt_x+0.4"/>
                                          </p:val>
                                        </p:tav>
                                        <p:tav tm="100000">
                                          <p:val>
                                            <p:strVal val="#ppt_x-0.05"/>
                                          </p:val>
                                        </p:tav>
                                      </p:tavLst>
                                    </p:anim>
                                    <p:anim calcmode="lin" valueType="num">
                                      <p:cBhvr>
                                        <p:cTn id="177" dur="800" decel="100000" fill="hold"/>
                                        <p:tgtEl>
                                          <p:spTgt spid="52"/>
                                        </p:tgtEl>
                                        <p:attrNameLst>
                                          <p:attrName>ppt_y</p:attrName>
                                        </p:attrNameLst>
                                      </p:cBhvr>
                                      <p:tavLst>
                                        <p:tav tm="0">
                                          <p:val>
                                            <p:strVal val="#ppt_y-0.4"/>
                                          </p:val>
                                        </p:tav>
                                        <p:tav tm="100000">
                                          <p:val>
                                            <p:strVal val="#ppt_y+0.1"/>
                                          </p:val>
                                        </p:tav>
                                      </p:tavLst>
                                    </p:anim>
                                    <p:anim calcmode="lin" valueType="num">
                                      <p:cBhvr>
                                        <p:cTn id="178" dur="200" accel="100000" fill="hold">
                                          <p:stCondLst>
                                            <p:cond delay="800"/>
                                          </p:stCondLst>
                                        </p:cTn>
                                        <p:tgtEl>
                                          <p:spTgt spid="52"/>
                                        </p:tgtEl>
                                        <p:attrNameLst>
                                          <p:attrName>ppt_x</p:attrName>
                                        </p:attrNameLst>
                                      </p:cBhvr>
                                      <p:tavLst>
                                        <p:tav tm="0">
                                          <p:val>
                                            <p:strVal val="#ppt_x-0.05"/>
                                          </p:val>
                                        </p:tav>
                                        <p:tav tm="100000">
                                          <p:val>
                                            <p:strVal val="#ppt_x"/>
                                          </p:val>
                                        </p:tav>
                                      </p:tavLst>
                                    </p:anim>
                                    <p:anim calcmode="lin" valueType="num">
                                      <p:cBhvr>
                                        <p:cTn id="179" dur="200" accel="100000" fill="hold">
                                          <p:stCondLst>
                                            <p:cond delay="800"/>
                                          </p:stCondLst>
                                        </p:cTn>
                                        <p:tgtEl>
                                          <p:spTgt spid="52"/>
                                        </p:tgtEl>
                                        <p:attrNameLst>
                                          <p:attrName>ppt_y</p:attrName>
                                        </p:attrNameLst>
                                      </p:cBhvr>
                                      <p:tavLst>
                                        <p:tav tm="0">
                                          <p:val>
                                            <p:strVal val="#ppt_y+0.1"/>
                                          </p:val>
                                        </p:tav>
                                        <p:tav tm="100000">
                                          <p:val>
                                            <p:strVal val="#ppt_y"/>
                                          </p:val>
                                        </p:tav>
                                      </p:tavLst>
                                    </p:anim>
                                  </p:childTnLst>
                                </p:cTn>
                              </p:par>
                              <p:par>
                                <p:cTn id="180" presetID="30" presetClass="entr" presetSubtype="0" fill="hold" grpId="0" nodeType="withEffect">
                                  <p:stCondLst>
                                    <p:cond delay="0"/>
                                  </p:stCondLst>
                                  <p:childTnLst>
                                    <p:set>
                                      <p:cBhvr>
                                        <p:cTn id="181" dur="1" fill="hold">
                                          <p:stCondLst>
                                            <p:cond delay="0"/>
                                          </p:stCondLst>
                                        </p:cTn>
                                        <p:tgtEl>
                                          <p:spTgt spid="48"/>
                                        </p:tgtEl>
                                        <p:attrNameLst>
                                          <p:attrName>style.visibility</p:attrName>
                                        </p:attrNameLst>
                                      </p:cBhvr>
                                      <p:to>
                                        <p:strVal val="visible"/>
                                      </p:to>
                                    </p:set>
                                    <p:animEffect transition="in" filter="fade">
                                      <p:cBhvr>
                                        <p:cTn id="182" dur="800" decel="100000"/>
                                        <p:tgtEl>
                                          <p:spTgt spid="48"/>
                                        </p:tgtEl>
                                      </p:cBhvr>
                                    </p:animEffect>
                                    <p:anim calcmode="lin" valueType="num">
                                      <p:cBhvr>
                                        <p:cTn id="183" dur="800" decel="100000" fill="hold"/>
                                        <p:tgtEl>
                                          <p:spTgt spid="48"/>
                                        </p:tgtEl>
                                        <p:attrNameLst>
                                          <p:attrName>style.rotation</p:attrName>
                                        </p:attrNameLst>
                                      </p:cBhvr>
                                      <p:tavLst>
                                        <p:tav tm="0">
                                          <p:val>
                                            <p:fltVal val="-90"/>
                                          </p:val>
                                        </p:tav>
                                        <p:tav tm="100000">
                                          <p:val>
                                            <p:fltVal val="0"/>
                                          </p:val>
                                        </p:tav>
                                      </p:tavLst>
                                    </p:anim>
                                    <p:anim calcmode="lin" valueType="num">
                                      <p:cBhvr>
                                        <p:cTn id="184" dur="800" decel="100000" fill="hold"/>
                                        <p:tgtEl>
                                          <p:spTgt spid="48"/>
                                        </p:tgtEl>
                                        <p:attrNameLst>
                                          <p:attrName>ppt_x</p:attrName>
                                        </p:attrNameLst>
                                      </p:cBhvr>
                                      <p:tavLst>
                                        <p:tav tm="0">
                                          <p:val>
                                            <p:strVal val="#ppt_x+0.4"/>
                                          </p:val>
                                        </p:tav>
                                        <p:tav tm="100000">
                                          <p:val>
                                            <p:strVal val="#ppt_x-0.05"/>
                                          </p:val>
                                        </p:tav>
                                      </p:tavLst>
                                    </p:anim>
                                    <p:anim calcmode="lin" valueType="num">
                                      <p:cBhvr>
                                        <p:cTn id="185" dur="800" decel="100000" fill="hold"/>
                                        <p:tgtEl>
                                          <p:spTgt spid="48"/>
                                        </p:tgtEl>
                                        <p:attrNameLst>
                                          <p:attrName>ppt_y</p:attrName>
                                        </p:attrNameLst>
                                      </p:cBhvr>
                                      <p:tavLst>
                                        <p:tav tm="0">
                                          <p:val>
                                            <p:strVal val="#ppt_y-0.4"/>
                                          </p:val>
                                        </p:tav>
                                        <p:tav tm="100000">
                                          <p:val>
                                            <p:strVal val="#ppt_y+0.1"/>
                                          </p:val>
                                        </p:tav>
                                      </p:tavLst>
                                    </p:anim>
                                    <p:anim calcmode="lin" valueType="num">
                                      <p:cBhvr>
                                        <p:cTn id="186" dur="200" accel="100000" fill="hold">
                                          <p:stCondLst>
                                            <p:cond delay="800"/>
                                          </p:stCondLst>
                                        </p:cTn>
                                        <p:tgtEl>
                                          <p:spTgt spid="48"/>
                                        </p:tgtEl>
                                        <p:attrNameLst>
                                          <p:attrName>ppt_x</p:attrName>
                                        </p:attrNameLst>
                                      </p:cBhvr>
                                      <p:tavLst>
                                        <p:tav tm="0">
                                          <p:val>
                                            <p:strVal val="#ppt_x-0.05"/>
                                          </p:val>
                                        </p:tav>
                                        <p:tav tm="100000">
                                          <p:val>
                                            <p:strVal val="#ppt_x"/>
                                          </p:val>
                                        </p:tav>
                                      </p:tavLst>
                                    </p:anim>
                                    <p:anim calcmode="lin" valueType="num">
                                      <p:cBhvr>
                                        <p:cTn id="187" dur="200" accel="100000" fill="hold">
                                          <p:stCondLst>
                                            <p:cond delay="800"/>
                                          </p:stCondLst>
                                        </p:cTn>
                                        <p:tgtEl>
                                          <p:spTgt spid="48"/>
                                        </p:tgtEl>
                                        <p:attrNameLst>
                                          <p:attrName>ppt_y</p:attrName>
                                        </p:attrNameLst>
                                      </p:cBhvr>
                                      <p:tavLst>
                                        <p:tav tm="0">
                                          <p:val>
                                            <p:strVal val="#ppt_y+0.1"/>
                                          </p:val>
                                        </p:tav>
                                        <p:tav tm="100000">
                                          <p:val>
                                            <p:strVal val="#ppt_y"/>
                                          </p:val>
                                        </p:tav>
                                      </p:tavLst>
                                    </p:anim>
                                  </p:childTnLst>
                                </p:cTn>
                              </p:par>
                              <p:par>
                                <p:cTn id="188" presetID="30" presetClass="entr" presetSubtype="0" fill="hold" grpId="0" nodeType="withEffect">
                                  <p:stCondLst>
                                    <p:cond delay="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800" decel="100000"/>
                                        <p:tgtEl>
                                          <p:spTgt spid="63"/>
                                        </p:tgtEl>
                                      </p:cBhvr>
                                    </p:animEffect>
                                    <p:anim calcmode="lin" valueType="num">
                                      <p:cBhvr>
                                        <p:cTn id="191" dur="800" decel="100000" fill="hold"/>
                                        <p:tgtEl>
                                          <p:spTgt spid="63"/>
                                        </p:tgtEl>
                                        <p:attrNameLst>
                                          <p:attrName>style.rotation</p:attrName>
                                        </p:attrNameLst>
                                      </p:cBhvr>
                                      <p:tavLst>
                                        <p:tav tm="0">
                                          <p:val>
                                            <p:fltVal val="-90"/>
                                          </p:val>
                                        </p:tav>
                                        <p:tav tm="100000">
                                          <p:val>
                                            <p:fltVal val="0"/>
                                          </p:val>
                                        </p:tav>
                                      </p:tavLst>
                                    </p:anim>
                                    <p:anim calcmode="lin" valueType="num">
                                      <p:cBhvr>
                                        <p:cTn id="192" dur="800" decel="100000" fill="hold"/>
                                        <p:tgtEl>
                                          <p:spTgt spid="63"/>
                                        </p:tgtEl>
                                        <p:attrNameLst>
                                          <p:attrName>ppt_x</p:attrName>
                                        </p:attrNameLst>
                                      </p:cBhvr>
                                      <p:tavLst>
                                        <p:tav tm="0">
                                          <p:val>
                                            <p:strVal val="#ppt_x+0.4"/>
                                          </p:val>
                                        </p:tav>
                                        <p:tav tm="100000">
                                          <p:val>
                                            <p:strVal val="#ppt_x-0.05"/>
                                          </p:val>
                                        </p:tav>
                                      </p:tavLst>
                                    </p:anim>
                                    <p:anim calcmode="lin" valueType="num">
                                      <p:cBhvr>
                                        <p:cTn id="193" dur="800" decel="100000" fill="hold"/>
                                        <p:tgtEl>
                                          <p:spTgt spid="63"/>
                                        </p:tgtEl>
                                        <p:attrNameLst>
                                          <p:attrName>ppt_y</p:attrName>
                                        </p:attrNameLst>
                                      </p:cBhvr>
                                      <p:tavLst>
                                        <p:tav tm="0">
                                          <p:val>
                                            <p:strVal val="#ppt_y-0.4"/>
                                          </p:val>
                                        </p:tav>
                                        <p:tav tm="100000">
                                          <p:val>
                                            <p:strVal val="#ppt_y+0.1"/>
                                          </p:val>
                                        </p:tav>
                                      </p:tavLst>
                                    </p:anim>
                                    <p:anim calcmode="lin" valueType="num">
                                      <p:cBhvr>
                                        <p:cTn id="194" dur="200" accel="100000" fill="hold">
                                          <p:stCondLst>
                                            <p:cond delay="800"/>
                                          </p:stCondLst>
                                        </p:cTn>
                                        <p:tgtEl>
                                          <p:spTgt spid="63"/>
                                        </p:tgtEl>
                                        <p:attrNameLst>
                                          <p:attrName>ppt_x</p:attrName>
                                        </p:attrNameLst>
                                      </p:cBhvr>
                                      <p:tavLst>
                                        <p:tav tm="0">
                                          <p:val>
                                            <p:strVal val="#ppt_x-0.05"/>
                                          </p:val>
                                        </p:tav>
                                        <p:tav tm="100000">
                                          <p:val>
                                            <p:strVal val="#ppt_x"/>
                                          </p:val>
                                        </p:tav>
                                      </p:tavLst>
                                    </p:anim>
                                    <p:anim calcmode="lin" valueType="num">
                                      <p:cBhvr>
                                        <p:cTn id="195" dur="200" accel="100000" fill="hold">
                                          <p:stCondLst>
                                            <p:cond delay="800"/>
                                          </p:stCondLst>
                                        </p:cTn>
                                        <p:tgtEl>
                                          <p:spTgt spid="63"/>
                                        </p:tgtEl>
                                        <p:attrNameLst>
                                          <p:attrName>ppt_y</p:attrName>
                                        </p:attrNameLst>
                                      </p:cBhvr>
                                      <p:tavLst>
                                        <p:tav tm="0">
                                          <p:val>
                                            <p:strVal val="#ppt_y+0.1"/>
                                          </p:val>
                                        </p:tav>
                                        <p:tav tm="100000">
                                          <p:val>
                                            <p:strVal val="#ppt_y"/>
                                          </p:val>
                                        </p:tav>
                                      </p:tavLst>
                                    </p:anim>
                                  </p:childTnLst>
                                </p:cTn>
                              </p:par>
                              <p:par>
                                <p:cTn id="196" presetID="30" presetClass="entr" presetSubtype="0" fill="hold" grpId="0" nodeType="withEffect">
                                  <p:stCondLst>
                                    <p:cond delay="0"/>
                                  </p:stCondLst>
                                  <p:childTnLst>
                                    <p:set>
                                      <p:cBhvr>
                                        <p:cTn id="197" dur="1" fill="hold">
                                          <p:stCondLst>
                                            <p:cond delay="0"/>
                                          </p:stCondLst>
                                        </p:cTn>
                                        <p:tgtEl>
                                          <p:spTgt spid="61"/>
                                        </p:tgtEl>
                                        <p:attrNameLst>
                                          <p:attrName>style.visibility</p:attrName>
                                        </p:attrNameLst>
                                      </p:cBhvr>
                                      <p:to>
                                        <p:strVal val="visible"/>
                                      </p:to>
                                    </p:set>
                                    <p:animEffect transition="in" filter="fade">
                                      <p:cBhvr>
                                        <p:cTn id="198" dur="800" decel="100000"/>
                                        <p:tgtEl>
                                          <p:spTgt spid="61"/>
                                        </p:tgtEl>
                                      </p:cBhvr>
                                    </p:animEffect>
                                    <p:anim calcmode="lin" valueType="num">
                                      <p:cBhvr>
                                        <p:cTn id="199" dur="800" decel="100000" fill="hold"/>
                                        <p:tgtEl>
                                          <p:spTgt spid="61"/>
                                        </p:tgtEl>
                                        <p:attrNameLst>
                                          <p:attrName>style.rotation</p:attrName>
                                        </p:attrNameLst>
                                      </p:cBhvr>
                                      <p:tavLst>
                                        <p:tav tm="0">
                                          <p:val>
                                            <p:fltVal val="-90"/>
                                          </p:val>
                                        </p:tav>
                                        <p:tav tm="100000">
                                          <p:val>
                                            <p:fltVal val="0"/>
                                          </p:val>
                                        </p:tav>
                                      </p:tavLst>
                                    </p:anim>
                                    <p:anim calcmode="lin" valueType="num">
                                      <p:cBhvr>
                                        <p:cTn id="200" dur="800" decel="100000" fill="hold"/>
                                        <p:tgtEl>
                                          <p:spTgt spid="61"/>
                                        </p:tgtEl>
                                        <p:attrNameLst>
                                          <p:attrName>ppt_x</p:attrName>
                                        </p:attrNameLst>
                                      </p:cBhvr>
                                      <p:tavLst>
                                        <p:tav tm="0">
                                          <p:val>
                                            <p:strVal val="#ppt_x+0.4"/>
                                          </p:val>
                                        </p:tav>
                                        <p:tav tm="100000">
                                          <p:val>
                                            <p:strVal val="#ppt_x-0.05"/>
                                          </p:val>
                                        </p:tav>
                                      </p:tavLst>
                                    </p:anim>
                                    <p:anim calcmode="lin" valueType="num">
                                      <p:cBhvr>
                                        <p:cTn id="201" dur="800" decel="100000" fill="hold"/>
                                        <p:tgtEl>
                                          <p:spTgt spid="61"/>
                                        </p:tgtEl>
                                        <p:attrNameLst>
                                          <p:attrName>ppt_y</p:attrName>
                                        </p:attrNameLst>
                                      </p:cBhvr>
                                      <p:tavLst>
                                        <p:tav tm="0">
                                          <p:val>
                                            <p:strVal val="#ppt_y-0.4"/>
                                          </p:val>
                                        </p:tav>
                                        <p:tav tm="100000">
                                          <p:val>
                                            <p:strVal val="#ppt_y+0.1"/>
                                          </p:val>
                                        </p:tav>
                                      </p:tavLst>
                                    </p:anim>
                                    <p:anim calcmode="lin" valueType="num">
                                      <p:cBhvr>
                                        <p:cTn id="202" dur="200" accel="100000" fill="hold">
                                          <p:stCondLst>
                                            <p:cond delay="800"/>
                                          </p:stCondLst>
                                        </p:cTn>
                                        <p:tgtEl>
                                          <p:spTgt spid="61"/>
                                        </p:tgtEl>
                                        <p:attrNameLst>
                                          <p:attrName>ppt_x</p:attrName>
                                        </p:attrNameLst>
                                      </p:cBhvr>
                                      <p:tavLst>
                                        <p:tav tm="0">
                                          <p:val>
                                            <p:strVal val="#ppt_x-0.05"/>
                                          </p:val>
                                        </p:tav>
                                        <p:tav tm="100000">
                                          <p:val>
                                            <p:strVal val="#ppt_x"/>
                                          </p:val>
                                        </p:tav>
                                      </p:tavLst>
                                    </p:anim>
                                    <p:anim calcmode="lin" valueType="num">
                                      <p:cBhvr>
                                        <p:cTn id="203" dur="200" accel="100000" fill="hold">
                                          <p:stCondLst>
                                            <p:cond delay="800"/>
                                          </p:stCondLst>
                                        </p:cTn>
                                        <p:tgtEl>
                                          <p:spTgt spid="61"/>
                                        </p:tgtEl>
                                        <p:attrNameLst>
                                          <p:attrName>ppt_y</p:attrName>
                                        </p:attrNameLst>
                                      </p:cBhvr>
                                      <p:tavLst>
                                        <p:tav tm="0">
                                          <p:val>
                                            <p:strVal val="#ppt_y+0.1"/>
                                          </p:val>
                                        </p:tav>
                                        <p:tav tm="100000">
                                          <p:val>
                                            <p:strVal val="#ppt_y"/>
                                          </p:val>
                                        </p:tav>
                                      </p:tavLst>
                                    </p:anim>
                                  </p:childTnLst>
                                </p:cTn>
                              </p:par>
                              <p:par>
                                <p:cTn id="204" presetID="30" presetClass="entr" presetSubtype="0" fill="hold" grpId="0" nodeType="withEffect">
                                  <p:stCondLst>
                                    <p:cond delay="0"/>
                                  </p:stCondLst>
                                  <p:childTnLst>
                                    <p:set>
                                      <p:cBhvr>
                                        <p:cTn id="205" dur="1" fill="hold">
                                          <p:stCondLst>
                                            <p:cond delay="0"/>
                                          </p:stCondLst>
                                        </p:cTn>
                                        <p:tgtEl>
                                          <p:spTgt spid="59"/>
                                        </p:tgtEl>
                                        <p:attrNameLst>
                                          <p:attrName>style.visibility</p:attrName>
                                        </p:attrNameLst>
                                      </p:cBhvr>
                                      <p:to>
                                        <p:strVal val="visible"/>
                                      </p:to>
                                    </p:set>
                                    <p:animEffect transition="in" filter="fade">
                                      <p:cBhvr>
                                        <p:cTn id="206" dur="800" decel="100000"/>
                                        <p:tgtEl>
                                          <p:spTgt spid="59"/>
                                        </p:tgtEl>
                                      </p:cBhvr>
                                    </p:animEffect>
                                    <p:anim calcmode="lin" valueType="num">
                                      <p:cBhvr>
                                        <p:cTn id="207" dur="800" decel="100000" fill="hold"/>
                                        <p:tgtEl>
                                          <p:spTgt spid="59"/>
                                        </p:tgtEl>
                                        <p:attrNameLst>
                                          <p:attrName>style.rotation</p:attrName>
                                        </p:attrNameLst>
                                      </p:cBhvr>
                                      <p:tavLst>
                                        <p:tav tm="0">
                                          <p:val>
                                            <p:fltVal val="-90"/>
                                          </p:val>
                                        </p:tav>
                                        <p:tav tm="100000">
                                          <p:val>
                                            <p:fltVal val="0"/>
                                          </p:val>
                                        </p:tav>
                                      </p:tavLst>
                                    </p:anim>
                                    <p:anim calcmode="lin" valueType="num">
                                      <p:cBhvr>
                                        <p:cTn id="208" dur="800" decel="100000" fill="hold"/>
                                        <p:tgtEl>
                                          <p:spTgt spid="59"/>
                                        </p:tgtEl>
                                        <p:attrNameLst>
                                          <p:attrName>ppt_x</p:attrName>
                                        </p:attrNameLst>
                                      </p:cBhvr>
                                      <p:tavLst>
                                        <p:tav tm="0">
                                          <p:val>
                                            <p:strVal val="#ppt_x+0.4"/>
                                          </p:val>
                                        </p:tav>
                                        <p:tav tm="100000">
                                          <p:val>
                                            <p:strVal val="#ppt_x-0.05"/>
                                          </p:val>
                                        </p:tav>
                                      </p:tavLst>
                                    </p:anim>
                                    <p:anim calcmode="lin" valueType="num">
                                      <p:cBhvr>
                                        <p:cTn id="209" dur="800" decel="100000" fill="hold"/>
                                        <p:tgtEl>
                                          <p:spTgt spid="59"/>
                                        </p:tgtEl>
                                        <p:attrNameLst>
                                          <p:attrName>ppt_y</p:attrName>
                                        </p:attrNameLst>
                                      </p:cBhvr>
                                      <p:tavLst>
                                        <p:tav tm="0">
                                          <p:val>
                                            <p:strVal val="#ppt_y-0.4"/>
                                          </p:val>
                                        </p:tav>
                                        <p:tav tm="100000">
                                          <p:val>
                                            <p:strVal val="#ppt_y+0.1"/>
                                          </p:val>
                                        </p:tav>
                                      </p:tavLst>
                                    </p:anim>
                                    <p:anim calcmode="lin" valueType="num">
                                      <p:cBhvr>
                                        <p:cTn id="210"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211"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par>
                                <p:cTn id="212" presetID="30" presetClass="entr" presetSubtype="0" fill="hold" grpId="0" nodeType="withEffect">
                                  <p:stCondLst>
                                    <p:cond delay="0"/>
                                  </p:stCondLst>
                                  <p:childTnLst>
                                    <p:set>
                                      <p:cBhvr>
                                        <p:cTn id="213" dur="1" fill="hold">
                                          <p:stCondLst>
                                            <p:cond delay="0"/>
                                          </p:stCondLst>
                                        </p:cTn>
                                        <p:tgtEl>
                                          <p:spTgt spid="129"/>
                                        </p:tgtEl>
                                        <p:attrNameLst>
                                          <p:attrName>style.visibility</p:attrName>
                                        </p:attrNameLst>
                                      </p:cBhvr>
                                      <p:to>
                                        <p:strVal val="visible"/>
                                      </p:to>
                                    </p:set>
                                    <p:animEffect transition="in" filter="fade">
                                      <p:cBhvr>
                                        <p:cTn id="214" dur="800" decel="100000"/>
                                        <p:tgtEl>
                                          <p:spTgt spid="129"/>
                                        </p:tgtEl>
                                      </p:cBhvr>
                                    </p:animEffect>
                                    <p:anim calcmode="lin" valueType="num">
                                      <p:cBhvr>
                                        <p:cTn id="215" dur="800" decel="100000" fill="hold"/>
                                        <p:tgtEl>
                                          <p:spTgt spid="129"/>
                                        </p:tgtEl>
                                        <p:attrNameLst>
                                          <p:attrName>style.rotation</p:attrName>
                                        </p:attrNameLst>
                                      </p:cBhvr>
                                      <p:tavLst>
                                        <p:tav tm="0">
                                          <p:val>
                                            <p:fltVal val="-90"/>
                                          </p:val>
                                        </p:tav>
                                        <p:tav tm="100000">
                                          <p:val>
                                            <p:fltVal val="0"/>
                                          </p:val>
                                        </p:tav>
                                      </p:tavLst>
                                    </p:anim>
                                    <p:anim calcmode="lin" valueType="num">
                                      <p:cBhvr>
                                        <p:cTn id="216" dur="800" decel="100000" fill="hold"/>
                                        <p:tgtEl>
                                          <p:spTgt spid="129"/>
                                        </p:tgtEl>
                                        <p:attrNameLst>
                                          <p:attrName>ppt_x</p:attrName>
                                        </p:attrNameLst>
                                      </p:cBhvr>
                                      <p:tavLst>
                                        <p:tav tm="0">
                                          <p:val>
                                            <p:strVal val="#ppt_x+0.4"/>
                                          </p:val>
                                        </p:tav>
                                        <p:tav tm="100000">
                                          <p:val>
                                            <p:strVal val="#ppt_x-0.05"/>
                                          </p:val>
                                        </p:tav>
                                      </p:tavLst>
                                    </p:anim>
                                    <p:anim calcmode="lin" valueType="num">
                                      <p:cBhvr>
                                        <p:cTn id="217" dur="800" decel="100000" fill="hold"/>
                                        <p:tgtEl>
                                          <p:spTgt spid="129"/>
                                        </p:tgtEl>
                                        <p:attrNameLst>
                                          <p:attrName>ppt_y</p:attrName>
                                        </p:attrNameLst>
                                      </p:cBhvr>
                                      <p:tavLst>
                                        <p:tav tm="0">
                                          <p:val>
                                            <p:strVal val="#ppt_y-0.4"/>
                                          </p:val>
                                        </p:tav>
                                        <p:tav tm="100000">
                                          <p:val>
                                            <p:strVal val="#ppt_y+0.1"/>
                                          </p:val>
                                        </p:tav>
                                      </p:tavLst>
                                    </p:anim>
                                    <p:anim calcmode="lin" valueType="num">
                                      <p:cBhvr>
                                        <p:cTn id="218" dur="200" accel="100000" fill="hold">
                                          <p:stCondLst>
                                            <p:cond delay="800"/>
                                          </p:stCondLst>
                                        </p:cTn>
                                        <p:tgtEl>
                                          <p:spTgt spid="129"/>
                                        </p:tgtEl>
                                        <p:attrNameLst>
                                          <p:attrName>ppt_x</p:attrName>
                                        </p:attrNameLst>
                                      </p:cBhvr>
                                      <p:tavLst>
                                        <p:tav tm="0">
                                          <p:val>
                                            <p:strVal val="#ppt_x-0.05"/>
                                          </p:val>
                                        </p:tav>
                                        <p:tav tm="100000">
                                          <p:val>
                                            <p:strVal val="#ppt_x"/>
                                          </p:val>
                                        </p:tav>
                                      </p:tavLst>
                                    </p:anim>
                                    <p:anim calcmode="lin" valueType="num">
                                      <p:cBhvr>
                                        <p:cTn id="219" dur="200" accel="100000" fill="hold">
                                          <p:stCondLst>
                                            <p:cond delay="800"/>
                                          </p:stCondLst>
                                        </p:cTn>
                                        <p:tgtEl>
                                          <p:spTgt spid="129"/>
                                        </p:tgtEl>
                                        <p:attrNameLst>
                                          <p:attrName>ppt_y</p:attrName>
                                        </p:attrNameLst>
                                      </p:cBhvr>
                                      <p:tavLst>
                                        <p:tav tm="0">
                                          <p:val>
                                            <p:strVal val="#ppt_y+0.1"/>
                                          </p:val>
                                        </p:tav>
                                        <p:tav tm="100000">
                                          <p:val>
                                            <p:strVal val="#ppt_y"/>
                                          </p:val>
                                        </p:tav>
                                      </p:tavLst>
                                    </p:anim>
                                  </p:childTnLst>
                                </p:cTn>
                              </p:par>
                              <p:par>
                                <p:cTn id="220" presetID="30" presetClass="entr" presetSubtype="0" fill="hold" grpId="0" nodeType="withEffect">
                                  <p:stCondLst>
                                    <p:cond delay="0"/>
                                  </p:stCondLst>
                                  <p:childTnLst>
                                    <p:set>
                                      <p:cBhvr>
                                        <p:cTn id="221" dur="1" fill="hold">
                                          <p:stCondLst>
                                            <p:cond delay="0"/>
                                          </p:stCondLst>
                                        </p:cTn>
                                        <p:tgtEl>
                                          <p:spTgt spid="127"/>
                                        </p:tgtEl>
                                        <p:attrNameLst>
                                          <p:attrName>style.visibility</p:attrName>
                                        </p:attrNameLst>
                                      </p:cBhvr>
                                      <p:to>
                                        <p:strVal val="visible"/>
                                      </p:to>
                                    </p:set>
                                    <p:animEffect transition="in" filter="fade">
                                      <p:cBhvr>
                                        <p:cTn id="222" dur="800" decel="100000"/>
                                        <p:tgtEl>
                                          <p:spTgt spid="127"/>
                                        </p:tgtEl>
                                      </p:cBhvr>
                                    </p:animEffect>
                                    <p:anim calcmode="lin" valueType="num">
                                      <p:cBhvr>
                                        <p:cTn id="223" dur="800" decel="100000" fill="hold"/>
                                        <p:tgtEl>
                                          <p:spTgt spid="127"/>
                                        </p:tgtEl>
                                        <p:attrNameLst>
                                          <p:attrName>style.rotation</p:attrName>
                                        </p:attrNameLst>
                                      </p:cBhvr>
                                      <p:tavLst>
                                        <p:tav tm="0">
                                          <p:val>
                                            <p:fltVal val="-90"/>
                                          </p:val>
                                        </p:tav>
                                        <p:tav tm="100000">
                                          <p:val>
                                            <p:fltVal val="0"/>
                                          </p:val>
                                        </p:tav>
                                      </p:tavLst>
                                    </p:anim>
                                    <p:anim calcmode="lin" valueType="num">
                                      <p:cBhvr>
                                        <p:cTn id="224" dur="800" decel="100000" fill="hold"/>
                                        <p:tgtEl>
                                          <p:spTgt spid="127"/>
                                        </p:tgtEl>
                                        <p:attrNameLst>
                                          <p:attrName>ppt_x</p:attrName>
                                        </p:attrNameLst>
                                      </p:cBhvr>
                                      <p:tavLst>
                                        <p:tav tm="0">
                                          <p:val>
                                            <p:strVal val="#ppt_x+0.4"/>
                                          </p:val>
                                        </p:tav>
                                        <p:tav tm="100000">
                                          <p:val>
                                            <p:strVal val="#ppt_x-0.05"/>
                                          </p:val>
                                        </p:tav>
                                      </p:tavLst>
                                    </p:anim>
                                    <p:anim calcmode="lin" valueType="num">
                                      <p:cBhvr>
                                        <p:cTn id="225" dur="800" decel="100000" fill="hold"/>
                                        <p:tgtEl>
                                          <p:spTgt spid="127"/>
                                        </p:tgtEl>
                                        <p:attrNameLst>
                                          <p:attrName>ppt_y</p:attrName>
                                        </p:attrNameLst>
                                      </p:cBhvr>
                                      <p:tavLst>
                                        <p:tav tm="0">
                                          <p:val>
                                            <p:strVal val="#ppt_y-0.4"/>
                                          </p:val>
                                        </p:tav>
                                        <p:tav tm="100000">
                                          <p:val>
                                            <p:strVal val="#ppt_y+0.1"/>
                                          </p:val>
                                        </p:tav>
                                      </p:tavLst>
                                    </p:anim>
                                    <p:anim calcmode="lin" valueType="num">
                                      <p:cBhvr>
                                        <p:cTn id="226" dur="200" accel="100000" fill="hold">
                                          <p:stCondLst>
                                            <p:cond delay="800"/>
                                          </p:stCondLst>
                                        </p:cTn>
                                        <p:tgtEl>
                                          <p:spTgt spid="127"/>
                                        </p:tgtEl>
                                        <p:attrNameLst>
                                          <p:attrName>ppt_x</p:attrName>
                                        </p:attrNameLst>
                                      </p:cBhvr>
                                      <p:tavLst>
                                        <p:tav tm="0">
                                          <p:val>
                                            <p:strVal val="#ppt_x-0.05"/>
                                          </p:val>
                                        </p:tav>
                                        <p:tav tm="100000">
                                          <p:val>
                                            <p:strVal val="#ppt_x"/>
                                          </p:val>
                                        </p:tav>
                                      </p:tavLst>
                                    </p:anim>
                                    <p:anim calcmode="lin" valueType="num">
                                      <p:cBhvr>
                                        <p:cTn id="227" dur="200" accel="100000" fill="hold">
                                          <p:stCondLst>
                                            <p:cond delay="800"/>
                                          </p:stCondLst>
                                        </p:cTn>
                                        <p:tgtEl>
                                          <p:spTgt spid="127"/>
                                        </p:tgtEl>
                                        <p:attrNameLst>
                                          <p:attrName>ppt_y</p:attrName>
                                        </p:attrNameLst>
                                      </p:cBhvr>
                                      <p:tavLst>
                                        <p:tav tm="0">
                                          <p:val>
                                            <p:strVal val="#ppt_y+0.1"/>
                                          </p:val>
                                        </p:tav>
                                        <p:tav tm="100000">
                                          <p:val>
                                            <p:strVal val="#ppt_y"/>
                                          </p:val>
                                        </p:tav>
                                      </p:tavLst>
                                    </p:anim>
                                  </p:childTnLst>
                                </p:cTn>
                              </p:par>
                              <p:par>
                                <p:cTn id="228" presetID="30" presetClass="entr" presetSubtype="0" fill="hold" grpId="0" nodeType="withEffect">
                                  <p:stCondLst>
                                    <p:cond delay="0"/>
                                  </p:stCondLst>
                                  <p:childTnLst>
                                    <p:set>
                                      <p:cBhvr>
                                        <p:cTn id="229" dur="1" fill="hold">
                                          <p:stCondLst>
                                            <p:cond delay="0"/>
                                          </p:stCondLst>
                                        </p:cTn>
                                        <p:tgtEl>
                                          <p:spTgt spid="125"/>
                                        </p:tgtEl>
                                        <p:attrNameLst>
                                          <p:attrName>style.visibility</p:attrName>
                                        </p:attrNameLst>
                                      </p:cBhvr>
                                      <p:to>
                                        <p:strVal val="visible"/>
                                      </p:to>
                                    </p:set>
                                    <p:animEffect transition="in" filter="fade">
                                      <p:cBhvr>
                                        <p:cTn id="230" dur="800" decel="100000"/>
                                        <p:tgtEl>
                                          <p:spTgt spid="125"/>
                                        </p:tgtEl>
                                      </p:cBhvr>
                                    </p:animEffect>
                                    <p:anim calcmode="lin" valueType="num">
                                      <p:cBhvr>
                                        <p:cTn id="231" dur="800" decel="100000" fill="hold"/>
                                        <p:tgtEl>
                                          <p:spTgt spid="125"/>
                                        </p:tgtEl>
                                        <p:attrNameLst>
                                          <p:attrName>style.rotation</p:attrName>
                                        </p:attrNameLst>
                                      </p:cBhvr>
                                      <p:tavLst>
                                        <p:tav tm="0">
                                          <p:val>
                                            <p:fltVal val="-90"/>
                                          </p:val>
                                        </p:tav>
                                        <p:tav tm="100000">
                                          <p:val>
                                            <p:fltVal val="0"/>
                                          </p:val>
                                        </p:tav>
                                      </p:tavLst>
                                    </p:anim>
                                    <p:anim calcmode="lin" valueType="num">
                                      <p:cBhvr>
                                        <p:cTn id="232" dur="800" decel="100000" fill="hold"/>
                                        <p:tgtEl>
                                          <p:spTgt spid="125"/>
                                        </p:tgtEl>
                                        <p:attrNameLst>
                                          <p:attrName>ppt_x</p:attrName>
                                        </p:attrNameLst>
                                      </p:cBhvr>
                                      <p:tavLst>
                                        <p:tav tm="0">
                                          <p:val>
                                            <p:strVal val="#ppt_x+0.4"/>
                                          </p:val>
                                        </p:tav>
                                        <p:tav tm="100000">
                                          <p:val>
                                            <p:strVal val="#ppt_x-0.05"/>
                                          </p:val>
                                        </p:tav>
                                      </p:tavLst>
                                    </p:anim>
                                    <p:anim calcmode="lin" valueType="num">
                                      <p:cBhvr>
                                        <p:cTn id="233" dur="800" decel="100000" fill="hold"/>
                                        <p:tgtEl>
                                          <p:spTgt spid="125"/>
                                        </p:tgtEl>
                                        <p:attrNameLst>
                                          <p:attrName>ppt_y</p:attrName>
                                        </p:attrNameLst>
                                      </p:cBhvr>
                                      <p:tavLst>
                                        <p:tav tm="0">
                                          <p:val>
                                            <p:strVal val="#ppt_y-0.4"/>
                                          </p:val>
                                        </p:tav>
                                        <p:tav tm="100000">
                                          <p:val>
                                            <p:strVal val="#ppt_y+0.1"/>
                                          </p:val>
                                        </p:tav>
                                      </p:tavLst>
                                    </p:anim>
                                    <p:anim calcmode="lin" valueType="num">
                                      <p:cBhvr>
                                        <p:cTn id="234" dur="200" accel="100000" fill="hold">
                                          <p:stCondLst>
                                            <p:cond delay="800"/>
                                          </p:stCondLst>
                                        </p:cTn>
                                        <p:tgtEl>
                                          <p:spTgt spid="125"/>
                                        </p:tgtEl>
                                        <p:attrNameLst>
                                          <p:attrName>ppt_x</p:attrName>
                                        </p:attrNameLst>
                                      </p:cBhvr>
                                      <p:tavLst>
                                        <p:tav tm="0">
                                          <p:val>
                                            <p:strVal val="#ppt_x-0.05"/>
                                          </p:val>
                                        </p:tav>
                                        <p:tav tm="100000">
                                          <p:val>
                                            <p:strVal val="#ppt_x"/>
                                          </p:val>
                                        </p:tav>
                                      </p:tavLst>
                                    </p:anim>
                                    <p:anim calcmode="lin" valueType="num">
                                      <p:cBhvr>
                                        <p:cTn id="235" dur="200" accel="100000" fill="hold">
                                          <p:stCondLst>
                                            <p:cond delay="800"/>
                                          </p:stCondLst>
                                        </p:cTn>
                                        <p:tgtEl>
                                          <p:spTgt spid="125"/>
                                        </p:tgtEl>
                                        <p:attrNameLst>
                                          <p:attrName>ppt_y</p:attrName>
                                        </p:attrNameLst>
                                      </p:cBhvr>
                                      <p:tavLst>
                                        <p:tav tm="0">
                                          <p:val>
                                            <p:strVal val="#ppt_y+0.1"/>
                                          </p:val>
                                        </p:tav>
                                        <p:tav tm="100000">
                                          <p:val>
                                            <p:strVal val="#ppt_y"/>
                                          </p:val>
                                        </p:tav>
                                      </p:tavLst>
                                    </p:anim>
                                  </p:childTnLst>
                                </p:cTn>
                              </p:par>
                              <p:par>
                                <p:cTn id="236" presetID="30" presetClass="entr" presetSubtype="0" fill="hold" grpId="0" nodeType="withEffect">
                                  <p:stCondLst>
                                    <p:cond delay="0"/>
                                  </p:stCondLst>
                                  <p:childTnLst>
                                    <p:set>
                                      <p:cBhvr>
                                        <p:cTn id="237" dur="1" fill="hold">
                                          <p:stCondLst>
                                            <p:cond delay="0"/>
                                          </p:stCondLst>
                                        </p:cTn>
                                        <p:tgtEl>
                                          <p:spTgt spid="140"/>
                                        </p:tgtEl>
                                        <p:attrNameLst>
                                          <p:attrName>style.visibility</p:attrName>
                                        </p:attrNameLst>
                                      </p:cBhvr>
                                      <p:to>
                                        <p:strVal val="visible"/>
                                      </p:to>
                                    </p:set>
                                    <p:animEffect transition="in" filter="fade">
                                      <p:cBhvr>
                                        <p:cTn id="238" dur="800" decel="100000"/>
                                        <p:tgtEl>
                                          <p:spTgt spid="140"/>
                                        </p:tgtEl>
                                      </p:cBhvr>
                                    </p:animEffect>
                                    <p:anim calcmode="lin" valueType="num">
                                      <p:cBhvr>
                                        <p:cTn id="239" dur="800" decel="100000" fill="hold"/>
                                        <p:tgtEl>
                                          <p:spTgt spid="140"/>
                                        </p:tgtEl>
                                        <p:attrNameLst>
                                          <p:attrName>style.rotation</p:attrName>
                                        </p:attrNameLst>
                                      </p:cBhvr>
                                      <p:tavLst>
                                        <p:tav tm="0">
                                          <p:val>
                                            <p:fltVal val="-90"/>
                                          </p:val>
                                        </p:tav>
                                        <p:tav tm="100000">
                                          <p:val>
                                            <p:fltVal val="0"/>
                                          </p:val>
                                        </p:tav>
                                      </p:tavLst>
                                    </p:anim>
                                    <p:anim calcmode="lin" valueType="num">
                                      <p:cBhvr>
                                        <p:cTn id="240" dur="800" decel="100000" fill="hold"/>
                                        <p:tgtEl>
                                          <p:spTgt spid="140"/>
                                        </p:tgtEl>
                                        <p:attrNameLst>
                                          <p:attrName>ppt_x</p:attrName>
                                        </p:attrNameLst>
                                      </p:cBhvr>
                                      <p:tavLst>
                                        <p:tav tm="0">
                                          <p:val>
                                            <p:strVal val="#ppt_x+0.4"/>
                                          </p:val>
                                        </p:tav>
                                        <p:tav tm="100000">
                                          <p:val>
                                            <p:strVal val="#ppt_x-0.05"/>
                                          </p:val>
                                        </p:tav>
                                      </p:tavLst>
                                    </p:anim>
                                    <p:anim calcmode="lin" valueType="num">
                                      <p:cBhvr>
                                        <p:cTn id="241" dur="800" decel="100000" fill="hold"/>
                                        <p:tgtEl>
                                          <p:spTgt spid="140"/>
                                        </p:tgtEl>
                                        <p:attrNameLst>
                                          <p:attrName>ppt_y</p:attrName>
                                        </p:attrNameLst>
                                      </p:cBhvr>
                                      <p:tavLst>
                                        <p:tav tm="0">
                                          <p:val>
                                            <p:strVal val="#ppt_y-0.4"/>
                                          </p:val>
                                        </p:tav>
                                        <p:tav tm="100000">
                                          <p:val>
                                            <p:strVal val="#ppt_y+0.1"/>
                                          </p:val>
                                        </p:tav>
                                      </p:tavLst>
                                    </p:anim>
                                    <p:anim calcmode="lin" valueType="num">
                                      <p:cBhvr>
                                        <p:cTn id="242" dur="200" accel="100000" fill="hold">
                                          <p:stCondLst>
                                            <p:cond delay="800"/>
                                          </p:stCondLst>
                                        </p:cTn>
                                        <p:tgtEl>
                                          <p:spTgt spid="140"/>
                                        </p:tgtEl>
                                        <p:attrNameLst>
                                          <p:attrName>ppt_x</p:attrName>
                                        </p:attrNameLst>
                                      </p:cBhvr>
                                      <p:tavLst>
                                        <p:tav tm="0">
                                          <p:val>
                                            <p:strVal val="#ppt_x-0.05"/>
                                          </p:val>
                                        </p:tav>
                                        <p:tav tm="100000">
                                          <p:val>
                                            <p:strVal val="#ppt_x"/>
                                          </p:val>
                                        </p:tav>
                                      </p:tavLst>
                                    </p:anim>
                                    <p:anim calcmode="lin" valueType="num">
                                      <p:cBhvr>
                                        <p:cTn id="243" dur="200" accel="100000" fill="hold">
                                          <p:stCondLst>
                                            <p:cond delay="800"/>
                                          </p:stCondLst>
                                        </p:cTn>
                                        <p:tgtEl>
                                          <p:spTgt spid="140"/>
                                        </p:tgtEl>
                                        <p:attrNameLst>
                                          <p:attrName>ppt_y</p:attrName>
                                        </p:attrNameLst>
                                      </p:cBhvr>
                                      <p:tavLst>
                                        <p:tav tm="0">
                                          <p:val>
                                            <p:strVal val="#ppt_y+0.1"/>
                                          </p:val>
                                        </p:tav>
                                        <p:tav tm="100000">
                                          <p:val>
                                            <p:strVal val="#ppt_y"/>
                                          </p:val>
                                        </p:tav>
                                      </p:tavLst>
                                    </p:anim>
                                  </p:childTnLst>
                                </p:cTn>
                              </p:par>
                              <p:par>
                                <p:cTn id="244" presetID="30" presetClass="entr" presetSubtype="0" fill="hold" grpId="0" nodeType="withEffect">
                                  <p:stCondLst>
                                    <p:cond delay="0"/>
                                  </p:stCondLst>
                                  <p:childTnLst>
                                    <p:set>
                                      <p:cBhvr>
                                        <p:cTn id="245" dur="1" fill="hold">
                                          <p:stCondLst>
                                            <p:cond delay="0"/>
                                          </p:stCondLst>
                                        </p:cTn>
                                        <p:tgtEl>
                                          <p:spTgt spid="138"/>
                                        </p:tgtEl>
                                        <p:attrNameLst>
                                          <p:attrName>style.visibility</p:attrName>
                                        </p:attrNameLst>
                                      </p:cBhvr>
                                      <p:to>
                                        <p:strVal val="visible"/>
                                      </p:to>
                                    </p:set>
                                    <p:animEffect transition="in" filter="fade">
                                      <p:cBhvr>
                                        <p:cTn id="246" dur="800" decel="100000"/>
                                        <p:tgtEl>
                                          <p:spTgt spid="138"/>
                                        </p:tgtEl>
                                      </p:cBhvr>
                                    </p:animEffect>
                                    <p:anim calcmode="lin" valueType="num">
                                      <p:cBhvr>
                                        <p:cTn id="247" dur="800" decel="100000" fill="hold"/>
                                        <p:tgtEl>
                                          <p:spTgt spid="138"/>
                                        </p:tgtEl>
                                        <p:attrNameLst>
                                          <p:attrName>style.rotation</p:attrName>
                                        </p:attrNameLst>
                                      </p:cBhvr>
                                      <p:tavLst>
                                        <p:tav tm="0">
                                          <p:val>
                                            <p:fltVal val="-90"/>
                                          </p:val>
                                        </p:tav>
                                        <p:tav tm="100000">
                                          <p:val>
                                            <p:fltVal val="0"/>
                                          </p:val>
                                        </p:tav>
                                      </p:tavLst>
                                    </p:anim>
                                    <p:anim calcmode="lin" valueType="num">
                                      <p:cBhvr>
                                        <p:cTn id="248" dur="800" decel="100000" fill="hold"/>
                                        <p:tgtEl>
                                          <p:spTgt spid="138"/>
                                        </p:tgtEl>
                                        <p:attrNameLst>
                                          <p:attrName>ppt_x</p:attrName>
                                        </p:attrNameLst>
                                      </p:cBhvr>
                                      <p:tavLst>
                                        <p:tav tm="0">
                                          <p:val>
                                            <p:strVal val="#ppt_x+0.4"/>
                                          </p:val>
                                        </p:tav>
                                        <p:tav tm="100000">
                                          <p:val>
                                            <p:strVal val="#ppt_x-0.05"/>
                                          </p:val>
                                        </p:tav>
                                      </p:tavLst>
                                    </p:anim>
                                    <p:anim calcmode="lin" valueType="num">
                                      <p:cBhvr>
                                        <p:cTn id="249" dur="800" decel="100000" fill="hold"/>
                                        <p:tgtEl>
                                          <p:spTgt spid="138"/>
                                        </p:tgtEl>
                                        <p:attrNameLst>
                                          <p:attrName>ppt_y</p:attrName>
                                        </p:attrNameLst>
                                      </p:cBhvr>
                                      <p:tavLst>
                                        <p:tav tm="0">
                                          <p:val>
                                            <p:strVal val="#ppt_y-0.4"/>
                                          </p:val>
                                        </p:tav>
                                        <p:tav tm="100000">
                                          <p:val>
                                            <p:strVal val="#ppt_y+0.1"/>
                                          </p:val>
                                        </p:tav>
                                      </p:tavLst>
                                    </p:anim>
                                    <p:anim calcmode="lin" valueType="num">
                                      <p:cBhvr>
                                        <p:cTn id="250" dur="200" accel="100000" fill="hold">
                                          <p:stCondLst>
                                            <p:cond delay="800"/>
                                          </p:stCondLst>
                                        </p:cTn>
                                        <p:tgtEl>
                                          <p:spTgt spid="138"/>
                                        </p:tgtEl>
                                        <p:attrNameLst>
                                          <p:attrName>ppt_x</p:attrName>
                                        </p:attrNameLst>
                                      </p:cBhvr>
                                      <p:tavLst>
                                        <p:tav tm="0">
                                          <p:val>
                                            <p:strVal val="#ppt_x-0.05"/>
                                          </p:val>
                                        </p:tav>
                                        <p:tav tm="100000">
                                          <p:val>
                                            <p:strVal val="#ppt_x"/>
                                          </p:val>
                                        </p:tav>
                                      </p:tavLst>
                                    </p:anim>
                                    <p:anim calcmode="lin" valueType="num">
                                      <p:cBhvr>
                                        <p:cTn id="251" dur="200" accel="100000" fill="hold">
                                          <p:stCondLst>
                                            <p:cond delay="800"/>
                                          </p:stCondLst>
                                        </p:cTn>
                                        <p:tgtEl>
                                          <p:spTgt spid="138"/>
                                        </p:tgtEl>
                                        <p:attrNameLst>
                                          <p:attrName>ppt_y</p:attrName>
                                        </p:attrNameLst>
                                      </p:cBhvr>
                                      <p:tavLst>
                                        <p:tav tm="0">
                                          <p:val>
                                            <p:strVal val="#ppt_y+0.1"/>
                                          </p:val>
                                        </p:tav>
                                        <p:tav tm="100000">
                                          <p:val>
                                            <p:strVal val="#ppt_y"/>
                                          </p:val>
                                        </p:tav>
                                      </p:tavLst>
                                    </p:anim>
                                  </p:childTnLst>
                                </p:cTn>
                              </p:par>
                              <p:par>
                                <p:cTn id="252" presetID="30" presetClass="entr" presetSubtype="0" fill="hold" grpId="0" nodeType="withEffect">
                                  <p:stCondLst>
                                    <p:cond delay="0"/>
                                  </p:stCondLst>
                                  <p:childTnLst>
                                    <p:set>
                                      <p:cBhvr>
                                        <p:cTn id="253" dur="1" fill="hold">
                                          <p:stCondLst>
                                            <p:cond delay="0"/>
                                          </p:stCondLst>
                                        </p:cTn>
                                        <p:tgtEl>
                                          <p:spTgt spid="136"/>
                                        </p:tgtEl>
                                        <p:attrNameLst>
                                          <p:attrName>style.visibility</p:attrName>
                                        </p:attrNameLst>
                                      </p:cBhvr>
                                      <p:to>
                                        <p:strVal val="visible"/>
                                      </p:to>
                                    </p:set>
                                    <p:animEffect transition="in" filter="fade">
                                      <p:cBhvr>
                                        <p:cTn id="254" dur="800" decel="100000"/>
                                        <p:tgtEl>
                                          <p:spTgt spid="136"/>
                                        </p:tgtEl>
                                      </p:cBhvr>
                                    </p:animEffect>
                                    <p:anim calcmode="lin" valueType="num">
                                      <p:cBhvr>
                                        <p:cTn id="255" dur="800" decel="100000" fill="hold"/>
                                        <p:tgtEl>
                                          <p:spTgt spid="136"/>
                                        </p:tgtEl>
                                        <p:attrNameLst>
                                          <p:attrName>style.rotation</p:attrName>
                                        </p:attrNameLst>
                                      </p:cBhvr>
                                      <p:tavLst>
                                        <p:tav tm="0">
                                          <p:val>
                                            <p:fltVal val="-90"/>
                                          </p:val>
                                        </p:tav>
                                        <p:tav tm="100000">
                                          <p:val>
                                            <p:fltVal val="0"/>
                                          </p:val>
                                        </p:tav>
                                      </p:tavLst>
                                    </p:anim>
                                    <p:anim calcmode="lin" valueType="num">
                                      <p:cBhvr>
                                        <p:cTn id="256" dur="800" decel="100000" fill="hold"/>
                                        <p:tgtEl>
                                          <p:spTgt spid="136"/>
                                        </p:tgtEl>
                                        <p:attrNameLst>
                                          <p:attrName>ppt_x</p:attrName>
                                        </p:attrNameLst>
                                      </p:cBhvr>
                                      <p:tavLst>
                                        <p:tav tm="0">
                                          <p:val>
                                            <p:strVal val="#ppt_x+0.4"/>
                                          </p:val>
                                        </p:tav>
                                        <p:tav tm="100000">
                                          <p:val>
                                            <p:strVal val="#ppt_x-0.05"/>
                                          </p:val>
                                        </p:tav>
                                      </p:tavLst>
                                    </p:anim>
                                    <p:anim calcmode="lin" valueType="num">
                                      <p:cBhvr>
                                        <p:cTn id="257" dur="800" decel="100000" fill="hold"/>
                                        <p:tgtEl>
                                          <p:spTgt spid="136"/>
                                        </p:tgtEl>
                                        <p:attrNameLst>
                                          <p:attrName>ppt_y</p:attrName>
                                        </p:attrNameLst>
                                      </p:cBhvr>
                                      <p:tavLst>
                                        <p:tav tm="0">
                                          <p:val>
                                            <p:strVal val="#ppt_y-0.4"/>
                                          </p:val>
                                        </p:tav>
                                        <p:tav tm="100000">
                                          <p:val>
                                            <p:strVal val="#ppt_y+0.1"/>
                                          </p:val>
                                        </p:tav>
                                      </p:tavLst>
                                    </p:anim>
                                    <p:anim calcmode="lin" valueType="num">
                                      <p:cBhvr>
                                        <p:cTn id="258" dur="200" accel="100000" fill="hold">
                                          <p:stCondLst>
                                            <p:cond delay="800"/>
                                          </p:stCondLst>
                                        </p:cTn>
                                        <p:tgtEl>
                                          <p:spTgt spid="136"/>
                                        </p:tgtEl>
                                        <p:attrNameLst>
                                          <p:attrName>ppt_x</p:attrName>
                                        </p:attrNameLst>
                                      </p:cBhvr>
                                      <p:tavLst>
                                        <p:tav tm="0">
                                          <p:val>
                                            <p:strVal val="#ppt_x-0.05"/>
                                          </p:val>
                                        </p:tav>
                                        <p:tav tm="100000">
                                          <p:val>
                                            <p:strVal val="#ppt_x"/>
                                          </p:val>
                                        </p:tav>
                                      </p:tavLst>
                                    </p:anim>
                                    <p:anim calcmode="lin" valueType="num">
                                      <p:cBhvr>
                                        <p:cTn id="259" dur="200" accel="100000" fill="hold">
                                          <p:stCondLst>
                                            <p:cond delay="800"/>
                                          </p:stCondLst>
                                        </p:cTn>
                                        <p:tgtEl>
                                          <p:spTgt spid="136"/>
                                        </p:tgtEl>
                                        <p:attrNameLst>
                                          <p:attrName>ppt_y</p:attrName>
                                        </p:attrNameLst>
                                      </p:cBhvr>
                                      <p:tavLst>
                                        <p:tav tm="0">
                                          <p:val>
                                            <p:strVal val="#ppt_y+0.1"/>
                                          </p:val>
                                        </p:tav>
                                        <p:tav tm="100000">
                                          <p:val>
                                            <p:strVal val="#ppt_y"/>
                                          </p:val>
                                        </p:tav>
                                      </p:tavLst>
                                    </p:anim>
                                  </p:childTnLst>
                                </p:cTn>
                              </p:par>
                              <p:par>
                                <p:cTn id="260" presetID="30" presetClass="entr" presetSubtype="0" fill="hold" grpId="0" nodeType="withEffect">
                                  <p:stCondLst>
                                    <p:cond delay="0"/>
                                  </p:stCondLst>
                                  <p:childTnLst>
                                    <p:set>
                                      <p:cBhvr>
                                        <p:cTn id="261" dur="1" fill="hold">
                                          <p:stCondLst>
                                            <p:cond delay="0"/>
                                          </p:stCondLst>
                                        </p:cTn>
                                        <p:tgtEl>
                                          <p:spTgt spid="151"/>
                                        </p:tgtEl>
                                        <p:attrNameLst>
                                          <p:attrName>style.visibility</p:attrName>
                                        </p:attrNameLst>
                                      </p:cBhvr>
                                      <p:to>
                                        <p:strVal val="visible"/>
                                      </p:to>
                                    </p:set>
                                    <p:animEffect transition="in" filter="fade">
                                      <p:cBhvr>
                                        <p:cTn id="262" dur="800" decel="100000"/>
                                        <p:tgtEl>
                                          <p:spTgt spid="151"/>
                                        </p:tgtEl>
                                      </p:cBhvr>
                                    </p:animEffect>
                                    <p:anim calcmode="lin" valueType="num">
                                      <p:cBhvr>
                                        <p:cTn id="263" dur="800" decel="100000" fill="hold"/>
                                        <p:tgtEl>
                                          <p:spTgt spid="151"/>
                                        </p:tgtEl>
                                        <p:attrNameLst>
                                          <p:attrName>style.rotation</p:attrName>
                                        </p:attrNameLst>
                                      </p:cBhvr>
                                      <p:tavLst>
                                        <p:tav tm="0">
                                          <p:val>
                                            <p:fltVal val="-90"/>
                                          </p:val>
                                        </p:tav>
                                        <p:tav tm="100000">
                                          <p:val>
                                            <p:fltVal val="0"/>
                                          </p:val>
                                        </p:tav>
                                      </p:tavLst>
                                    </p:anim>
                                    <p:anim calcmode="lin" valueType="num">
                                      <p:cBhvr>
                                        <p:cTn id="264" dur="800" decel="100000" fill="hold"/>
                                        <p:tgtEl>
                                          <p:spTgt spid="151"/>
                                        </p:tgtEl>
                                        <p:attrNameLst>
                                          <p:attrName>ppt_x</p:attrName>
                                        </p:attrNameLst>
                                      </p:cBhvr>
                                      <p:tavLst>
                                        <p:tav tm="0">
                                          <p:val>
                                            <p:strVal val="#ppt_x+0.4"/>
                                          </p:val>
                                        </p:tav>
                                        <p:tav tm="100000">
                                          <p:val>
                                            <p:strVal val="#ppt_x-0.05"/>
                                          </p:val>
                                        </p:tav>
                                      </p:tavLst>
                                    </p:anim>
                                    <p:anim calcmode="lin" valueType="num">
                                      <p:cBhvr>
                                        <p:cTn id="265" dur="800" decel="100000" fill="hold"/>
                                        <p:tgtEl>
                                          <p:spTgt spid="151"/>
                                        </p:tgtEl>
                                        <p:attrNameLst>
                                          <p:attrName>ppt_y</p:attrName>
                                        </p:attrNameLst>
                                      </p:cBhvr>
                                      <p:tavLst>
                                        <p:tav tm="0">
                                          <p:val>
                                            <p:strVal val="#ppt_y-0.4"/>
                                          </p:val>
                                        </p:tav>
                                        <p:tav tm="100000">
                                          <p:val>
                                            <p:strVal val="#ppt_y+0.1"/>
                                          </p:val>
                                        </p:tav>
                                      </p:tavLst>
                                    </p:anim>
                                    <p:anim calcmode="lin" valueType="num">
                                      <p:cBhvr>
                                        <p:cTn id="266" dur="200" accel="100000" fill="hold">
                                          <p:stCondLst>
                                            <p:cond delay="800"/>
                                          </p:stCondLst>
                                        </p:cTn>
                                        <p:tgtEl>
                                          <p:spTgt spid="151"/>
                                        </p:tgtEl>
                                        <p:attrNameLst>
                                          <p:attrName>ppt_x</p:attrName>
                                        </p:attrNameLst>
                                      </p:cBhvr>
                                      <p:tavLst>
                                        <p:tav tm="0">
                                          <p:val>
                                            <p:strVal val="#ppt_x-0.05"/>
                                          </p:val>
                                        </p:tav>
                                        <p:tav tm="100000">
                                          <p:val>
                                            <p:strVal val="#ppt_x"/>
                                          </p:val>
                                        </p:tav>
                                      </p:tavLst>
                                    </p:anim>
                                    <p:anim calcmode="lin" valueType="num">
                                      <p:cBhvr>
                                        <p:cTn id="267" dur="200" accel="100000" fill="hold">
                                          <p:stCondLst>
                                            <p:cond delay="800"/>
                                          </p:stCondLst>
                                        </p:cTn>
                                        <p:tgtEl>
                                          <p:spTgt spid="151"/>
                                        </p:tgtEl>
                                        <p:attrNameLst>
                                          <p:attrName>ppt_y</p:attrName>
                                        </p:attrNameLst>
                                      </p:cBhvr>
                                      <p:tavLst>
                                        <p:tav tm="0">
                                          <p:val>
                                            <p:strVal val="#ppt_y+0.1"/>
                                          </p:val>
                                        </p:tav>
                                        <p:tav tm="100000">
                                          <p:val>
                                            <p:strVal val="#ppt_y"/>
                                          </p:val>
                                        </p:tav>
                                      </p:tavLst>
                                    </p:anim>
                                  </p:childTnLst>
                                </p:cTn>
                              </p:par>
                              <p:par>
                                <p:cTn id="268" presetID="30" presetClass="entr" presetSubtype="0" fill="hold" grpId="0" nodeType="withEffect">
                                  <p:stCondLst>
                                    <p:cond delay="0"/>
                                  </p:stCondLst>
                                  <p:childTnLst>
                                    <p:set>
                                      <p:cBhvr>
                                        <p:cTn id="269" dur="1" fill="hold">
                                          <p:stCondLst>
                                            <p:cond delay="0"/>
                                          </p:stCondLst>
                                        </p:cTn>
                                        <p:tgtEl>
                                          <p:spTgt spid="149"/>
                                        </p:tgtEl>
                                        <p:attrNameLst>
                                          <p:attrName>style.visibility</p:attrName>
                                        </p:attrNameLst>
                                      </p:cBhvr>
                                      <p:to>
                                        <p:strVal val="visible"/>
                                      </p:to>
                                    </p:set>
                                    <p:animEffect transition="in" filter="fade">
                                      <p:cBhvr>
                                        <p:cTn id="270" dur="800" decel="100000"/>
                                        <p:tgtEl>
                                          <p:spTgt spid="149"/>
                                        </p:tgtEl>
                                      </p:cBhvr>
                                    </p:animEffect>
                                    <p:anim calcmode="lin" valueType="num">
                                      <p:cBhvr>
                                        <p:cTn id="271" dur="800" decel="100000" fill="hold"/>
                                        <p:tgtEl>
                                          <p:spTgt spid="149"/>
                                        </p:tgtEl>
                                        <p:attrNameLst>
                                          <p:attrName>style.rotation</p:attrName>
                                        </p:attrNameLst>
                                      </p:cBhvr>
                                      <p:tavLst>
                                        <p:tav tm="0">
                                          <p:val>
                                            <p:fltVal val="-90"/>
                                          </p:val>
                                        </p:tav>
                                        <p:tav tm="100000">
                                          <p:val>
                                            <p:fltVal val="0"/>
                                          </p:val>
                                        </p:tav>
                                      </p:tavLst>
                                    </p:anim>
                                    <p:anim calcmode="lin" valueType="num">
                                      <p:cBhvr>
                                        <p:cTn id="272" dur="800" decel="100000" fill="hold"/>
                                        <p:tgtEl>
                                          <p:spTgt spid="149"/>
                                        </p:tgtEl>
                                        <p:attrNameLst>
                                          <p:attrName>ppt_x</p:attrName>
                                        </p:attrNameLst>
                                      </p:cBhvr>
                                      <p:tavLst>
                                        <p:tav tm="0">
                                          <p:val>
                                            <p:strVal val="#ppt_x+0.4"/>
                                          </p:val>
                                        </p:tav>
                                        <p:tav tm="100000">
                                          <p:val>
                                            <p:strVal val="#ppt_x-0.05"/>
                                          </p:val>
                                        </p:tav>
                                      </p:tavLst>
                                    </p:anim>
                                    <p:anim calcmode="lin" valueType="num">
                                      <p:cBhvr>
                                        <p:cTn id="273" dur="800" decel="100000" fill="hold"/>
                                        <p:tgtEl>
                                          <p:spTgt spid="149"/>
                                        </p:tgtEl>
                                        <p:attrNameLst>
                                          <p:attrName>ppt_y</p:attrName>
                                        </p:attrNameLst>
                                      </p:cBhvr>
                                      <p:tavLst>
                                        <p:tav tm="0">
                                          <p:val>
                                            <p:strVal val="#ppt_y-0.4"/>
                                          </p:val>
                                        </p:tav>
                                        <p:tav tm="100000">
                                          <p:val>
                                            <p:strVal val="#ppt_y+0.1"/>
                                          </p:val>
                                        </p:tav>
                                      </p:tavLst>
                                    </p:anim>
                                    <p:anim calcmode="lin" valueType="num">
                                      <p:cBhvr>
                                        <p:cTn id="274" dur="200" accel="100000" fill="hold">
                                          <p:stCondLst>
                                            <p:cond delay="800"/>
                                          </p:stCondLst>
                                        </p:cTn>
                                        <p:tgtEl>
                                          <p:spTgt spid="149"/>
                                        </p:tgtEl>
                                        <p:attrNameLst>
                                          <p:attrName>ppt_x</p:attrName>
                                        </p:attrNameLst>
                                      </p:cBhvr>
                                      <p:tavLst>
                                        <p:tav tm="0">
                                          <p:val>
                                            <p:strVal val="#ppt_x-0.05"/>
                                          </p:val>
                                        </p:tav>
                                        <p:tav tm="100000">
                                          <p:val>
                                            <p:strVal val="#ppt_x"/>
                                          </p:val>
                                        </p:tav>
                                      </p:tavLst>
                                    </p:anim>
                                    <p:anim calcmode="lin" valueType="num">
                                      <p:cBhvr>
                                        <p:cTn id="275" dur="200" accel="100000" fill="hold">
                                          <p:stCondLst>
                                            <p:cond delay="800"/>
                                          </p:stCondLst>
                                        </p:cTn>
                                        <p:tgtEl>
                                          <p:spTgt spid="149"/>
                                        </p:tgtEl>
                                        <p:attrNameLst>
                                          <p:attrName>ppt_y</p:attrName>
                                        </p:attrNameLst>
                                      </p:cBhvr>
                                      <p:tavLst>
                                        <p:tav tm="0">
                                          <p:val>
                                            <p:strVal val="#ppt_y+0.1"/>
                                          </p:val>
                                        </p:tav>
                                        <p:tav tm="100000">
                                          <p:val>
                                            <p:strVal val="#ppt_y"/>
                                          </p:val>
                                        </p:tav>
                                      </p:tavLst>
                                    </p:anim>
                                  </p:childTnLst>
                                </p:cTn>
                              </p:par>
                              <p:par>
                                <p:cTn id="276" presetID="30" presetClass="entr" presetSubtype="0" fill="hold" grpId="0" nodeType="withEffect">
                                  <p:stCondLst>
                                    <p:cond delay="0"/>
                                  </p:stCondLst>
                                  <p:childTnLst>
                                    <p:set>
                                      <p:cBhvr>
                                        <p:cTn id="277" dur="1" fill="hold">
                                          <p:stCondLst>
                                            <p:cond delay="0"/>
                                          </p:stCondLst>
                                        </p:cTn>
                                        <p:tgtEl>
                                          <p:spTgt spid="147"/>
                                        </p:tgtEl>
                                        <p:attrNameLst>
                                          <p:attrName>style.visibility</p:attrName>
                                        </p:attrNameLst>
                                      </p:cBhvr>
                                      <p:to>
                                        <p:strVal val="visible"/>
                                      </p:to>
                                    </p:set>
                                    <p:animEffect transition="in" filter="fade">
                                      <p:cBhvr>
                                        <p:cTn id="278" dur="800" decel="100000"/>
                                        <p:tgtEl>
                                          <p:spTgt spid="147"/>
                                        </p:tgtEl>
                                      </p:cBhvr>
                                    </p:animEffect>
                                    <p:anim calcmode="lin" valueType="num">
                                      <p:cBhvr>
                                        <p:cTn id="279" dur="800" decel="100000" fill="hold"/>
                                        <p:tgtEl>
                                          <p:spTgt spid="147"/>
                                        </p:tgtEl>
                                        <p:attrNameLst>
                                          <p:attrName>style.rotation</p:attrName>
                                        </p:attrNameLst>
                                      </p:cBhvr>
                                      <p:tavLst>
                                        <p:tav tm="0">
                                          <p:val>
                                            <p:fltVal val="-90"/>
                                          </p:val>
                                        </p:tav>
                                        <p:tav tm="100000">
                                          <p:val>
                                            <p:fltVal val="0"/>
                                          </p:val>
                                        </p:tav>
                                      </p:tavLst>
                                    </p:anim>
                                    <p:anim calcmode="lin" valueType="num">
                                      <p:cBhvr>
                                        <p:cTn id="280" dur="800" decel="100000" fill="hold"/>
                                        <p:tgtEl>
                                          <p:spTgt spid="147"/>
                                        </p:tgtEl>
                                        <p:attrNameLst>
                                          <p:attrName>ppt_x</p:attrName>
                                        </p:attrNameLst>
                                      </p:cBhvr>
                                      <p:tavLst>
                                        <p:tav tm="0">
                                          <p:val>
                                            <p:strVal val="#ppt_x+0.4"/>
                                          </p:val>
                                        </p:tav>
                                        <p:tav tm="100000">
                                          <p:val>
                                            <p:strVal val="#ppt_x-0.05"/>
                                          </p:val>
                                        </p:tav>
                                      </p:tavLst>
                                    </p:anim>
                                    <p:anim calcmode="lin" valueType="num">
                                      <p:cBhvr>
                                        <p:cTn id="281" dur="800" decel="100000" fill="hold"/>
                                        <p:tgtEl>
                                          <p:spTgt spid="147"/>
                                        </p:tgtEl>
                                        <p:attrNameLst>
                                          <p:attrName>ppt_y</p:attrName>
                                        </p:attrNameLst>
                                      </p:cBhvr>
                                      <p:tavLst>
                                        <p:tav tm="0">
                                          <p:val>
                                            <p:strVal val="#ppt_y-0.4"/>
                                          </p:val>
                                        </p:tav>
                                        <p:tav tm="100000">
                                          <p:val>
                                            <p:strVal val="#ppt_y+0.1"/>
                                          </p:val>
                                        </p:tav>
                                      </p:tavLst>
                                    </p:anim>
                                    <p:anim calcmode="lin" valueType="num">
                                      <p:cBhvr>
                                        <p:cTn id="282" dur="200" accel="100000" fill="hold">
                                          <p:stCondLst>
                                            <p:cond delay="800"/>
                                          </p:stCondLst>
                                        </p:cTn>
                                        <p:tgtEl>
                                          <p:spTgt spid="147"/>
                                        </p:tgtEl>
                                        <p:attrNameLst>
                                          <p:attrName>ppt_x</p:attrName>
                                        </p:attrNameLst>
                                      </p:cBhvr>
                                      <p:tavLst>
                                        <p:tav tm="0">
                                          <p:val>
                                            <p:strVal val="#ppt_x-0.05"/>
                                          </p:val>
                                        </p:tav>
                                        <p:tav tm="100000">
                                          <p:val>
                                            <p:strVal val="#ppt_x"/>
                                          </p:val>
                                        </p:tav>
                                      </p:tavLst>
                                    </p:anim>
                                    <p:anim calcmode="lin" valueType="num">
                                      <p:cBhvr>
                                        <p:cTn id="283" dur="200" accel="100000" fill="hold">
                                          <p:stCondLst>
                                            <p:cond delay="800"/>
                                          </p:stCondLst>
                                        </p:cTn>
                                        <p:tgtEl>
                                          <p:spTgt spid="147"/>
                                        </p:tgtEl>
                                        <p:attrNameLst>
                                          <p:attrName>ppt_y</p:attrName>
                                        </p:attrNameLst>
                                      </p:cBhvr>
                                      <p:tavLst>
                                        <p:tav tm="0">
                                          <p:val>
                                            <p:strVal val="#ppt_y+0.1"/>
                                          </p:val>
                                        </p:tav>
                                        <p:tav tm="100000">
                                          <p:val>
                                            <p:strVal val="#ppt_y"/>
                                          </p:val>
                                        </p:tav>
                                      </p:tavLst>
                                    </p:anim>
                                  </p:childTnLst>
                                </p:cTn>
                              </p:par>
                              <p:par>
                                <p:cTn id="284" presetID="30" presetClass="entr" presetSubtype="0" fill="hold" grpId="0" nodeType="withEffect">
                                  <p:stCondLst>
                                    <p:cond delay="0"/>
                                  </p:stCondLst>
                                  <p:childTnLst>
                                    <p:set>
                                      <p:cBhvr>
                                        <p:cTn id="285" dur="1" fill="hold">
                                          <p:stCondLst>
                                            <p:cond delay="0"/>
                                          </p:stCondLst>
                                        </p:cTn>
                                        <p:tgtEl>
                                          <p:spTgt spid="162"/>
                                        </p:tgtEl>
                                        <p:attrNameLst>
                                          <p:attrName>style.visibility</p:attrName>
                                        </p:attrNameLst>
                                      </p:cBhvr>
                                      <p:to>
                                        <p:strVal val="visible"/>
                                      </p:to>
                                    </p:set>
                                    <p:animEffect transition="in" filter="fade">
                                      <p:cBhvr>
                                        <p:cTn id="286" dur="800" decel="100000"/>
                                        <p:tgtEl>
                                          <p:spTgt spid="162"/>
                                        </p:tgtEl>
                                      </p:cBhvr>
                                    </p:animEffect>
                                    <p:anim calcmode="lin" valueType="num">
                                      <p:cBhvr>
                                        <p:cTn id="287" dur="800" decel="100000" fill="hold"/>
                                        <p:tgtEl>
                                          <p:spTgt spid="162"/>
                                        </p:tgtEl>
                                        <p:attrNameLst>
                                          <p:attrName>style.rotation</p:attrName>
                                        </p:attrNameLst>
                                      </p:cBhvr>
                                      <p:tavLst>
                                        <p:tav tm="0">
                                          <p:val>
                                            <p:fltVal val="-90"/>
                                          </p:val>
                                        </p:tav>
                                        <p:tav tm="100000">
                                          <p:val>
                                            <p:fltVal val="0"/>
                                          </p:val>
                                        </p:tav>
                                      </p:tavLst>
                                    </p:anim>
                                    <p:anim calcmode="lin" valueType="num">
                                      <p:cBhvr>
                                        <p:cTn id="288" dur="800" decel="100000" fill="hold"/>
                                        <p:tgtEl>
                                          <p:spTgt spid="162"/>
                                        </p:tgtEl>
                                        <p:attrNameLst>
                                          <p:attrName>ppt_x</p:attrName>
                                        </p:attrNameLst>
                                      </p:cBhvr>
                                      <p:tavLst>
                                        <p:tav tm="0">
                                          <p:val>
                                            <p:strVal val="#ppt_x+0.4"/>
                                          </p:val>
                                        </p:tav>
                                        <p:tav tm="100000">
                                          <p:val>
                                            <p:strVal val="#ppt_x-0.05"/>
                                          </p:val>
                                        </p:tav>
                                      </p:tavLst>
                                    </p:anim>
                                    <p:anim calcmode="lin" valueType="num">
                                      <p:cBhvr>
                                        <p:cTn id="289" dur="800" decel="100000" fill="hold"/>
                                        <p:tgtEl>
                                          <p:spTgt spid="162"/>
                                        </p:tgtEl>
                                        <p:attrNameLst>
                                          <p:attrName>ppt_y</p:attrName>
                                        </p:attrNameLst>
                                      </p:cBhvr>
                                      <p:tavLst>
                                        <p:tav tm="0">
                                          <p:val>
                                            <p:strVal val="#ppt_y-0.4"/>
                                          </p:val>
                                        </p:tav>
                                        <p:tav tm="100000">
                                          <p:val>
                                            <p:strVal val="#ppt_y+0.1"/>
                                          </p:val>
                                        </p:tav>
                                      </p:tavLst>
                                    </p:anim>
                                    <p:anim calcmode="lin" valueType="num">
                                      <p:cBhvr>
                                        <p:cTn id="290" dur="200" accel="100000" fill="hold">
                                          <p:stCondLst>
                                            <p:cond delay="800"/>
                                          </p:stCondLst>
                                        </p:cTn>
                                        <p:tgtEl>
                                          <p:spTgt spid="162"/>
                                        </p:tgtEl>
                                        <p:attrNameLst>
                                          <p:attrName>ppt_x</p:attrName>
                                        </p:attrNameLst>
                                      </p:cBhvr>
                                      <p:tavLst>
                                        <p:tav tm="0">
                                          <p:val>
                                            <p:strVal val="#ppt_x-0.05"/>
                                          </p:val>
                                        </p:tav>
                                        <p:tav tm="100000">
                                          <p:val>
                                            <p:strVal val="#ppt_x"/>
                                          </p:val>
                                        </p:tav>
                                      </p:tavLst>
                                    </p:anim>
                                    <p:anim calcmode="lin" valueType="num">
                                      <p:cBhvr>
                                        <p:cTn id="291" dur="200" accel="100000" fill="hold">
                                          <p:stCondLst>
                                            <p:cond delay="800"/>
                                          </p:stCondLst>
                                        </p:cTn>
                                        <p:tgtEl>
                                          <p:spTgt spid="162"/>
                                        </p:tgtEl>
                                        <p:attrNameLst>
                                          <p:attrName>ppt_y</p:attrName>
                                        </p:attrNameLst>
                                      </p:cBhvr>
                                      <p:tavLst>
                                        <p:tav tm="0">
                                          <p:val>
                                            <p:strVal val="#ppt_y+0.1"/>
                                          </p:val>
                                        </p:tav>
                                        <p:tav tm="100000">
                                          <p:val>
                                            <p:strVal val="#ppt_y"/>
                                          </p:val>
                                        </p:tav>
                                      </p:tavLst>
                                    </p:anim>
                                  </p:childTnLst>
                                </p:cTn>
                              </p:par>
                              <p:par>
                                <p:cTn id="292" presetID="30" presetClass="entr" presetSubtype="0" fill="hold" grpId="0" nodeType="withEffect">
                                  <p:stCondLst>
                                    <p:cond delay="0"/>
                                  </p:stCondLst>
                                  <p:childTnLst>
                                    <p:set>
                                      <p:cBhvr>
                                        <p:cTn id="293" dur="1" fill="hold">
                                          <p:stCondLst>
                                            <p:cond delay="0"/>
                                          </p:stCondLst>
                                        </p:cTn>
                                        <p:tgtEl>
                                          <p:spTgt spid="160"/>
                                        </p:tgtEl>
                                        <p:attrNameLst>
                                          <p:attrName>style.visibility</p:attrName>
                                        </p:attrNameLst>
                                      </p:cBhvr>
                                      <p:to>
                                        <p:strVal val="visible"/>
                                      </p:to>
                                    </p:set>
                                    <p:animEffect transition="in" filter="fade">
                                      <p:cBhvr>
                                        <p:cTn id="294" dur="800" decel="100000"/>
                                        <p:tgtEl>
                                          <p:spTgt spid="160"/>
                                        </p:tgtEl>
                                      </p:cBhvr>
                                    </p:animEffect>
                                    <p:anim calcmode="lin" valueType="num">
                                      <p:cBhvr>
                                        <p:cTn id="295" dur="800" decel="100000" fill="hold"/>
                                        <p:tgtEl>
                                          <p:spTgt spid="160"/>
                                        </p:tgtEl>
                                        <p:attrNameLst>
                                          <p:attrName>style.rotation</p:attrName>
                                        </p:attrNameLst>
                                      </p:cBhvr>
                                      <p:tavLst>
                                        <p:tav tm="0">
                                          <p:val>
                                            <p:fltVal val="-90"/>
                                          </p:val>
                                        </p:tav>
                                        <p:tav tm="100000">
                                          <p:val>
                                            <p:fltVal val="0"/>
                                          </p:val>
                                        </p:tav>
                                      </p:tavLst>
                                    </p:anim>
                                    <p:anim calcmode="lin" valueType="num">
                                      <p:cBhvr>
                                        <p:cTn id="296" dur="800" decel="100000" fill="hold"/>
                                        <p:tgtEl>
                                          <p:spTgt spid="160"/>
                                        </p:tgtEl>
                                        <p:attrNameLst>
                                          <p:attrName>ppt_x</p:attrName>
                                        </p:attrNameLst>
                                      </p:cBhvr>
                                      <p:tavLst>
                                        <p:tav tm="0">
                                          <p:val>
                                            <p:strVal val="#ppt_x+0.4"/>
                                          </p:val>
                                        </p:tav>
                                        <p:tav tm="100000">
                                          <p:val>
                                            <p:strVal val="#ppt_x-0.05"/>
                                          </p:val>
                                        </p:tav>
                                      </p:tavLst>
                                    </p:anim>
                                    <p:anim calcmode="lin" valueType="num">
                                      <p:cBhvr>
                                        <p:cTn id="297" dur="800" decel="100000" fill="hold"/>
                                        <p:tgtEl>
                                          <p:spTgt spid="160"/>
                                        </p:tgtEl>
                                        <p:attrNameLst>
                                          <p:attrName>ppt_y</p:attrName>
                                        </p:attrNameLst>
                                      </p:cBhvr>
                                      <p:tavLst>
                                        <p:tav tm="0">
                                          <p:val>
                                            <p:strVal val="#ppt_y-0.4"/>
                                          </p:val>
                                        </p:tav>
                                        <p:tav tm="100000">
                                          <p:val>
                                            <p:strVal val="#ppt_y+0.1"/>
                                          </p:val>
                                        </p:tav>
                                      </p:tavLst>
                                    </p:anim>
                                    <p:anim calcmode="lin" valueType="num">
                                      <p:cBhvr>
                                        <p:cTn id="298" dur="200" accel="100000" fill="hold">
                                          <p:stCondLst>
                                            <p:cond delay="800"/>
                                          </p:stCondLst>
                                        </p:cTn>
                                        <p:tgtEl>
                                          <p:spTgt spid="160"/>
                                        </p:tgtEl>
                                        <p:attrNameLst>
                                          <p:attrName>ppt_x</p:attrName>
                                        </p:attrNameLst>
                                      </p:cBhvr>
                                      <p:tavLst>
                                        <p:tav tm="0">
                                          <p:val>
                                            <p:strVal val="#ppt_x-0.05"/>
                                          </p:val>
                                        </p:tav>
                                        <p:tav tm="100000">
                                          <p:val>
                                            <p:strVal val="#ppt_x"/>
                                          </p:val>
                                        </p:tav>
                                      </p:tavLst>
                                    </p:anim>
                                    <p:anim calcmode="lin" valueType="num">
                                      <p:cBhvr>
                                        <p:cTn id="299" dur="200" accel="100000" fill="hold">
                                          <p:stCondLst>
                                            <p:cond delay="800"/>
                                          </p:stCondLst>
                                        </p:cTn>
                                        <p:tgtEl>
                                          <p:spTgt spid="160"/>
                                        </p:tgtEl>
                                        <p:attrNameLst>
                                          <p:attrName>ppt_y</p:attrName>
                                        </p:attrNameLst>
                                      </p:cBhvr>
                                      <p:tavLst>
                                        <p:tav tm="0">
                                          <p:val>
                                            <p:strVal val="#ppt_y+0.1"/>
                                          </p:val>
                                        </p:tav>
                                        <p:tav tm="100000">
                                          <p:val>
                                            <p:strVal val="#ppt_y"/>
                                          </p:val>
                                        </p:tav>
                                      </p:tavLst>
                                    </p:anim>
                                  </p:childTnLst>
                                </p:cTn>
                              </p:par>
                              <p:par>
                                <p:cTn id="300" presetID="30" presetClass="entr" presetSubtype="0" fill="hold" grpId="0" nodeType="withEffect">
                                  <p:stCondLst>
                                    <p:cond delay="0"/>
                                  </p:stCondLst>
                                  <p:childTnLst>
                                    <p:set>
                                      <p:cBhvr>
                                        <p:cTn id="301" dur="1" fill="hold">
                                          <p:stCondLst>
                                            <p:cond delay="0"/>
                                          </p:stCondLst>
                                        </p:cTn>
                                        <p:tgtEl>
                                          <p:spTgt spid="158"/>
                                        </p:tgtEl>
                                        <p:attrNameLst>
                                          <p:attrName>style.visibility</p:attrName>
                                        </p:attrNameLst>
                                      </p:cBhvr>
                                      <p:to>
                                        <p:strVal val="visible"/>
                                      </p:to>
                                    </p:set>
                                    <p:animEffect transition="in" filter="fade">
                                      <p:cBhvr>
                                        <p:cTn id="302" dur="800" decel="100000"/>
                                        <p:tgtEl>
                                          <p:spTgt spid="158"/>
                                        </p:tgtEl>
                                      </p:cBhvr>
                                    </p:animEffect>
                                    <p:anim calcmode="lin" valueType="num">
                                      <p:cBhvr>
                                        <p:cTn id="303" dur="800" decel="100000" fill="hold"/>
                                        <p:tgtEl>
                                          <p:spTgt spid="158"/>
                                        </p:tgtEl>
                                        <p:attrNameLst>
                                          <p:attrName>style.rotation</p:attrName>
                                        </p:attrNameLst>
                                      </p:cBhvr>
                                      <p:tavLst>
                                        <p:tav tm="0">
                                          <p:val>
                                            <p:fltVal val="-90"/>
                                          </p:val>
                                        </p:tav>
                                        <p:tav tm="100000">
                                          <p:val>
                                            <p:fltVal val="0"/>
                                          </p:val>
                                        </p:tav>
                                      </p:tavLst>
                                    </p:anim>
                                    <p:anim calcmode="lin" valueType="num">
                                      <p:cBhvr>
                                        <p:cTn id="304" dur="800" decel="100000" fill="hold"/>
                                        <p:tgtEl>
                                          <p:spTgt spid="158"/>
                                        </p:tgtEl>
                                        <p:attrNameLst>
                                          <p:attrName>ppt_x</p:attrName>
                                        </p:attrNameLst>
                                      </p:cBhvr>
                                      <p:tavLst>
                                        <p:tav tm="0">
                                          <p:val>
                                            <p:strVal val="#ppt_x+0.4"/>
                                          </p:val>
                                        </p:tav>
                                        <p:tav tm="100000">
                                          <p:val>
                                            <p:strVal val="#ppt_x-0.05"/>
                                          </p:val>
                                        </p:tav>
                                      </p:tavLst>
                                    </p:anim>
                                    <p:anim calcmode="lin" valueType="num">
                                      <p:cBhvr>
                                        <p:cTn id="305" dur="800" decel="100000" fill="hold"/>
                                        <p:tgtEl>
                                          <p:spTgt spid="158"/>
                                        </p:tgtEl>
                                        <p:attrNameLst>
                                          <p:attrName>ppt_y</p:attrName>
                                        </p:attrNameLst>
                                      </p:cBhvr>
                                      <p:tavLst>
                                        <p:tav tm="0">
                                          <p:val>
                                            <p:strVal val="#ppt_y-0.4"/>
                                          </p:val>
                                        </p:tav>
                                        <p:tav tm="100000">
                                          <p:val>
                                            <p:strVal val="#ppt_y+0.1"/>
                                          </p:val>
                                        </p:tav>
                                      </p:tavLst>
                                    </p:anim>
                                    <p:anim calcmode="lin" valueType="num">
                                      <p:cBhvr>
                                        <p:cTn id="306" dur="200" accel="100000" fill="hold">
                                          <p:stCondLst>
                                            <p:cond delay="800"/>
                                          </p:stCondLst>
                                        </p:cTn>
                                        <p:tgtEl>
                                          <p:spTgt spid="158"/>
                                        </p:tgtEl>
                                        <p:attrNameLst>
                                          <p:attrName>ppt_x</p:attrName>
                                        </p:attrNameLst>
                                      </p:cBhvr>
                                      <p:tavLst>
                                        <p:tav tm="0">
                                          <p:val>
                                            <p:strVal val="#ppt_x-0.05"/>
                                          </p:val>
                                        </p:tav>
                                        <p:tav tm="100000">
                                          <p:val>
                                            <p:strVal val="#ppt_x"/>
                                          </p:val>
                                        </p:tav>
                                      </p:tavLst>
                                    </p:anim>
                                    <p:anim calcmode="lin" valueType="num">
                                      <p:cBhvr>
                                        <p:cTn id="307" dur="200" accel="100000" fill="hold">
                                          <p:stCondLst>
                                            <p:cond delay="800"/>
                                          </p:stCondLst>
                                        </p:cTn>
                                        <p:tgtEl>
                                          <p:spTgt spid="158"/>
                                        </p:tgtEl>
                                        <p:attrNameLst>
                                          <p:attrName>ppt_y</p:attrName>
                                        </p:attrNameLst>
                                      </p:cBhvr>
                                      <p:tavLst>
                                        <p:tav tm="0">
                                          <p:val>
                                            <p:strVal val="#ppt_y+0.1"/>
                                          </p:val>
                                        </p:tav>
                                        <p:tav tm="100000">
                                          <p:val>
                                            <p:strVal val="#ppt_y"/>
                                          </p:val>
                                        </p:tav>
                                      </p:tavLst>
                                    </p:anim>
                                  </p:childTnLst>
                                </p:cTn>
                              </p:par>
                              <p:par>
                                <p:cTn id="308" presetID="30" presetClass="entr" presetSubtype="0" fill="hold" grpId="0" nodeType="withEffect">
                                  <p:stCondLst>
                                    <p:cond delay="0"/>
                                  </p:stCondLst>
                                  <p:childTnLst>
                                    <p:set>
                                      <p:cBhvr>
                                        <p:cTn id="309" dur="1" fill="hold">
                                          <p:stCondLst>
                                            <p:cond delay="0"/>
                                          </p:stCondLst>
                                        </p:cTn>
                                        <p:tgtEl>
                                          <p:spTgt spid="107"/>
                                        </p:tgtEl>
                                        <p:attrNameLst>
                                          <p:attrName>style.visibility</p:attrName>
                                        </p:attrNameLst>
                                      </p:cBhvr>
                                      <p:to>
                                        <p:strVal val="visible"/>
                                      </p:to>
                                    </p:set>
                                    <p:animEffect transition="in" filter="fade">
                                      <p:cBhvr>
                                        <p:cTn id="310" dur="800" decel="100000"/>
                                        <p:tgtEl>
                                          <p:spTgt spid="107"/>
                                        </p:tgtEl>
                                      </p:cBhvr>
                                    </p:animEffect>
                                    <p:anim calcmode="lin" valueType="num">
                                      <p:cBhvr>
                                        <p:cTn id="311" dur="800" decel="100000" fill="hold"/>
                                        <p:tgtEl>
                                          <p:spTgt spid="107"/>
                                        </p:tgtEl>
                                        <p:attrNameLst>
                                          <p:attrName>style.rotation</p:attrName>
                                        </p:attrNameLst>
                                      </p:cBhvr>
                                      <p:tavLst>
                                        <p:tav tm="0">
                                          <p:val>
                                            <p:fltVal val="-90"/>
                                          </p:val>
                                        </p:tav>
                                        <p:tav tm="100000">
                                          <p:val>
                                            <p:fltVal val="0"/>
                                          </p:val>
                                        </p:tav>
                                      </p:tavLst>
                                    </p:anim>
                                    <p:anim calcmode="lin" valueType="num">
                                      <p:cBhvr>
                                        <p:cTn id="312" dur="800" decel="100000" fill="hold"/>
                                        <p:tgtEl>
                                          <p:spTgt spid="107"/>
                                        </p:tgtEl>
                                        <p:attrNameLst>
                                          <p:attrName>ppt_x</p:attrName>
                                        </p:attrNameLst>
                                      </p:cBhvr>
                                      <p:tavLst>
                                        <p:tav tm="0">
                                          <p:val>
                                            <p:strVal val="#ppt_x+0.4"/>
                                          </p:val>
                                        </p:tav>
                                        <p:tav tm="100000">
                                          <p:val>
                                            <p:strVal val="#ppt_x-0.05"/>
                                          </p:val>
                                        </p:tav>
                                      </p:tavLst>
                                    </p:anim>
                                    <p:anim calcmode="lin" valueType="num">
                                      <p:cBhvr>
                                        <p:cTn id="313" dur="800" decel="100000" fill="hold"/>
                                        <p:tgtEl>
                                          <p:spTgt spid="107"/>
                                        </p:tgtEl>
                                        <p:attrNameLst>
                                          <p:attrName>ppt_y</p:attrName>
                                        </p:attrNameLst>
                                      </p:cBhvr>
                                      <p:tavLst>
                                        <p:tav tm="0">
                                          <p:val>
                                            <p:strVal val="#ppt_y-0.4"/>
                                          </p:val>
                                        </p:tav>
                                        <p:tav tm="100000">
                                          <p:val>
                                            <p:strVal val="#ppt_y+0.1"/>
                                          </p:val>
                                        </p:tav>
                                      </p:tavLst>
                                    </p:anim>
                                    <p:anim calcmode="lin" valueType="num">
                                      <p:cBhvr>
                                        <p:cTn id="314" dur="200" accel="100000" fill="hold">
                                          <p:stCondLst>
                                            <p:cond delay="800"/>
                                          </p:stCondLst>
                                        </p:cTn>
                                        <p:tgtEl>
                                          <p:spTgt spid="107"/>
                                        </p:tgtEl>
                                        <p:attrNameLst>
                                          <p:attrName>ppt_x</p:attrName>
                                        </p:attrNameLst>
                                      </p:cBhvr>
                                      <p:tavLst>
                                        <p:tav tm="0">
                                          <p:val>
                                            <p:strVal val="#ppt_x-0.05"/>
                                          </p:val>
                                        </p:tav>
                                        <p:tav tm="100000">
                                          <p:val>
                                            <p:strVal val="#ppt_x"/>
                                          </p:val>
                                        </p:tav>
                                      </p:tavLst>
                                    </p:anim>
                                    <p:anim calcmode="lin" valueType="num">
                                      <p:cBhvr>
                                        <p:cTn id="315" dur="200" accel="100000" fill="hold">
                                          <p:stCondLst>
                                            <p:cond delay="800"/>
                                          </p:stCondLst>
                                        </p:cTn>
                                        <p:tgtEl>
                                          <p:spTgt spid="107"/>
                                        </p:tgtEl>
                                        <p:attrNameLst>
                                          <p:attrName>ppt_y</p:attrName>
                                        </p:attrNameLst>
                                      </p:cBhvr>
                                      <p:tavLst>
                                        <p:tav tm="0">
                                          <p:val>
                                            <p:strVal val="#ppt_y+0.1"/>
                                          </p:val>
                                        </p:tav>
                                        <p:tav tm="100000">
                                          <p:val>
                                            <p:strVal val="#ppt_y"/>
                                          </p:val>
                                        </p:tav>
                                      </p:tavLst>
                                    </p:anim>
                                  </p:childTnLst>
                                </p:cTn>
                              </p:par>
                              <p:par>
                                <p:cTn id="316" presetID="30" presetClass="entr" presetSubtype="0" fill="hold" grpId="0" nodeType="withEffect">
                                  <p:stCondLst>
                                    <p:cond delay="0"/>
                                  </p:stCondLst>
                                  <p:childTnLst>
                                    <p:set>
                                      <p:cBhvr>
                                        <p:cTn id="317" dur="1" fill="hold">
                                          <p:stCondLst>
                                            <p:cond delay="0"/>
                                          </p:stCondLst>
                                        </p:cTn>
                                        <p:tgtEl>
                                          <p:spTgt spid="167"/>
                                        </p:tgtEl>
                                        <p:attrNameLst>
                                          <p:attrName>style.visibility</p:attrName>
                                        </p:attrNameLst>
                                      </p:cBhvr>
                                      <p:to>
                                        <p:strVal val="visible"/>
                                      </p:to>
                                    </p:set>
                                    <p:animEffect transition="in" filter="fade">
                                      <p:cBhvr>
                                        <p:cTn id="318" dur="800" decel="100000"/>
                                        <p:tgtEl>
                                          <p:spTgt spid="167"/>
                                        </p:tgtEl>
                                      </p:cBhvr>
                                    </p:animEffect>
                                    <p:anim calcmode="lin" valueType="num">
                                      <p:cBhvr>
                                        <p:cTn id="319" dur="800" decel="100000" fill="hold"/>
                                        <p:tgtEl>
                                          <p:spTgt spid="167"/>
                                        </p:tgtEl>
                                        <p:attrNameLst>
                                          <p:attrName>style.rotation</p:attrName>
                                        </p:attrNameLst>
                                      </p:cBhvr>
                                      <p:tavLst>
                                        <p:tav tm="0">
                                          <p:val>
                                            <p:fltVal val="-90"/>
                                          </p:val>
                                        </p:tav>
                                        <p:tav tm="100000">
                                          <p:val>
                                            <p:fltVal val="0"/>
                                          </p:val>
                                        </p:tav>
                                      </p:tavLst>
                                    </p:anim>
                                    <p:anim calcmode="lin" valueType="num">
                                      <p:cBhvr>
                                        <p:cTn id="320" dur="800" decel="100000" fill="hold"/>
                                        <p:tgtEl>
                                          <p:spTgt spid="167"/>
                                        </p:tgtEl>
                                        <p:attrNameLst>
                                          <p:attrName>ppt_x</p:attrName>
                                        </p:attrNameLst>
                                      </p:cBhvr>
                                      <p:tavLst>
                                        <p:tav tm="0">
                                          <p:val>
                                            <p:strVal val="#ppt_x+0.4"/>
                                          </p:val>
                                        </p:tav>
                                        <p:tav tm="100000">
                                          <p:val>
                                            <p:strVal val="#ppt_x-0.05"/>
                                          </p:val>
                                        </p:tav>
                                      </p:tavLst>
                                    </p:anim>
                                    <p:anim calcmode="lin" valueType="num">
                                      <p:cBhvr>
                                        <p:cTn id="321" dur="800" decel="100000" fill="hold"/>
                                        <p:tgtEl>
                                          <p:spTgt spid="167"/>
                                        </p:tgtEl>
                                        <p:attrNameLst>
                                          <p:attrName>ppt_y</p:attrName>
                                        </p:attrNameLst>
                                      </p:cBhvr>
                                      <p:tavLst>
                                        <p:tav tm="0">
                                          <p:val>
                                            <p:strVal val="#ppt_y-0.4"/>
                                          </p:val>
                                        </p:tav>
                                        <p:tav tm="100000">
                                          <p:val>
                                            <p:strVal val="#ppt_y+0.1"/>
                                          </p:val>
                                        </p:tav>
                                      </p:tavLst>
                                    </p:anim>
                                    <p:anim calcmode="lin" valueType="num">
                                      <p:cBhvr>
                                        <p:cTn id="322" dur="200" accel="100000" fill="hold">
                                          <p:stCondLst>
                                            <p:cond delay="800"/>
                                          </p:stCondLst>
                                        </p:cTn>
                                        <p:tgtEl>
                                          <p:spTgt spid="167"/>
                                        </p:tgtEl>
                                        <p:attrNameLst>
                                          <p:attrName>ppt_x</p:attrName>
                                        </p:attrNameLst>
                                      </p:cBhvr>
                                      <p:tavLst>
                                        <p:tav tm="0">
                                          <p:val>
                                            <p:strVal val="#ppt_x-0.05"/>
                                          </p:val>
                                        </p:tav>
                                        <p:tav tm="100000">
                                          <p:val>
                                            <p:strVal val="#ppt_x"/>
                                          </p:val>
                                        </p:tav>
                                      </p:tavLst>
                                    </p:anim>
                                    <p:anim calcmode="lin" valueType="num">
                                      <p:cBhvr>
                                        <p:cTn id="323" dur="200" accel="100000" fill="hold">
                                          <p:stCondLst>
                                            <p:cond delay="800"/>
                                          </p:stCondLst>
                                        </p:cTn>
                                        <p:tgtEl>
                                          <p:spTgt spid="167"/>
                                        </p:tgtEl>
                                        <p:attrNameLst>
                                          <p:attrName>ppt_y</p:attrName>
                                        </p:attrNameLst>
                                      </p:cBhvr>
                                      <p:tavLst>
                                        <p:tav tm="0">
                                          <p:val>
                                            <p:strVal val="#ppt_y+0.1"/>
                                          </p:val>
                                        </p:tav>
                                        <p:tav tm="100000">
                                          <p:val>
                                            <p:strVal val="#ppt_y"/>
                                          </p:val>
                                        </p:tav>
                                      </p:tavLst>
                                    </p:anim>
                                  </p:childTnLst>
                                </p:cTn>
                              </p:par>
                              <p:par>
                                <p:cTn id="324" presetID="30" presetClass="entr" presetSubtype="0" fill="hold" grpId="0" nodeType="withEffect">
                                  <p:stCondLst>
                                    <p:cond delay="0"/>
                                  </p:stCondLst>
                                  <p:childTnLst>
                                    <p:set>
                                      <p:cBhvr>
                                        <p:cTn id="325" dur="1" fill="hold">
                                          <p:stCondLst>
                                            <p:cond delay="0"/>
                                          </p:stCondLst>
                                        </p:cTn>
                                        <p:tgtEl>
                                          <p:spTgt spid="170"/>
                                        </p:tgtEl>
                                        <p:attrNameLst>
                                          <p:attrName>style.visibility</p:attrName>
                                        </p:attrNameLst>
                                      </p:cBhvr>
                                      <p:to>
                                        <p:strVal val="visible"/>
                                      </p:to>
                                    </p:set>
                                    <p:animEffect transition="in" filter="fade">
                                      <p:cBhvr>
                                        <p:cTn id="326" dur="800" decel="100000"/>
                                        <p:tgtEl>
                                          <p:spTgt spid="170"/>
                                        </p:tgtEl>
                                      </p:cBhvr>
                                    </p:animEffect>
                                    <p:anim calcmode="lin" valueType="num">
                                      <p:cBhvr>
                                        <p:cTn id="327" dur="800" decel="100000" fill="hold"/>
                                        <p:tgtEl>
                                          <p:spTgt spid="170"/>
                                        </p:tgtEl>
                                        <p:attrNameLst>
                                          <p:attrName>style.rotation</p:attrName>
                                        </p:attrNameLst>
                                      </p:cBhvr>
                                      <p:tavLst>
                                        <p:tav tm="0">
                                          <p:val>
                                            <p:fltVal val="-90"/>
                                          </p:val>
                                        </p:tav>
                                        <p:tav tm="100000">
                                          <p:val>
                                            <p:fltVal val="0"/>
                                          </p:val>
                                        </p:tav>
                                      </p:tavLst>
                                    </p:anim>
                                    <p:anim calcmode="lin" valueType="num">
                                      <p:cBhvr>
                                        <p:cTn id="328" dur="800" decel="100000" fill="hold"/>
                                        <p:tgtEl>
                                          <p:spTgt spid="170"/>
                                        </p:tgtEl>
                                        <p:attrNameLst>
                                          <p:attrName>ppt_x</p:attrName>
                                        </p:attrNameLst>
                                      </p:cBhvr>
                                      <p:tavLst>
                                        <p:tav tm="0">
                                          <p:val>
                                            <p:strVal val="#ppt_x+0.4"/>
                                          </p:val>
                                        </p:tav>
                                        <p:tav tm="100000">
                                          <p:val>
                                            <p:strVal val="#ppt_x-0.05"/>
                                          </p:val>
                                        </p:tav>
                                      </p:tavLst>
                                    </p:anim>
                                    <p:anim calcmode="lin" valueType="num">
                                      <p:cBhvr>
                                        <p:cTn id="329" dur="800" decel="100000" fill="hold"/>
                                        <p:tgtEl>
                                          <p:spTgt spid="170"/>
                                        </p:tgtEl>
                                        <p:attrNameLst>
                                          <p:attrName>ppt_y</p:attrName>
                                        </p:attrNameLst>
                                      </p:cBhvr>
                                      <p:tavLst>
                                        <p:tav tm="0">
                                          <p:val>
                                            <p:strVal val="#ppt_y-0.4"/>
                                          </p:val>
                                        </p:tav>
                                        <p:tav tm="100000">
                                          <p:val>
                                            <p:strVal val="#ppt_y+0.1"/>
                                          </p:val>
                                        </p:tav>
                                      </p:tavLst>
                                    </p:anim>
                                    <p:anim calcmode="lin" valueType="num">
                                      <p:cBhvr>
                                        <p:cTn id="330" dur="200" accel="100000" fill="hold">
                                          <p:stCondLst>
                                            <p:cond delay="800"/>
                                          </p:stCondLst>
                                        </p:cTn>
                                        <p:tgtEl>
                                          <p:spTgt spid="170"/>
                                        </p:tgtEl>
                                        <p:attrNameLst>
                                          <p:attrName>ppt_x</p:attrName>
                                        </p:attrNameLst>
                                      </p:cBhvr>
                                      <p:tavLst>
                                        <p:tav tm="0">
                                          <p:val>
                                            <p:strVal val="#ppt_x-0.05"/>
                                          </p:val>
                                        </p:tav>
                                        <p:tav tm="100000">
                                          <p:val>
                                            <p:strVal val="#ppt_x"/>
                                          </p:val>
                                        </p:tav>
                                      </p:tavLst>
                                    </p:anim>
                                    <p:anim calcmode="lin" valueType="num">
                                      <p:cBhvr>
                                        <p:cTn id="331" dur="200" accel="100000" fill="hold">
                                          <p:stCondLst>
                                            <p:cond delay="800"/>
                                          </p:stCondLst>
                                        </p:cTn>
                                        <p:tgtEl>
                                          <p:spTgt spid="170"/>
                                        </p:tgtEl>
                                        <p:attrNameLst>
                                          <p:attrName>ppt_y</p:attrName>
                                        </p:attrNameLst>
                                      </p:cBhvr>
                                      <p:tavLst>
                                        <p:tav tm="0">
                                          <p:val>
                                            <p:strVal val="#ppt_y+0.1"/>
                                          </p:val>
                                        </p:tav>
                                        <p:tav tm="100000">
                                          <p:val>
                                            <p:strVal val="#ppt_y"/>
                                          </p:val>
                                        </p:tav>
                                      </p:tavLst>
                                    </p:anim>
                                  </p:childTnLst>
                                </p:cTn>
                              </p:par>
                              <p:par>
                                <p:cTn id="332" presetID="30" presetClass="entr" presetSubtype="0" fill="hold" grpId="0" nodeType="withEffect">
                                  <p:stCondLst>
                                    <p:cond delay="0"/>
                                  </p:stCondLst>
                                  <p:childTnLst>
                                    <p:set>
                                      <p:cBhvr>
                                        <p:cTn id="333" dur="1" fill="hold">
                                          <p:stCondLst>
                                            <p:cond delay="0"/>
                                          </p:stCondLst>
                                        </p:cTn>
                                        <p:tgtEl>
                                          <p:spTgt spid="173"/>
                                        </p:tgtEl>
                                        <p:attrNameLst>
                                          <p:attrName>style.visibility</p:attrName>
                                        </p:attrNameLst>
                                      </p:cBhvr>
                                      <p:to>
                                        <p:strVal val="visible"/>
                                      </p:to>
                                    </p:set>
                                    <p:animEffect transition="in" filter="fade">
                                      <p:cBhvr>
                                        <p:cTn id="334" dur="800" decel="100000"/>
                                        <p:tgtEl>
                                          <p:spTgt spid="173"/>
                                        </p:tgtEl>
                                      </p:cBhvr>
                                    </p:animEffect>
                                    <p:anim calcmode="lin" valueType="num">
                                      <p:cBhvr>
                                        <p:cTn id="335" dur="800" decel="100000" fill="hold"/>
                                        <p:tgtEl>
                                          <p:spTgt spid="173"/>
                                        </p:tgtEl>
                                        <p:attrNameLst>
                                          <p:attrName>style.rotation</p:attrName>
                                        </p:attrNameLst>
                                      </p:cBhvr>
                                      <p:tavLst>
                                        <p:tav tm="0">
                                          <p:val>
                                            <p:fltVal val="-90"/>
                                          </p:val>
                                        </p:tav>
                                        <p:tav tm="100000">
                                          <p:val>
                                            <p:fltVal val="0"/>
                                          </p:val>
                                        </p:tav>
                                      </p:tavLst>
                                    </p:anim>
                                    <p:anim calcmode="lin" valueType="num">
                                      <p:cBhvr>
                                        <p:cTn id="336" dur="800" decel="100000" fill="hold"/>
                                        <p:tgtEl>
                                          <p:spTgt spid="173"/>
                                        </p:tgtEl>
                                        <p:attrNameLst>
                                          <p:attrName>ppt_x</p:attrName>
                                        </p:attrNameLst>
                                      </p:cBhvr>
                                      <p:tavLst>
                                        <p:tav tm="0">
                                          <p:val>
                                            <p:strVal val="#ppt_x+0.4"/>
                                          </p:val>
                                        </p:tav>
                                        <p:tav tm="100000">
                                          <p:val>
                                            <p:strVal val="#ppt_x-0.05"/>
                                          </p:val>
                                        </p:tav>
                                      </p:tavLst>
                                    </p:anim>
                                    <p:anim calcmode="lin" valueType="num">
                                      <p:cBhvr>
                                        <p:cTn id="337" dur="800" decel="100000" fill="hold"/>
                                        <p:tgtEl>
                                          <p:spTgt spid="173"/>
                                        </p:tgtEl>
                                        <p:attrNameLst>
                                          <p:attrName>ppt_y</p:attrName>
                                        </p:attrNameLst>
                                      </p:cBhvr>
                                      <p:tavLst>
                                        <p:tav tm="0">
                                          <p:val>
                                            <p:strVal val="#ppt_y-0.4"/>
                                          </p:val>
                                        </p:tav>
                                        <p:tav tm="100000">
                                          <p:val>
                                            <p:strVal val="#ppt_y+0.1"/>
                                          </p:val>
                                        </p:tav>
                                      </p:tavLst>
                                    </p:anim>
                                    <p:anim calcmode="lin" valueType="num">
                                      <p:cBhvr>
                                        <p:cTn id="338" dur="200" accel="100000" fill="hold">
                                          <p:stCondLst>
                                            <p:cond delay="800"/>
                                          </p:stCondLst>
                                        </p:cTn>
                                        <p:tgtEl>
                                          <p:spTgt spid="173"/>
                                        </p:tgtEl>
                                        <p:attrNameLst>
                                          <p:attrName>ppt_x</p:attrName>
                                        </p:attrNameLst>
                                      </p:cBhvr>
                                      <p:tavLst>
                                        <p:tav tm="0">
                                          <p:val>
                                            <p:strVal val="#ppt_x-0.05"/>
                                          </p:val>
                                        </p:tav>
                                        <p:tav tm="100000">
                                          <p:val>
                                            <p:strVal val="#ppt_x"/>
                                          </p:val>
                                        </p:tav>
                                      </p:tavLst>
                                    </p:anim>
                                    <p:anim calcmode="lin" valueType="num">
                                      <p:cBhvr>
                                        <p:cTn id="339" dur="200" accel="100000" fill="hold">
                                          <p:stCondLst>
                                            <p:cond delay="800"/>
                                          </p:stCondLst>
                                        </p:cTn>
                                        <p:tgtEl>
                                          <p:spTgt spid="173"/>
                                        </p:tgtEl>
                                        <p:attrNameLst>
                                          <p:attrName>ppt_y</p:attrName>
                                        </p:attrNameLst>
                                      </p:cBhvr>
                                      <p:tavLst>
                                        <p:tav tm="0">
                                          <p:val>
                                            <p:strVal val="#ppt_y+0.1"/>
                                          </p:val>
                                        </p:tav>
                                        <p:tav tm="100000">
                                          <p:val>
                                            <p:strVal val="#ppt_y"/>
                                          </p:val>
                                        </p:tav>
                                      </p:tavLst>
                                    </p:anim>
                                  </p:childTnLst>
                                </p:cTn>
                              </p:par>
                              <p:par>
                                <p:cTn id="340" presetID="30" presetClass="entr" presetSubtype="0" fill="hold" grpId="0" nodeType="withEffect">
                                  <p:stCondLst>
                                    <p:cond delay="0"/>
                                  </p:stCondLst>
                                  <p:childTnLst>
                                    <p:set>
                                      <p:cBhvr>
                                        <p:cTn id="341" dur="1" fill="hold">
                                          <p:stCondLst>
                                            <p:cond delay="0"/>
                                          </p:stCondLst>
                                        </p:cTn>
                                        <p:tgtEl>
                                          <p:spTgt spid="177"/>
                                        </p:tgtEl>
                                        <p:attrNameLst>
                                          <p:attrName>style.visibility</p:attrName>
                                        </p:attrNameLst>
                                      </p:cBhvr>
                                      <p:to>
                                        <p:strVal val="visible"/>
                                      </p:to>
                                    </p:set>
                                    <p:animEffect transition="in" filter="fade">
                                      <p:cBhvr>
                                        <p:cTn id="342" dur="800" decel="100000"/>
                                        <p:tgtEl>
                                          <p:spTgt spid="177"/>
                                        </p:tgtEl>
                                      </p:cBhvr>
                                    </p:animEffect>
                                    <p:anim calcmode="lin" valueType="num">
                                      <p:cBhvr>
                                        <p:cTn id="343" dur="800" decel="100000" fill="hold"/>
                                        <p:tgtEl>
                                          <p:spTgt spid="177"/>
                                        </p:tgtEl>
                                        <p:attrNameLst>
                                          <p:attrName>style.rotation</p:attrName>
                                        </p:attrNameLst>
                                      </p:cBhvr>
                                      <p:tavLst>
                                        <p:tav tm="0">
                                          <p:val>
                                            <p:fltVal val="-90"/>
                                          </p:val>
                                        </p:tav>
                                        <p:tav tm="100000">
                                          <p:val>
                                            <p:fltVal val="0"/>
                                          </p:val>
                                        </p:tav>
                                      </p:tavLst>
                                    </p:anim>
                                    <p:anim calcmode="lin" valueType="num">
                                      <p:cBhvr>
                                        <p:cTn id="344" dur="800" decel="100000" fill="hold"/>
                                        <p:tgtEl>
                                          <p:spTgt spid="177"/>
                                        </p:tgtEl>
                                        <p:attrNameLst>
                                          <p:attrName>ppt_x</p:attrName>
                                        </p:attrNameLst>
                                      </p:cBhvr>
                                      <p:tavLst>
                                        <p:tav tm="0">
                                          <p:val>
                                            <p:strVal val="#ppt_x+0.4"/>
                                          </p:val>
                                        </p:tav>
                                        <p:tav tm="100000">
                                          <p:val>
                                            <p:strVal val="#ppt_x-0.05"/>
                                          </p:val>
                                        </p:tav>
                                      </p:tavLst>
                                    </p:anim>
                                    <p:anim calcmode="lin" valueType="num">
                                      <p:cBhvr>
                                        <p:cTn id="345" dur="800" decel="100000" fill="hold"/>
                                        <p:tgtEl>
                                          <p:spTgt spid="177"/>
                                        </p:tgtEl>
                                        <p:attrNameLst>
                                          <p:attrName>ppt_y</p:attrName>
                                        </p:attrNameLst>
                                      </p:cBhvr>
                                      <p:tavLst>
                                        <p:tav tm="0">
                                          <p:val>
                                            <p:strVal val="#ppt_y-0.4"/>
                                          </p:val>
                                        </p:tav>
                                        <p:tav tm="100000">
                                          <p:val>
                                            <p:strVal val="#ppt_y+0.1"/>
                                          </p:val>
                                        </p:tav>
                                      </p:tavLst>
                                    </p:anim>
                                    <p:anim calcmode="lin" valueType="num">
                                      <p:cBhvr>
                                        <p:cTn id="346" dur="200" accel="100000" fill="hold">
                                          <p:stCondLst>
                                            <p:cond delay="800"/>
                                          </p:stCondLst>
                                        </p:cTn>
                                        <p:tgtEl>
                                          <p:spTgt spid="177"/>
                                        </p:tgtEl>
                                        <p:attrNameLst>
                                          <p:attrName>ppt_x</p:attrName>
                                        </p:attrNameLst>
                                      </p:cBhvr>
                                      <p:tavLst>
                                        <p:tav tm="0">
                                          <p:val>
                                            <p:strVal val="#ppt_x-0.05"/>
                                          </p:val>
                                        </p:tav>
                                        <p:tav tm="100000">
                                          <p:val>
                                            <p:strVal val="#ppt_x"/>
                                          </p:val>
                                        </p:tav>
                                      </p:tavLst>
                                    </p:anim>
                                    <p:anim calcmode="lin" valueType="num">
                                      <p:cBhvr>
                                        <p:cTn id="347" dur="200" accel="100000" fill="hold">
                                          <p:stCondLst>
                                            <p:cond delay="800"/>
                                          </p:stCondLst>
                                        </p:cTn>
                                        <p:tgtEl>
                                          <p:spTgt spid="177"/>
                                        </p:tgtEl>
                                        <p:attrNameLst>
                                          <p:attrName>ppt_y</p:attrName>
                                        </p:attrNameLst>
                                      </p:cBhvr>
                                      <p:tavLst>
                                        <p:tav tm="0">
                                          <p:val>
                                            <p:strVal val="#ppt_y+0.1"/>
                                          </p:val>
                                        </p:tav>
                                        <p:tav tm="100000">
                                          <p:val>
                                            <p:strVal val="#ppt_y"/>
                                          </p:val>
                                        </p:tav>
                                      </p:tavLst>
                                    </p:anim>
                                  </p:childTnLst>
                                </p:cTn>
                              </p:par>
                              <p:par>
                                <p:cTn id="348" presetID="30" presetClass="entr" presetSubtype="0" fill="hold" grpId="0" nodeType="withEffect">
                                  <p:stCondLst>
                                    <p:cond delay="0"/>
                                  </p:stCondLst>
                                  <p:childTnLst>
                                    <p:set>
                                      <p:cBhvr>
                                        <p:cTn id="349" dur="1" fill="hold">
                                          <p:stCondLst>
                                            <p:cond delay="0"/>
                                          </p:stCondLst>
                                        </p:cTn>
                                        <p:tgtEl>
                                          <p:spTgt spid="180"/>
                                        </p:tgtEl>
                                        <p:attrNameLst>
                                          <p:attrName>style.visibility</p:attrName>
                                        </p:attrNameLst>
                                      </p:cBhvr>
                                      <p:to>
                                        <p:strVal val="visible"/>
                                      </p:to>
                                    </p:set>
                                    <p:animEffect transition="in" filter="fade">
                                      <p:cBhvr>
                                        <p:cTn id="350" dur="800" decel="100000"/>
                                        <p:tgtEl>
                                          <p:spTgt spid="180"/>
                                        </p:tgtEl>
                                      </p:cBhvr>
                                    </p:animEffect>
                                    <p:anim calcmode="lin" valueType="num">
                                      <p:cBhvr>
                                        <p:cTn id="351" dur="800" decel="100000" fill="hold"/>
                                        <p:tgtEl>
                                          <p:spTgt spid="180"/>
                                        </p:tgtEl>
                                        <p:attrNameLst>
                                          <p:attrName>style.rotation</p:attrName>
                                        </p:attrNameLst>
                                      </p:cBhvr>
                                      <p:tavLst>
                                        <p:tav tm="0">
                                          <p:val>
                                            <p:fltVal val="-90"/>
                                          </p:val>
                                        </p:tav>
                                        <p:tav tm="100000">
                                          <p:val>
                                            <p:fltVal val="0"/>
                                          </p:val>
                                        </p:tav>
                                      </p:tavLst>
                                    </p:anim>
                                    <p:anim calcmode="lin" valueType="num">
                                      <p:cBhvr>
                                        <p:cTn id="352" dur="800" decel="100000" fill="hold"/>
                                        <p:tgtEl>
                                          <p:spTgt spid="180"/>
                                        </p:tgtEl>
                                        <p:attrNameLst>
                                          <p:attrName>ppt_x</p:attrName>
                                        </p:attrNameLst>
                                      </p:cBhvr>
                                      <p:tavLst>
                                        <p:tav tm="0">
                                          <p:val>
                                            <p:strVal val="#ppt_x+0.4"/>
                                          </p:val>
                                        </p:tav>
                                        <p:tav tm="100000">
                                          <p:val>
                                            <p:strVal val="#ppt_x-0.05"/>
                                          </p:val>
                                        </p:tav>
                                      </p:tavLst>
                                    </p:anim>
                                    <p:anim calcmode="lin" valueType="num">
                                      <p:cBhvr>
                                        <p:cTn id="353" dur="800" decel="100000" fill="hold"/>
                                        <p:tgtEl>
                                          <p:spTgt spid="180"/>
                                        </p:tgtEl>
                                        <p:attrNameLst>
                                          <p:attrName>ppt_y</p:attrName>
                                        </p:attrNameLst>
                                      </p:cBhvr>
                                      <p:tavLst>
                                        <p:tav tm="0">
                                          <p:val>
                                            <p:strVal val="#ppt_y-0.4"/>
                                          </p:val>
                                        </p:tav>
                                        <p:tav tm="100000">
                                          <p:val>
                                            <p:strVal val="#ppt_y+0.1"/>
                                          </p:val>
                                        </p:tav>
                                      </p:tavLst>
                                    </p:anim>
                                    <p:anim calcmode="lin" valueType="num">
                                      <p:cBhvr>
                                        <p:cTn id="354" dur="200" accel="100000" fill="hold">
                                          <p:stCondLst>
                                            <p:cond delay="800"/>
                                          </p:stCondLst>
                                        </p:cTn>
                                        <p:tgtEl>
                                          <p:spTgt spid="180"/>
                                        </p:tgtEl>
                                        <p:attrNameLst>
                                          <p:attrName>ppt_x</p:attrName>
                                        </p:attrNameLst>
                                      </p:cBhvr>
                                      <p:tavLst>
                                        <p:tav tm="0">
                                          <p:val>
                                            <p:strVal val="#ppt_x-0.05"/>
                                          </p:val>
                                        </p:tav>
                                        <p:tav tm="100000">
                                          <p:val>
                                            <p:strVal val="#ppt_x"/>
                                          </p:val>
                                        </p:tav>
                                      </p:tavLst>
                                    </p:anim>
                                    <p:anim calcmode="lin" valueType="num">
                                      <p:cBhvr>
                                        <p:cTn id="355" dur="200" accel="100000" fill="hold">
                                          <p:stCondLst>
                                            <p:cond delay="800"/>
                                          </p:stCondLst>
                                        </p:cTn>
                                        <p:tgtEl>
                                          <p:spTgt spid="180"/>
                                        </p:tgtEl>
                                        <p:attrNameLst>
                                          <p:attrName>ppt_y</p:attrName>
                                        </p:attrNameLst>
                                      </p:cBhvr>
                                      <p:tavLst>
                                        <p:tav tm="0">
                                          <p:val>
                                            <p:strVal val="#ppt_y+0.1"/>
                                          </p:val>
                                        </p:tav>
                                        <p:tav tm="100000">
                                          <p:val>
                                            <p:strVal val="#ppt_y"/>
                                          </p:val>
                                        </p:tav>
                                      </p:tavLst>
                                    </p:anim>
                                  </p:childTnLst>
                                </p:cTn>
                              </p:par>
                              <p:par>
                                <p:cTn id="356" presetID="30" presetClass="entr" presetSubtype="0" fill="hold" grpId="0" nodeType="withEffect">
                                  <p:stCondLst>
                                    <p:cond delay="0"/>
                                  </p:stCondLst>
                                  <p:childTnLst>
                                    <p:set>
                                      <p:cBhvr>
                                        <p:cTn id="357" dur="1" fill="hold">
                                          <p:stCondLst>
                                            <p:cond delay="0"/>
                                          </p:stCondLst>
                                        </p:cTn>
                                        <p:tgtEl>
                                          <p:spTgt spid="183"/>
                                        </p:tgtEl>
                                        <p:attrNameLst>
                                          <p:attrName>style.visibility</p:attrName>
                                        </p:attrNameLst>
                                      </p:cBhvr>
                                      <p:to>
                                        <p:strVal val="visible"/>
                                      </p:to>
                                    </p:set>
                                    <p:animEffect transition="in" filter="fade">
                                      <p:cBhvr>
                                        <p:cTn id="358" dur="800" decel="100000"/>
                                        <p:tgtEl>
                                          <p:spTgt spid="183"/>
                                        </p:tgtEl>
                                      </p:cBhvr>
                                    </p:animEffect>
                                    <p:anim calcmode="lin" valueType="num">
                                      <p:cBhvr>
                                        <p:cTn id="359" dur="800" decel="100000" fill="hold"/>
                                        <p:tgtEl>
                                          <p:spTgt spid="183"/>
                                        </p:tgtEl>
                                        <p:attrNameLst>
                                          <p:attrName>style.rotation</p:attrName>
                                        </p:attrNameLst>
                                      </p:cBhvr>
                                      <p:tavLst>
                                        <p:tav tm="0">
                                          <p:val>
                                            <p:fltVal val="-90"/>
                                          </p:val>
                                        </p:tav>
                                        <p:tav tm="100000">
                                          <p:val>
                                            <p:fltVal val="0"/>
                                          </p:val>
                                        </p:tav>
                                      </p:tavLst>
                                    </p:anim>
                                    <p:anim calcmode="lin" valueType="num">
                                      <p:cBhvr>
                                        <p:cTn id="360" dur="800" decel="100000" fill="hold"/>
                                        <p:tgtEl>
                                          <p:spTgt spid="183"/>
                                        </p:tgtEl>
                                        <p:attrNameLst>
                                          <p:attrName>ppt_x</p:attrName>
                                        </p:attrNameLst>
                                      </p:cBhvr>
                                      <p:tavLst>
                                        <p:tav tm="0">
                                          <p:val>
                                            <p:strVal val="#ppt_x+0.4"/>
                                          </p:val>
                                        </p:tav>
                                        <p:tav tm="100000">
                                          <p:val>
                                            <p:strVal val="#ppt_x-0.05"/>
                                          </p:val>
                                        </p:tav>
                                      </p:tavLst>
                                    </p:anim>
                                    <p:anim calcmode="lin" valueType="num">
                                      <p:cBhvr>
                                        <p:cTn id="361" dur="800" decel="100000" fill="hold"/>
                                        <p:tgtEl>
                                          <p:spTgt spid="183"/>
                                        </p:tgtEl>
                                        <p:attrNameLst>
                                          <p:attrName>ppt_y</p:attrName>
                                        </p:attrNameLst>
                                      </p:cBhvr>
                                      <p:tavLst>
                                        <p:tav tm="0">
                                          <p:val>
                                            <p:strVal val="#ppt_y-0.4"/>
                                          </p:val>
                                        </p:tav>
                                        <p:tav tm="100000">
                                          <p:val>
                                            <p:strVal val="#ppt_y+0.1"/>
                                          </p:val>
                                        </p:tav>
                                      </p:tavLst>
                                    </p:anim>
                                    <p:anim calcmode="lin" valueType="num">
                                      <p:cBhvr>
                                        <p:cTn id="362" dur="200" accel="100000" fill="hold">
                                          <p:stCondLst>
                                            <p:cond delay="800"/>
                                          </p:stCondLst>
                                        </p:cTn>
                                        <p:tgtEl>
                                          <p:spTgt spid="183"/>
                                        </p:tgtEl>
                                        <p:attrNameLst>
                                          <p:attrName>ppt_x</p:attrName>
                                        </p:attrNameLst>
                                      </p:cBhvr>
                                      <p:tavLst>
                                        <p:tav tm="0">
                                          <p:val>
                                            <p:strVal val="#ppt_x-0.05"/>
                                          </p:val>
                                        </p:tav>
                                        <p:tav tm="100000">
                                          <p:val>
                                            <p:strVal val="#ppt_x"/>
                                          </p:val>
                                        </p:tav>
                                      </p:tavLst>
                                    </p:anim>
                                    <p:anim calcmode="lin" valueType="num">
                                      <p:cBhvr>
                                        <p:cTn id="363" dur="200" accel="100000" fill="hold">
                                          <p:stCondLst>
                                            <p:cond delay="800"/>
                                          </p:stCondLst>
                                        </p:cTn>
                                        <p:tgtEl>
                                          <p:spTgt spid="183"/>
                                        </p:tgtEl>
                                        <p:attrNameLst>
                                          <p:attrName>ppt_y</p:attrName>
                                        </p:attrNameLst>
                                      </p:cBhvr>
                                      <p:tavLst>
                                        <p:tav tm="0">
                                          <p:val>
                                            <p:strVal val="#ppt_y+0.1"/>
                                          </p:val>
                                        </p:tav>
                                        <p:tav tm="100000">
                                          <p:val>
                                            <p:strVal val="#ppt_y"/>
                                          </p:val>
                                        </p:tav>
                                      </p:tavLst>
                                    </p:anim>
                                  </p:childTnLst>
                                </p:cTn>
                              </p:par>
                              <p:par>
                                <p:cTn id="364" presetID="30" presetClass="entr" presetSubtype="0" fill="hold" grpId="0" nodeType="withEffect">
                                  <p:stCondLst>
                                    <p:cond delay="0"/>
                                  </p:stCondLst>
                                  <p:childTnLst>
                                    <p:set>
                                      <p:cBhvr>
                                        <p:cTn id="365" dur="1" fill="hold">
                                          <p:stCondLst>
                                            <p:cond delay="0"/>
                                          </p:stCondLst>
                                        </p:cTn>
                                        <p:tgtEl>
                                          <p:spTgt spid="186"/>
                                        </p:tgtEl>
                                        <p:attrNameLst>
                                          <p:attrName>style.visibility</p:attrName>
                                        </p:attrNameLst>
                                      </p:cBhvr>
                                      <p:to>
                                        <p:strVal val="visible"/>
                                      </p:to>
                                    </p:set>
                                    <p:animEffect transition="in" filter="fade">
                                      <p:cBhvr>
                                        <p:cTn id="366" dur="800" decel="100000"/>
                                        <p:tgtEl>
                                          <p:spTgt spid="186"/>
                                        </p:tgtEl>
                                      </p:cBhvr>
                                    </p:animEffect>
                                    <p:anim calcmode="lin" valueType="num">
                                      <p:cBhvr>
                                        <p:cTn id="367" dur="800" decel="100000" fill="hold"/>
                                        <p:tgtEl>
                                          <p:spTgt spid="186"/>
                                        </p:tgtEl>
                                        <p:attrNameLst>
                                          <p:attrName>style.rotation</p:attrName>
                                        </p:attrNameLst>
                                      </p:cBhvr>
                                      <p:tavLst>
                                        <p:tav tm="0">
                                          <p:val>
                                            <p:fltVal val="-90"/>
                                          </p:val>
                                        </p:tav>
                                        <p:tav tm="100000">
                                          <p:val>
                                            <p:fltVal val="0"/>
                                          </p:val>
                                        </p:tav>
                                      </p:tavLst>
                                    </p:anim>
                                    <p:anim calcmode="lin" valueType="num">
                                      <p:cBhvr>
                                        <p:cTn id="368" dur="800" decel="100000" fill="hold"/>
                                        <p:tgtEl>
                                          <p:spTgt spid="186"/>
                                        </p:tgtEl>
                                        <p:attrNameLst>
                                          <p:attrName>ppt_x</p:attrName>
                                        </p:attrNameLst>
                                      </p:cBhvr>
                                      <p:tavLst>
                                        <p:tav tm="0">
                                          <p:val>
                                            <p:strVal val="#ppt_x+0.4"/>
                                          </p:val>
                                        </p:tav>
                                        <p:tav tm="100000">
                                          <p:val>
                                            <p:strVal val="#ppt_x-0.05"/>
                                          </p:val>
                                        </p:tav>
                                      </p:tavLst>
                                    </p:anim>
                                    <p:anim calcmode="lin" valueType="num">
                                      <p:cBhvr>
                                        <p:cTn id="369" dur="800" decel="100000" fill="hold"/>
                                        <p:tgtEl>
                                          <p:spTgt spid="186"/>
                                        </p:tgtEl>
                                        <p:attrNameLst>
                                          <p:attrName>ppt_y</p:attrName>
                                        </p:attrNameLst>
                                      </p:cBhvr>
                                      <p:tavLst>
                                        <p:tav tm="0">
                                          <p:val>
                                            <p:strVal val="#ppt_y-0.4"/>
                                          </p:val>
                                        </p:tav>
                                        <p:tav tm="100000">
                                          <p:val>
                                            <p:strVal val="#ppt_y+0.1"/>
                                          </p:val>
                                        </p:tav>
                                      </p:tavLst>
                                    </p:anim>
                                    <p:anim calcmode="lin" valueType="num">
                                      <p:cBhvr>
                                        <p:cTn id="370" dur="200" accel="100000" fill="hold">
                                          <p:stCondLst>
                                            <p:cond delay="800"/>
                                          </p:stCondLst>
                                        </p:cTn>
                                        <p:tgtEl>
                                          <p:spTgt spid="186"/>
                                        </p:tgtEl>
                                        <p:attrNameLst>
                                          <p:attrName>ppt_x</p:attrName>
                                        </p:attrNameLst>
                                      </p:cBhvr>
                                      <p:tavLst>
                                        <p:tav tm="0">
                                          <p:val>
                                            <p:strVal val="#ppt_x-0.05"/>
                                          </p:val>
                                        </p:tav>
                                        <p:tav tm="100000">
                                          <p:val>
                                            <p:strVal val="#ppt_x"/>
                                          </p:val>
                                        </p:tav>
                                      </p:tavLst>
                                    </p:anim>
                                    <p:anim calcmode="lin" valueType="num">
                                      <p:cBhvr>
                                        <p:cTn id="371" dur="200" accel="100000" fill="hold">
                                          <p:stCondLst>
                                            <p:cond delay="800"/>
                                          </p:stCondLst>
                                        </p:cTn>
                                        <p:tgtEl>
                                          <p:spTgt spid="186"/>
                                        </p:tgtEl>
                                        <p:attrNameLst>
                                          <p:attrName>ppt_y</p:attrName>
                                        </p:attrNameLst>
                                      </p:cBhvr>
                                      <p:tavLst>
                                        <p:tav tm="0">
                                          <p:val>
                                            <p:strVal val="#ppt_y+0.1"/>
                                          </p:val>
                                        </p:tav>
                                        <p:tav tm="100000">
                                          <p:val>
                                            <p:strVal val="#ppt_y"/>
                                          </p:val>
                                        </p:tav>
                                      </p:tavLst>
                                    </p:anim>
                                  </p:childTnLst>
                                </p:cTn>
                              </p:par>
                              <p:par>
                                <p:cTn id="372" presetID="30" presetClass="entr" presetSubtype="0" fill="hold" grpId="0" nodeType="withEffect">
                                  <p:stCondLst>
                                    <p:cond delay="0"/>
                                  </p:stCondLst>
                                  <p:childTnLst>
                                    <p:set>
                                      <p:cBhvr>
                                        <p:cTn id="373" dur="1" fill="hold">
                                          <p:stCondLst>
                                            <p:cond delay="0"/>
                                          </p:stCondLst>
                                        </p:cTn>
                                        <p:tgtEl>
                                          <p:spTgt spid="189"/>
                                        </p:tgtEl>
                                        <p:attrNameLst>
                                          <p:attrName>style.visibility</p:attrName>
                                        </p:attrNameLst>
                                      </p:cBhvr>
                                      <p:to>
                                        <p:strVal val="visible"/>
                                      </p:to>
                                    </p:set>
                                    <p:animEffect transition="in" filter="fade">
                                      <p:cBhvr>
                                        <p:cTn id="374" dur="800" decel="100000"/>
                                        <p:tgtEl>
                                          <p:spTgt spid="189"/>
                                        </p:tgtEl>
                                      </p:cBhvr>
                                    </p:animEffect>
                                    <p:anim calcmode="lin" valueType="num">
                                      <p:cBhvr>
                                        <p:cTn id="375" dur="800" decel="100000" fill="hold"/>
                                        <p:tgtEl>
                                          <p:spTgt spid="189"/>
                                        </p:tgtEl>
                                        <p:attrNameLst>
                                          <p:attrName>style.rotation</p:attrName>
                                        </p:attrNameLst>
                                      </p:cBhvr>
                                      <p:tavLst>
                                        <p:tav tm="0">
                                          <p:val>
                                            <p:fltVal val="-90"/>
                                          </p:val>
                                        </p:tav>
                                        <p:tav tm="100000">
                                          <p:val>
                                            <p:fltVal val="0"/>
                                          </p:val>
                                        </p:tav>
                                      </p:tavLst>
                                    </p:anim>
                                    <p:anim calcmode="lin" valueType="num">
                                      <p:cBhvr>
                                        <p:cTn id="376" dur="800" decel="100000" fill="hold"/>
                                        <p:tgtEl>
                                          <p:spTgt spid="189"/>
                                        </p:tgtEl>
                                        <p:attrNameLst>
                                          <p:attrName>ppt_x</p:attrName>
                                        </p:attrNameLst>
                                      </p:cBhvr>
                                      <p:tavLst>
                                        <p:tav tm="0">
                                          <p:val>
                                            <p:strVal val="#ppt_x+0.4"/>
                                          </p:val>
                                        </p:tav>
                                        <p:tav tm="100000">
                                          <p:val>
                                            <p:strVal val="#ppt_x-0.05"/>
                                          </p:val>
                                        </p:tav>
                                      </p:tavLst>
                                    </p:anim>
                                    <p:anim calcmode="lin" valueType="num">
                                      <p:cBhvr>
                                        <p:cTn id="377" dur="800" decel="100000" fill="hold"/>
                                        <p:tgtEl>
                                          <p:spTgt spid="189"/>
                                        </p:tgtEl>
                                        <p:attrNameLst>
                                          <p:attrName>ppt_y</p:attrName>
                                        </p:attrNameLst>
                                      </p:cBhvr>
                                      <p:tavLst>
                                        <p:tav tm="0">
                                          <p:val>
                                            <p:strVal val="#ppt_y-0.4"/>
                                          </p:val>
                                        </p:tav>
                                        <p:tav tm="100000">
                                          <p:val>
                                            <p:strVal val="#ppt_y+0.1"/>
                                          </p:val>
                                        </p:tav>
                                      </p:tavLst>
                                    </p:anim>
                                    <p:anim calcmode="lin" valueType="num">
                                      <p:cBhvr>
                                        <p:cTn id="378" dur="200" accel="100000" fill="hold">
                                          <p:stCondLst>
                                            <p:cond delay="800"/>
                                          </p:stCondLst>
                                        </p:cTn>
                                        <p:tgtEl>
                                          <p:spTgt spid="189"/>
                                        </p:tgtEl>
                                        <p:attrNameLst>
                                          <p:attrName>ppt_x</p:attrName>
                                        </p:attrNameLst>
                                      </p:cBhvr>
                                      <p:tavLst>
                                        <p:tav tm="0">
                                          <p:val>
                                            <p:strVal val="#ppt_x-0.05"/>
                                          </p:val>
                                        </p:tav>
                                        <p:tav tm="100000">
                                          <p:val>
                                            <p:strVal val="#ppt_x"/>
                                          </p:val>
                                        </p:tav>
                                      </p:tavLst>
                                    </p:anim>
                                    <p:anim calcmode="lin" valueType="num">
                                      <p:cBhvr>
                                        <p:cTn id="379" dur="200" accel="100000" fill="hold">
                                          <p:stCondLst>
                                            <p:cond delay="800"/>
                                          </p:stCondLst>
                                        </p:cTn>
                                        <p:tgtEl>
                                          <p:spTgt spid="189"/>
                                        </p:tgtEl>
                                        <p:attrNameLst>
                                          <p:attrName>ppt_y</p:attrName>
                                        </p:attrNameLst>
                                      </p:cBhvr>
                                      <p:tavLst>
                                        <p:tav tm="0">
                                          <p:val>
                                            <p:strVal val="#ppt_y+0.1"/>
                                          </p:val>
                                        </p:tav>
                                        <p:tav tm="100000">
                                          <p:val>
                                            <p:strVal val="#ppt_y"/>
                                          </p:val>
                                        </p:tav>
                                      </p:tavLst>
                                    </p:anim>
                                  </p:childTnLst>
                                </p:cTn>
                              </p:par>
                            </p:childTnLst>
                          </p:cTn>
                        </p:par>
                        <p:par>
                          <p:cTn id="380" fill="hold">
                            <p:stCondLst>
                              <p:cond delay="4000"/>
                            </p:stCondLst>
                            <p:childTnLst>
                              <p:par>
                                <p:cTn id="381" presetID="22" presetClass="entr" presetSubtype="8" fill="hold" grpId="0" nodeType="afterEffect">
                                  <p:stCondLst>
                                    <p:cond delay="0"/>
                                  </p:stCondLst>
                                  <p:childTnLst>
                                    <p:set>
                                      <p:cBhvr>
                                        <p:cTn id="382" dur="1" fill="hold">
                                          <p:stCondLst>
                                            <p:cond delay="0"/>
                                          </p:stCondLst>
                                        </p:cTn>
                                        <p:tgtEl>
                                          <p:spTgt spid="119">
                                            <p:bg/>
                                          </p:spTgt>
                                        </p:tgtEl>
                                        <p:attrNameLst>
                                          <p:attrName>style.visibility</p:attrName>
                                        </p:attrNameLst>
                                      </p:cBhvr>
                                      <p:to>
                                        <p:strVal val="visible"/>
                                      </p:to>
                                    </p:set>
                                    <p:animEffect transition="in" filter="wipe(left)">
                                      <p:cBhvr>
                                        <p:cTn id="383" dur="10"/>
                                        <p:tgtEl>
                                          <p:spTgt spid="119">
                                            <p:bg/>
                                          </p:spTgt>
                                        </p:tgtEl>
                                      </p:cBhvr>
                                    </p:animEffect>
                                  </p:childTnLst>
                                </p:cTn>
                              </p:par>
                            </p:childTnLst>
                          </p:cTn>
                        </p:par>
                        <p:par>
                          <p:cTn id="384" fill="hold">
                            <p:stCondLst>
                              <p:cond delay="4010"/>
                            </p:stCondLst>
                            <p:childTnLst>
                              <p:par>
                                <p:cTn id="385" presetID="22" presetClass="entr" presetSubtype="8" fill="hold" grpId="0" nodeType="afterEffect">
                                  <p:stCondLst>
                                    <p:cond delay="0"/>
                                  </p:stCondLst>
                                  <p:childTnLst>
                                    <p:set>
                                      <p:cBhvr>
                                        <p:cTn id="386" dur="1" fill="hold">
                                          <p:stCondLst>
                                            <p:cond delay="0"/>
                                          </p:stCondLst>
                                        </p:cTn>
                                        <p:tgtEl>
                                          <p:spTgt spid="119">
                                            <p:txEl>
                                              <p:pRg st="0" end="0"/>
                                            </p:txEl>
                                          </p:spTgt>
                                        </p:tgtEl>
                                        <p:attrNameLst>
                                          <p:attrName>style.visibility</p:attrName>
                                        </p:attrNameLst>
                                      </p:cBhvr>
                                      <p:to>
                                        <p:strVal val="visible"/>
                                      </p:to>
                                    </p:set>
                                    <p:animEffect transition="in" filter="wipe(left)">
                                      <p:cBhvr>
                                        <p:cTn id="387" dur="10"/>
                                        <p:tgtEl>
                                          <p:spTgt spid="119">
                                            <p:txEl>
                                              <p:pRg st="0" end="0"/>
                                            </p:txEl>
                                          </p:spTgt>
                                        </p:tgtEl>
                                      </p:cBhvr>
                                    </p:animEffect>
                                  </p:childTnLst>
                                </p:cTn>
                              </p:par>
                              <p:par>
                                <p:cTn id="388" presetID="22" presetClass="entr" presetSubtype="8" fill="hold" grpId="0" nodeType="withEffect">
                                  <p:stCondLst>
                                    <p:cond delay="0"/>
                                  </p:stCondLst>
                                  <p:childTnLst>
                                    <p:set>
                                      <p:cBhvr>
                                        <p:cTn id="389" dur="1" fill="hold">
                                          <p:stCondLst>
                                            <p:cond delay="0"/>
                                          </p:stCondLst>
                                        </p:cTn>
                                        <p:tgtEl>
                                          <p:spTgt spid="114">
                                            <p:bg/>
                                          </p:spTgt>
                                        </p:tgtEl>
                                        <p:attrNameLst>
                                          <p:attrName>style.visibility</p:attrName>
                                        </p:attrNameLst>
                                      </p:cBhvr>
                                      <p:to>
                                        <p:strVal val="visible"/>
                                      </p:to>
                                    </p:set>
                                    <p:animEffect transition="in" filter="wipe(left)">
                                      <p:cBhvr>
                                        <p:cTn id="390" dur="500"/>
                                        <p:tgtEl>
                                          <p:spTgt spid="114">
                                            <p:bg/>
                                          </p:spTgt>
                                        </p:tgtEl>
                                      </p:cBhvr>
                                    </p:animEffect>
                                  </p:childTnLst>
                                </p:cTn>
                              </p:par>
                              <p:par>
                                <p:cTn id="391" presetID="22" presetClass="entr" presetSubtype="8" fill="hold" grpId="0" nodeType="withEffect">
                                  <p:stCondLst>
                                    <p:cond delay="0"/>
                                  </p:stCondLst>
                                  <p:childTnLst>
                                    <p:set>
                                      <p:cBhvr>
                                        <p:cTn id="392" dur="1" fill="hold">
                                          <p:stCondLst>
                                            <p:cond delay="0"/>
                                          </p:stCondLst>
                                        </p:cTn>
                                        <p:tgtEl>
                                          <p:spTgt spid="114">
                                            <p:txEl>
                                              <p:pRg st="0" end="0"/>
                                            </p:txEl>
                                          </p:spTgt>
                                        </p:tgtEl>
                                        <p:attrNameLst>
                                          <p:attrName>style.visibility</p:attrName>
                                        </p:attrNameLst>
                                      </p:cBhvr>
                                      <p:to>
                                        <p:strVal val="visible"/>
                                      </p:to>
                                    </p:set>
                                    <p:animEffect transition="in" filter="wipe(left)">
                                      <p:cBhvr>
                                        <p:cTn id="393" dur="500"/>
                                        <p:tgtEl>
                                          <p:spTgt spid="114">
                                            <p:txEl>
                                              <p:pRg st="0" end="0"/>
                                            </p:txEl>
                                          </p:spTgt>
                                        </p:tgtEl>
                                      </p:cBhvr>
                                    </p:animEffect>
                                  </p:childTnLst>
                                </p:cTn>
                              </p:par>
                              <p:par>
                                <p:cTn id="394" presetID="22" presetClass="entr" presetSubtype="8" fill="hold" grpId="0" nodeType="withEffect">
                                  <p:stCondLst>
                                    <p:cond delay="0"/>
                                  </p:stCondLst>
                                  <p:childTnLst>
                                    <p:set>
                                      <p:cBhvr>
                                        <p:cTn id="395" dur="1" fill="hold">
                                          <p:stCondLst>
                                            <p:cond delay="0"/>
                                          </p:stCondLst>
                                        </p:cTn>
                                        <p:tgtEl>
                                          <p:spTgt spid="117">
                                            <p:bg/>
                                          </p:spTgt>
                                        </p:tgtEl>
                                        <p:attrNameLst>
                                          <p:attrName>style.visibility</p:attrName>
                                        </p:attrNameLst>
                                      </p:cBhvr>
                                      <p:to>
                                        <p:strVal val="visible"/>
                                      </p:to>
                                    </p:set>
                                    <p:animEffect transition="in" filter="wipe(left)">
                                      <p:cBhvr>
                                        <p:cTn id="396" dur="500"/>
                                        <p:tgtEl>
                                          <p:spTgt spid="117">
                                            <p:bg/>
                                          </p:spTgt>
                                        </p:tgtEl>
                                      </p:cBhvr>
                                    </p:animEffect>
                                  </p:childTnLst>
                                </p:cTn>
                              </p:par>
                              <p:par>
                                <p:cTn id="397" presetID="22" presetClass="entr" presetSubtype="8" fill="hold" grpId="0" nodeType="withEffect">
                                  <p:stCondLst>
                                    <p:cond delay="0"/>
                                  </p:stCondLst>
                                  <p:childTnLst>
                                    <p:set>
                                      <p:cBhvr>
                                        <p:cTn id="398" dur="1" fill="hold">
                                          <p:stCondLst>
                                            <p:cond delay="0"/>
                                          </p:stCondLst>
                                        </p:cTn>
                                        <p:tgtEl>
                                          <p:spTgt spid="117">
                                            <p:txEl>
                                              <p:pRg st="0" end="0"/>
                                            </p:txEl>
                                          </p:spTgt>
                                        </p:tgtEl>
                                        <p:attrNameLst>
                                          <p:attrName>style.visibility</p:attrName>
                                        </p:attrNameLst>
                                      </p:cBhvr>
                                      <p:to>
                                        <p:strVal val="visible"/>
                                      </p:to>
                                    </p:set>
                                    <p:animEffect transition="in" filter="wipe(left)">
                                      <p:cBhvr>
                                        <p:cTn id="399" dur="500"/>
                                        <p:tgtEl>
                                          <p:spTgt spid="117">
                                            <p:txEl>
                                              <p:pRg st="0" end="0"/>
                                            </p:txEl>
                                          </p:spTgt>
                                        </p:tgtEl>
                                      </p:cBhvr>
                                    </p:animEffect>
                                  </p:childTnLst>
                                </p:cTn>
                              </p:par>
                              <p:par>
                                <p:cTn id="400" presetID="22" presetClass="entr" presetSubtype="8" fill="hold" grpId="0" nodeType="withEffect">
                                  <p:stCondLst>
                                    <p:cond delay="0"/>
                                  </p:stCondLst>
                                  <p:childTnLst>
                                    <p:set>
                                      <p:cBhvr>
                                        <p:cTn id="401" dur="1" fill="hold">
                                          <p:stCondLst>
                                            <p:cond delay="0"/>
                                          </p:stCondLst>
                                        </p:cTn>
                                        <p:tgtEl>
                                          <p:spTgt spid="131">
                                            <p:bg/>
                                          </p:spTgt>
                                        </p:tgtEl>
                                        <p:attrNameLst>
                                          <p:attrName>style.visibility</p:attrName>
                                        </p:attrNameLst>
                                      </p:cBhvr>
                                      <p:to>
                                        <p:strVal val="visible"/>
                                      </p:to>
                                    </p:set>
                                    <p:animEffect transition="in" filter="wipe(left)">
                                      <p:cBhvr>
                                        <p:cTn id="402" dur="500"/>
                                        <p:tgtEl>
                                          <p:spTgt spid="131">
                                            <p:bg/>
                                          </p:spTgt>
                                        </p:tgtEl>
                                      </p:cBhvr>
                                    </p:animEffect>
                                  </p:childTnLst>
                                </p:cTn>
                              </p:par>
                              <p:par>
                                <p:cTn id="403" presetID="22" presetClass="entr" presetSubtype="8" fill="hold" grpId="0" nodeType="withEffect">
                                  <p:stCondLst>
                                    <p:cond delay="0"/>
                                  </p:stCondLst>
                                  <p:childTnLst>
                                    <p:set>
                                      <p:cBhvr>
                                        <p:cTn id="404" dur="1" fill="hold">
                                          <p:stCondLst>
                                            <p:cond delay="0"/>
                                          </p:stCondLst>
                                        </p:cTn>
                                        <p:tgtEl>
                                          <p:spTgt spid="131">
                                            <p:txEl>
                                              <p:pRg st="0" end="0"/>
                                            </p:txEl>
                                          </p:spTgt>
                                        </p:tgtEl>
                                        <p:attrNameLst>
                                          <p:attrName>style.visibility</p:attrName>
                                        </p:attrNameLst>
                                      </p:cBhvr>
                                      <p:to>
                                        <p:strVal val="visible"/>
                                      </p:to>
                                    </p:set>
                                    <p:animEffect transition="in" filter="wipe(left)">
                                      <p:cBhvr>
                                        <p:cTn id="405" dur="500"/>
                                        <p:tgtEl>
                                          <p:spTgt spid="131">
                                            <p:txEl>
                                              <p:pRg st="0" end="0"/>
                                            </p:txEl>
                                          </p:spTgt>
                                        </p:tgtEl>
                                      </p:cBhvr>
                                    </p:animEffect>
                                  </p:childTnLst>
                                </p:cTn>
                              </p:par>
                              <p:par>
                                <p:cTn id="406" presetID="22" presetClass="entr" presetSubtype="8" fill="hold" grpId="0" nodeType="withEffect">
                                  <p:stCondLst>
                                    <p:cond delay="0"/>
                                  </p:stCondLst>
                                  <p:childTnLst>
                                    <p:set>
                                      <p:cBhvr>
                                        <p:cTn id="407" dur="1" fill="hold">
                                          <p:stCondLst>
                                            <p:cond delay="0"/>
                                          </p:stCondLst>
                                        </p:cTn>
                                        <p:tgtEl>
                                          <p:spTgt spid="192">
                                            <p:bg/>
                                          </p:spTgt>
                                        </p:tgtEl>
                                        <p:attrNameLst>
                                          <p:attrName>style.visibility</p:attrName>
                                        </p:attrNameLst>
                                      </p:cBhvr>
                                      <p:to>
                                        <p:strVal val="visible"/>
                                      </p:to>
                                    </p:set>
                                    <p:animEffect transition="in" filter="wipe(left)">
                                      <p:cBhvr>
                                        <p:cTn id="408" dur="500"/>
                                        <p:tgtEl>
                                          <p:spTgt spid="192">
                                            <p:bg/>
                                          </p:spTgt>
                                        </p:tgtEl>
                                      </p:cBhvr>
                                    </p:animEffect>
                                  </p:childTnLst>
                                </p:cTn>
                              </p:par>
                              <p:par>
                                <p:cTn id="409" presetID="22" presetClass="entr" presetSubtype="8" fill="hold" grpId="0" nodeType="withEffect">
                                  <p:stCondLst>
                                    <p:cond delay="0"/>
                                  </p:stCondLst>
                                  <p:childTnLst>
                                    <p:set>
                                      <p:cBhvr>
                                        <p:cTn id="410" dur="1" fill="hold">
                                          <p:stCondLst>
                                            <p:cond delay="0"/>
                                          </p:stCondLst>
                                        </p:cTn>
                                        <p:tgtEl>
                                          <p:spTgt spid="192">
                                            <p:txEl>
                                              <p:pRg st="0" end="0"/>
                                            </p:txEl>
                                          </p:spTgt>
                                        </p:tgtEl>
                                        <p:attrNameLst>
                                          <p:attrName>style.visibility</p:attrName>
                                        </p:attrNameLst>
                                      </p:cBhvr>
                                      <p:to>
                                        <p:strVal val="visible"/>
                                      </p:to>
                                    </p:set>
                                    <p:animEffect transition="in" filter="wipe(left)">
                                      <p:cBhvr>
                                        <p:cTn id="411" dur="500"/>
                                        <p:tgtEl>
                                          <p:spTgt spid="192">
                                            <p:txEl>
                                              <p:pRg st="0" end="0"/>
                                            </p:txEl>
                                          </p:spTgt>
                                        </p:tgtEl>
                                      </p:cBhvr>
                                    </p:animEffect>
                                  </p:childTnLst>
                                </p:cTn>
                              </p:par>
                              <p:par>
                                <p:cTn id="412" presetID="2" presetClass="entr" presetSubtype="1" fill="hold" nodeType="withEffect">
                                  <p:stCondLst>
                                    <p:cond delay="0"/>
                                  </p:stCondLst>
                                  <p:childTnLst>
                                    <p:set>
                                      <p:cBhvr>
                                        <p:cTn id="413" dur="1" fill="hold">
                                          <p:stCondLst>
                                            <p:cond delay="0"/>
                                          </p:stCondLst>
                                        </p:cTn>
                                        <p:tgtEl>
                                          <p:spTgt spid="66"/>
                                        </p:tgtEl>
                                        <p:attrNameLst>
                                          <p:attrName>style.visibility</p:attrName>
                                        </p:attrNameLst>
                                      </p:cBhvr>
                                      <p:to>
                                        <p:strVal val="visible"/>
                                      </p:to>
                                    </p:set>
                                    <p:anim calcmode="lin" valueType="num">
                                      <p:cBhvr additive="base">
                                        <p:cTn id="414" dur="500" fill="hold"/>
                                        <p:tgtEl>
                                          <p:spTgt spid="66"/>
                                        </p:tgtEl>
                                        <p:attrNameLst>
                                          <p:attrName>ppt_x</p:attrName>
                                        </p:attrNameLst>
                                      </p:cBhvr>
                                      <p:tavLst>
                                        <p:tav tm="0">
                                          <p:val>
                                            <p:strVal val="#ppt_x"/>
                                          </p:val>
                                        </p:tav>
                                        <p:tav tm="100000">
                                          <p:val>
                                            <p:strVal val="#ppt_x"/>
                                          </p:val>
                                        </p:tav>
                                      </p:tavLst>
                                    </p:anim>
                                    <p:anim calcmode="lin" valueType="num">
                                      <p:cBhvr additive="base">
                                        <p:cTn id="415"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7" grpId="0" animBg="1"/>
      <p:bldP spid="175" grpId="0" animBg="1"/>
      <p:bldP spid="19" grpId="0" animBg="1"/>
      <p:bldP spid="18" grpId="0" animBg="1"/>
      <p:bldP spid="6" grpId="0" animBg="1"/>
      <p:bldP spid="12" grpId="0" animBg="1"/>
      <p:bldP spid="14" grpId="0" animBg="1"/>
      <p:bldP spid="16" grpId="0" animBg="1"/>
      <p:bldP spid="30" grpId="0" animBg="1"/>
      <p:bldP spid="28" grpId="0" animBg="1"/>
      <p:bldP spid="26" grpId="0" animBg="1"/>
      <p:bldP spid="25" grpId="0" animBg="1"/>
      <p:bldP spid="39" grpId="0" animBg="1"/>
      <p:bldP spid="37" grpId="0" animBg="1"/>
      <p:bldP spid="36" grpId="0" animBg="1"/>
      <p:bldP spid="52" grpId="0" animBg="1"/>
      <p:bldP spid="48" grpId="0" animBg="1"/>
      <p:bldP spid="47" grpId="0" animBg="1"/>
      <p:bldP spid="63" grpId="0" animBg="1"/>
      <p:bldP spid="61" grpId="0" animBg="1"/>
      <p:bldP spid="59" grpId="0" animBg="1"/>
      <p:bldP spid="58" grpId="0" animBg="1"/>
      <p:bldP spid="129" grpId="0" animBg="1"/>
      <p:bldP spid="127" grpId="0" animBg="1"/>
      <p:bldP spid="125" grpId="0" animBg="1"/>
      <p:bldP spid="124" grpId="0" animBg="1"/>
      <p:bldP spid="140" grpId="0" animBg="1"/>
      <p:bldP spid="138" grpId="0" animBg="1"/>
      <p:bldP spid="136" grpId="0" animBg="1"/>
      <p:bldP spid="135" grpId="0" animBg="1"/>
      <p:bldP spid="151" grpId="0" animBg="1"/>
      <p:bldP spid="149" grpId="0" animBg="1"/>
      <p:bldP spid="147" grpId="0" animBg="1"/>
      <p:bldP spid="146" grpId="0" animBg="1"/>
      <p:bldP spid="162" grpId="0" animBg="1"/>
      <p:bldP spid="160" grpId="0" animBg="1"/>
      <p:bldP spid="158" grpId="0" animBg="1"/>
      <p:bldP spid="157" grpId="0" animBg="1"/>
      <p:bldP spid="107" grpId="0" animBg="1"/>
      <p:bldP spid="114" grpId="0" build="p" animBg="1"/>
      <p:bldP spid="117" grpId="0" build="p" animBg="1"/>
      <p:bldP spid="119" grpId="0" build="p" animBg="1"/>
      <p:bldP spid="131" grpId="0" build="p" animBg="1"/>
      <p:bldP spid="164" grpId="0" animBg="1"/>
      <p:bldP spid="167" grpId="0" animBg="1"/>
      <p:bldP spid="170" grpId="0" animBg="1"/>
      <p:bldP spid="173" grpId="0" animBg="1"/>
      <p:bldP spid="177" grpId="0" animBg="1"/>
      <p:bldP spid="180" grpId="0" animBg="1"/>
      <p:bldP spid="183" grpId="0" animBg="1"/>
      <p:bldP spid="186" grpId="0" animBg="1"/>
      <p:bldP spid="189" grpId="0" animBg="1"/>
      <p:bldP spid="192" grpId="0" build="p" animBg="1"/>
      <p:bldP spid="19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6000"/>
            <a:lum/>
          </a:blip>
          <a:srcRect/>
          <a:stretch>
            <a:fillRect l="-17000" r="-17000"/>
          </a:stretch>
        </a:blipFill>
        <a:effectLst/>
      </p:bgPr>
    </p:bg>
    <p:spTree>
      <p:nvGrpSpPr>
        <p:cNvPr id="1" name=""/>
        <p:cNvGrpSpPr/>
        <p:nvPr/>
      </p:nvGrpSpPr>
      <p:grpSpPr>
        <a:xfrm>
          <a:off x="0" y="0"/>
          <a:ext cx="0" cy="0"/>
          <a:chOff x="0" y="0"/>
          <a:chExt cx="0" cy="0"/>
        </a:xfrm>
      </p:grpSpPr>
      <p:sp>
        <p:nvSpPr>
          <p:cNvPr id="177" name="AutoShape 5"/>
          <p:cNvSpPr>
            <a:spLocks noChangeArrowheads="1"/>
          </p:cNvSpPr>
          <p:nvPr/>
        </p:nvSpPr>
        <p:spPr bwMode="invGray">
          <a:xfrm rot="10800000" flipH="1">
            <a:off x="3581713" y="5374008"/>
            <a:ext cx="490539" cy="354277"/>
          </a:xfrm>
          <a:prstGeom prst="upArrow">
            <a:avLst>
              <a:gd name="adj1" fmla="val 51676"/>
              <a:gd name="adj2" fmla="val 100000"/>
            </a:avLst>
          </a:prstGeom>
          <a:solidFill>
            <a:srgbClr val="CC0000"/>
          </a:solidFill>
          <a:ln>
            <a:noFill/>
          </a:ln>
          <a:effectLst/>
          <a:extLst/>
        </p:spPr>
        <p:txBody>
          <a:bodyPr wrap="none" lIns="91101" tIns="45552" rIns="91101" bIns="45552" anchor="ctr"/>
          <a:lstStyle/>
          <a:p>
            <a:pPr defTabSz="911030">
              <a:defRPr/>
            </a:pPr>
            <a:endParaRPr lang="tr-TR">
              <a:solidFill>
                <a:prstClr val="black"/>
              </a:solidFill>
            </a:endParaRPr>
          </a:p>
        </p:txBody>
      </p:sp>
      <p:sp>
        <p:nvSpPr>
          <p:cNvPr id="41" name="AutoShape 5"/>
          <p:cNvSpPr>
            <a:spLocks noChangeArrowheads="1"/>
          </p:cNvSpPr>
          <p:nvPr/>
        </p:nvSpPr>
        <p:spPr bwMode="invGray">
          <a:xfrm rot="5400000" flipH="1">
            <a:off x="1814983" y="4018654"/>
            <a:ext cx="490539" cy="35427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lIns="91101" tIns="45552" rIns="91101" bIns="45552" anchor="ctr"/>
          <a:lstStyle/>
          <a:p>
            <a:pPr defTabSz="911030">
              <a:defRPr/>
            </a:pPr>
            <a:endParaRPr lang="tr-TR">
              <a:solidFill>
                <a:prstClr val="black"/>
              </a:solidFill>
            </a:endParaRPr>
          </a:p>
        </p:txBody>
      </p:sp>
      <p:sp>
        <p:nvSpPr>
          <p:cNvPr id="43" name="AutoShape 5"/>
          <p:cNvSpPr>
            <a:spLocks noChangeArrowheads="1"/>
          </p:cNvSpPr>
          <p:nvPr/>
        </p:nvSpPr>
        <p:spPr bwMode="invGray">
          <a:xfrm rot="5400000" flipH="1">
            <a:off x="1814983" y="3466483"/>
            <a:ext cx="490539" cy="35427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lIns="91101" tIns="45552" rIns="91101" bIns="45552" anchor="ctr"/>
          <a:lstStyle/>
          <a:p>
            <a:pPr defTabSz="911030">
              <a:defRPr/>
            </a:pPr>
            <a:endParaRPr lang="tr-TR">
              <a:solidFill>
                <a:prstClr val="black"/>
              </a:solidFill>
            </a:endParaRPr>
          </a:p>
        </p:txBody>
      </p:sp>
      <p:sp>
        <p:nvSpPr>
          <p:cNvPr id="81" name="AutoShape 20"/>
          <p:cNvSpPr>
            <a:spLocks noChangeArrowheads="1"/>
          </p:cNvSpPr>
          <p:nvPr/>
        </p:nvSpPr>
        <p:spPr bwMode="blackWhite">
          <a:xfrm>
            <a:off x="7552109" y="2462686"/>
            <a:ext cx="2081413" cy="372915"/>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01" tIns="45552" rIns="91101" bIns="45552" anchor="ctr"/>
          <a:lstStyle/>
          <a:p>
            <a:pPr algn="ctr" defTabSz="911030" eaLnBrk="0" hangingPunct="0">
              <a:defRPr/>
            </a:pPr>
            <a:r>
              <a:rPr lang="tr-TR" dirty="0">
                <a:solidFill>
                  <a:prstClr val="black"/>
                </a:solidFill>
                <a:latin typeface="Verdana" pitchFamily="34" charset="0"/>
              </a:rPr>
              <a:t>TOPLAM</a:t>
            </a:r>
            <a:endParaRPr lang="en-US" dirty="0">
              <a:solidFill>
                <a:prstClr val="black"/>
              </a:solidFill>
              <a:latin typeface="Verdana" pitchFamily="34" charset="0"/>
            </a:endParaRPr>
          </a:p>
        </p:txBody>
      </p:sp>
      <p:sp>
        <p:nvSpPr>
          <p:cNvPr id="82" name="Yuvarlatılmış Dikdörtgen 4"/>
          <p:cNvSpPr/>
          <p:nvPr/>
        </p:nvSpPr>
        <p:spPr bwMode="auto">
          <a:xfrm>
            <a:off x="7516722" y="4002142"/>
            <a:ext cx="975000" cy="324000"/>
          </a:xfrm>
          <a:prstGeom prst="rect">
            <a:avLst/>
          </a:prstGeom>
          <a:ln/>
        </p:spPr>
        <p:style>
          <a:lnRef idx="3">
            <a:schemeClr val="lt1"/>
          </a:lnRef>
          <a:fillRef idx="1">
            <a:schemeClr val="dk1"/>
          </a:fillRef>
          <a:effectRef idx="1">
            <a:schemeClr val="dk1"/>
          </a:effectRef>
          <a:fontRef idx="minor">
            <a:schemeClr val="lt1"/>
          </a:fontRef>
        </p:style>
        <p:txBody>
          <a:bodyPr lIns="45552" tIns="45552" rIns="45552" bIns="45552" spcCol="1270" anchor="ctr"/>
          <a:lstStyle/>
          <a:p>
            <a:pPr algn="ctr" defTabSz="531434">
              <a:lnSpc>
                <a:spcPct val="90000"/>
              </a:lnSpc>
              <a:spcAft>
                <a:spcPct val="35000"/>
              </a:spcAft>
              <a:defRPr/>
            </a:pPr>
            <a:r>
              <a:rPr lang="tr-TR" b="1" kern="0" dirty="0" smtClean="0">
                <a:solidFill>
                  <a:srgbClr val="FFFF00"/>
                </a:solidFill>
              </a:rPr>
              <a:t>61</a:t>
            </a:r>
            <a:endParaRPr lang="tr-TR" b="1" kern="0" dirty="0">
              <a:solidFill>
                <a:srgbClr val="FFFF00"/>
              </a:solidFill>
            </a:endParaRPr>
          </a:p>
        </p:txBody>
      </p:sp>
      <p:sp>
        <p:nvSpPr>
          <p:cNvPr id="84" name="Yuvarlatılmış Dikdörtgen 4"/>
          <p:cNvSpPr/>
          <p:nvPr/>
        </p:nvSpPr>
        <p:spPr bwMode="auto">
          <a:xfrm>
            <a:off x="7516722" y="3461152"/>
            <a:ext cx="975000" cy="324000"/>
          </a:xfrm>
          <a:prstGeom prst="rect">
            <a:avLst/>
          </a:prstGeom>
          <a:ln/>
        </p:spPr>
        <p:style>
          <a:lnRef idx="3">
            <a:schemeClr val="lt1"/>
          </a:lnRef>
          <a:fillRef idx="1">
            <a:schemeClr val="dk1"/>
          </a:fillRef>
          <a:effectRef idx="1">
            <a:schemeClr val="dk1"/>
          </a:effectRef>
          <a:fontRef idx="minor">
            <a:schemeClr val="lt1"/>
          </a:fontRef>
        </p:style>
        <p:txBody>
          <a:bodyPr lIns="45552" tIns="45552" rIns="45552" bIns="45552" spcCol="1270" anchor="ctr"/>
          <a:lstStyle/>
          <a:p>
            <a:pPr algn="ctr" defTabSz="531434">
              <a:lnSpc>
                <a:spcPct val="90000"/>
              </a:lnSpc>
              <a:spcAft>
                <a:spcPct val="35000"/>
              </a:spcAft>
            </a:pPr>
            <a:r>
              <a:rPr lang="tr-TR" b="1" kern="0" dirty="0" smtClean="0">
                <a:solidFill>
                  <a:srgbClr val="FFFF00"/>
                </a:solidFill>
              </a:rPr>
              <a:t>705</a:t>
            </a:r>
            <a:endParaRPr lang="tr-TR" b="1" kern="0" dirty="0">
              <a:solidFill>
                <a:srgbClr val="FFFF00"/>
              </a:solidFill>
            </a:endParaRPr>
          </a:p>
        </p:txBody>
      </p:sp>
      <p:sp>
        <p:nvSpPr>
          <p:cNvPr id="85" name="Yuvarlatılmış Dikdörtgen 4"/>
          <p:cNvSpPr/>
          <p:nvPr/>
        </p:nvSpPr>
        <p:spPr bwMode="auto">
          <a:xfrm>
            <a:off x="7465129" y="2958336"/>
            <a:ext cx="975000" cy="324000"/>
          </a:xfrm>
          <a:prstGeom prst="rect">
            <a:avLst/>
          </a:prstGeom>
          <a:ln/>
        </p:spPr>
        <p:style>
          <a:lnRef idx="3">
            <a:schemeClr val="lt1"/>
          </a:lnRef>
          <a:fillRef idx="1">
            <a:schemeClr val="dk1"/>
          </a:fillRef>
          <a:effectRef idx="1">
            <a:schemeClr val="dk1"/>
          </a:effectRef>
          <a:fontRef idx="minor">
            <a:schemeClr val="lt1"/>
          </a:fontRef>
        </p:style>
        <p:txBody>
          <a:bodyPr lIns="45552" tIns="45552" rIns="45552" bIns="45552" spcCol="1270" anchor="ctr"/>
          <a:lstStyle/>
          <a:p>
            <a:pPr algn="ctr" defTabSz="531434">
              <a:lnSpc>
                <a:spcPct val="90000"/>
              </a:lnSpc>
              <a:spcAft>
                <a:spcPct val="35000"/>
              </a:spcAft>
              <a:defRPr/>
            </a:pPr>
            <a:r>
              <a:rPr lang="tr-TR" b="1" kern="0" dirty="0" smtClean="0">
                <a:solidFill>
                  <a:srgbClr val="FFFF00"/>
                </a:solidFill>
              </a:rPr>
              <a:t>3.333</a:t>
            </a:r>
            <a:endParaRPr lang="tr-TR" b="1" kern="0" dirty="0">
              <a:solidFill>
                <a:srgbClr val="FFFF00"/>
              </a:solidFill>
            </a:endParaRPr>
          </a:p>
        </p:txBody>
      </p:sp>
      <p:sp>
        <p:nvSpPr>
          <p:cNvPr id="86" name="32 Yuvarlatılmış Dikdörtgen"/>
          <p:cNvSpPr/>
          <p:nvPr/>
        </p:nvSpPr>
        <p:spPr bwMode="auto">
          <a:xfrm>
            <a:off x="8710114" y="3995766"/>
            <a:ext cx="975000" cy="324000"/>
          </a:xfrm>
          <a:prstGeom prst="roundRect">
            <a:avLst>
              <a:gd name="adj" fmla="val 10000"/>
            </a:avLst>
          </a:prstGeom>
          <a:ln/>
        </p:spPr>
        <p:style>
          <a:lnRef idx="3">
            <a:schemeClr val="lt1"/>
          </a:lnRef>
          <a:fillRef idx="1">
            <a:schemeClr val="dk1"/>
          </a:fillRef>
          <a:effectRef idx="1">
            <a:schemeClr val="dk1"/>
          </a:effectRef>
          <a:fontRef idx="minor">
            <a:schemeClr val="lt1"/>
          </a:fontRef>
        </p:style>
        <p:txBody>
          <a:bodyPr lIns="91101" tIns="45552" rIns="91101" bIns="45552" anchor="ctr"/>
          <a:lstStyle/>
          <a:p>
            <a:pPr algn="ctr" defTabSz="911030"/>
            <a:r>
              <a:rPr lang="tr-TR" b="1" dirty="0">
                <a:solidFill>
                  <a:srgbClr val="FFFF00"/>
                </a:solidFill>
              </a:rPr>
              <a:t>% </a:t>
            </a:r>
            <a:r>
              <a:rPr lang="tr-TR" b="1" dirty="0" smtClean="0">
                <a:solidFill>
                  <a:srgbClr val="FFFF00"/>
                </a:solidFill>
              </a:rPr>
              <a:t>2</a:t>
            </a:r>
          </a:p>
        </p:txBody>
      </p:sp>
      <p:sp>
        <p:nvSpPr>
          <p:cNvPr id="88" name="44 Yuvarlatılmış Dikdörtgen"/>
          <p:cNvSpPr/>
          <p:nvPr/>
        </p:nvSpPr>
        <p:spPr bwMode="auto">
          <a:xfrm>
            <a:off x="8699224" y="3464367"/>
            <a:ext cx="975000" cy="324000"/>
          </a:xfrm>
          <a:prstGeom prst="roundRect">
            <a:avLst>
              <a:gd name="adj" fmla="val 10000"/>
            </a:avLst>
          </a:prstGeom>
          <a:ln/>
        </p:spPr>
        <p:style>
          <a:lnRef idx="3">
            <a:schemeClr val="lt1"/>
          </a:lnRef>
          <a:fillRef idx="1">
            <a:schemeClr val="dk1"/>
          </a:fillRef>
          <a:effectRef idx="1">
            <a:schemeClr val="dk1"/>
          </a:effectRef>
          <a:fontRef idx="minor">
            <a:schemeClr val="lt1"/>
          </a:fontRef>
        </p:style>
        <p:txBody>
          <a:bodyPr lIns="91101" tIns="45552" rIns="91101" bIns="45552" anchor="ctr"/>
          <a:lstStyle/>
          <a:p>
            <a:pPr algn="ctr" defTabSz="911030"/>
            <a:r>
              <a:rPr lang="tr-TR" b="1" dirty="0">
                <a:solidFill>
                  <a:srgbClr val="FFFF00"/>
                </a:solidFill>
              </a:rPr>
              <a:t>% </a:t>
            </a:r>
            <a:r>
              <a:rPr lang="tr-TR" b="1" dirty="0" smtClean="0">
                <a:solidFill>
                  <a:srgbClr val="FFFF00"/>
                </a:solidFill>
              </a:rPr>
              <a:t>18</a:t>
            </a:r>
            <a:endParaRPr lang="tr-TR" b="1" dirty="0">
              <a:solidFill>
                <a:srgbClr val="FFFF00"/>
              </a:solidFill>
            </a:endParaRPr>
          </a:p>
        </p:txBody>
      </p:sp>
      <p:sp>
        <p:nvSpPr>
          <p:cNvPr id="89" name="145 Yuvarlatılmış Dikdörtgen"/>
          <p:cNvSpPr/>
          <p:nvPr/>
        </p:nvSpPr>
        <p:spPr bwMode="auto">
          <a:xfrm>
            <a:off x="8699795" y="2951961"/>
            <a:ext cx="975000" cy="324000"/>
          </a:xfrm>
          <a:prstGeom prst="roundRect">
            <a:avLst>
              <a:gd name="adj" fmla="val 10000"/>
            </a:avLst>
          </a:prstGeom>
          <a:ln/>
        </p:spPr>
        <p:style>
          <a:lnRef idx="3">
            <a:schemeClr val="lt1"/>
          </a:lnRef>
          <a:fillRef idx="1">
            <a:schemeClr val="dk1"/>
          </a:fillRef>
          <a:effectRef idx="1">
            <a:schemeClr val="dk1"/>
          </a:effectRef>
          <a:fontRef idx="minor">
            <a:schemeClr val="lt1"/>
          </a:fontRef>
        </p:style>
        <p:txBody>
          <a:bodyPr lIns="91101" tIns="45552" rIns="91101" bIns="45552" anchor="ctr"/>
          <a:lstStyle/>
          <a:p>
            <a:pPr algn="ctr" defTabSz="911030"/>
            <a:r>
              <a:rPr lang="tr-TR" b="1" dirty="0">
                <a:solidFill>
                  <a:srgbClr val="FFFF00"/>
                </a:solidFill>
              </a:rPr>
              <a:t>% </a:t>
            </a:r>
            <a:r>
              <a:rPr lang="tr-TR" b="1" dirty="0" smtClean="0">
                <a:solidFill>
                  <a:srgbClr val="FFFF00"/>
                </a:solidFill>
              </a:rPr>
              <a:t>80</a:t>
            </a:r>
            <a:endParaRPr lang="tr-TR" b="1" dirty="0">
              <a:solidFill>
                <a:srgbClr val="FFFF00"/>
              </a:solidFill>
            </a:endParaRPr>
          </a:p>
        </p:txBody>
      </p:sp>
      <p:sp>
        <p:nvSpPr>
          <p:cNvPr id="90" name="Yuvarlatılmış Dikdörtgen 4"/>
          <p:cNvSpPr/>
          <p:nvPr/>
        </p:nvSpPr>
        <p:spPr bwMode="auto">
          <a:xfrm>
            <a:off x="2152233" y="4765658"/>
            <a:ext cx="1665751" cy="607558"/>
          </a:xfrm>
          <a:prstGeom prst="rect">
            <a:avLst/>
          </a:prstGeom>
          <a:ln/>
        </p:spPr>
        <p:style>
          <a:lnRef idx="3">
            <a:schemeClr val="lt1"/>
          </a:lnRef>
          <a:fillRef idx="1">
            <a:schemeClr val="dk1"/>
          </a:fillRef>
          <a:effectRef idx="1">
            <a:schemeClr val="dk1"/>
          </a:effectRef>
          <a:fontRef idx="minor">
            <a:schemeClr val="lt1"/>
          </a:fontRef>
        </p:style>
        <p:txBody>
          <a:bodyPr lIns="45552" tIns="45552" rIns="45552" bIns="45552" spcCol="1270" anchor="ctr"/>
          <a:lstStyle/>
          <a:p>
            <a:pPr algn="ctr" defTabSz="531434">
              <a:lnSpc>
                <a:spcPct val="90000"/>
              </a:lnSpc>
              <a:spcAft>
                <a:spcPct val="35000"/>
              </a:spcAft>
              <a:defRPr/>
            </a:pPr>
            <a:r>
              <a:rPr lang="tr-TR" sz="2000" b="1" kern="0" dirty="0" smtClean="0">
                <a:solidFill>
                  <a:srgbClr val="FFFF00"/>
                </a:solidFill>
              </a:rPr>
              <a:t>2.079</a:t>
            </a:r>
            <a:r>
              <a:rPr lang="tr-TR" sz="1600" b="1" kern="0" dirty="0" smtClean="0">
                <a:solidFill>
                  <a:srgbClr val="FFFF00"/>
                </a:solidFill>
              </a:rPr>
              <a:t>Km</a:t>
            </a:r>
            <a:endParaRPr lang="tr-TR" sz="1600" b="1" kern="0" dirty="0">
              <a:solidFill>
                <a:srgbClr val="FFFF00"/>
              </a:solidFill>
            </a:endParaRPr>
          </a:p>
        </p:txBody>
      </p:sp>
      <p:sp>
        <p:nvSpPr>
          <p:cNvPr id="91" name="Yuvarlatılmış Dikdörtgen 4"/>
          <p:cNvSpPr/>
          <p:nvPr/>
        </p:nvSpPr>
        <p:spPr bwMode="auto">
          <a:xfrm>
            <a:off x="3872881" y="4757446"/>
            <a:ext cx="1650478" cy="615770"/>
          </a:xfrm>
          <a:prstGeom prst="rect">
            <a:avLst/>
          </a:prstGeom>
          <a:ln/>
        </p:spPr>
        <p:style>
          <a:lnRef idx="3">
            <a:schemeClr val="lt1"/>
          </a:lnRef>
          <a:fillRef idx="1">
            <a:schemeClr val="dk1"/>
          </a:fillRef>
          <a:effectRef idx="1">
            <a:schemeClr val="dk1"/>
          </a:effectRef>
          <a:fontRef idx="minor">
            <a:schemeClr val="lt1"/>
          </a:fontRef>
        </p:style>
        <p:txBody>
          <a:bodyPr lIns="45552" tIns="45552" rIns="45552" bIns="45552" spcCol="1270" anchor="ctr"/>
          <a:lstStyle/>
          <a:p>
            <a:pPr algn="ctr" defTabSz="531434">
              <a:lnSpc>
                <a:spcPct val="90000"/>
              </a:lnSpc>
              <a:spcAft>
                <a:spcPct val="35000"/>
              </a:spcAft>
              <a:defRPr/>
            </a:pPr>
            <a:r>
              <a:rPr lang="tr-TR" sz="2000" b="1" kern="0" dirty="0" smtClean="0">
                <a:solidFill>
                  <a:srgbClr val="FFFF00"/>
                </a:solidFill>
              </a:rPr>
              <a:t>1.283</a:t>
            </a:r>
            <a:r>
              <a:rPr lang="tr-TR" sz="1600" b="1" kern="0" dirty="0" smtClean="0">
                <a:solidFill>
                  <a:srgbClr val="FFFF00"/>
                </a:solidFill>
              </a:rPr>
              <a:t>Km</a:t>
            </a:r>
            <a:endParaRPr lang="tr-TR" sz="1600" b="1" kern="0" dirty="0">
              <a:solidFill>
                <a:srgbClr val="FFFF00"/>
              </a:solidFill>
            </a:endParaRPr>
          </a:p>
        </p:txBody>
      </p:sp>
      <p:sp>
        <p:nvSpPr>
          <p:cNvPr id="93" name="Yuvarlatılmış Dikdörtgen 4"/>
          <p:cNvSpPr/>
          <p:nvPr/>
        </p:nvSpPr>
        <p:spPr bwMode="auto">
          <a:xfrm>
            <a:off x="7508620" y="4725950"/>
            <a:ext cx="2168391" cy="644781"/>
          </a:xfrm>
          <a:prstGeom prst="rect">
            <a:avLst/>
          </a:prstGeom>
          <a:ln>
            <a:solidFill>
              <a:srgbClr val="FF0000"/>
            </a:solidFill>
          </a:ln>
        </p:spPr>
        <p:style>
          <a:lnRef idx="3">
            <a:schemeClr val="lt1"/>
          </a:lnRef>
          <a:fillRef idx="1">
            <a:schemeClr val="dk1"/>
          </a:fillRef>
          <a:effectRef idx="1">
            <a:schemeClr val="dk1"/>
          </a:effectRef>
          <a:fontRef idx="minor">
            <a:schemeClr val="lt1"/>
          </a:fontRef>
        </p:style>
        <p:txBody>
          <a:bodyPr lIns="45552" tIns="45552" rIns="45552" bIns="45552" spcCol="1270" anchor="ctr"/>
          <a:lstStyle/>
          <a:p>
            <a:pPr algn="ctr" defTabSz="531434">
              <a:lnSpc>
                <a:spcPct val="90000"/>
              </a:lnSpc>
              <a:spcAft>
                <a:spcPct val="35000"/>
              </a:spcAft>
              <a:defRPr/>
            </a:pPr>
            <a:r>
              <a:rPr lang="tr-TR" sz="4000" b="1" kern="0" dirty="0" smtClean="0">
                <a:solidFill>
                  <a:prstClr val="white"/>
                </a:solidFill>
              </a:rPr>
              <a:t>4.099</a:t>
            </a:r>
            <a:r>
              <a:rPr lang="tr-TR" sz="3200" b="1" kern="0" dirty="0" smtClean="0">
                <a:solidFill>
                  <a:prstClr val="white"/>
                </a:solidFill>
              </a:rPr>
              <a:t> </a:t>
            </a:r>
            <a:r>
              <a:rPr lang="tr-TR" sz="2400" b="1" kern="0" dirty="0">
                <a:solidFill>
                  <a:prstClr val="white"/>
                </a:solidFill>
              </a:rPr>
              <a:t>Km</a:t>
            </a:r>
          </a:p>
        </p:txBody>
      </p:sp>
      <p:sp>
        <p:nvSpPr>
          <p:cNvPr id="94" name="Yuvarlatılmış Dikdörtgen 4"/>
          <p:cNvSpPr/>
          <p:nvPr/>
        </p:nvSpPr>
        <p:spPr bwMode="auto">
          <a:xfrm>
            <a:off x="42700" y="4765658"/>
            <a:ext cx="1997681" cy="607558"/>
          </a:xfrm>
          <a:prstGeom prst="rect">
            <a:avLst/>
          </a:prstGeom>
          <a:ln/>
        </p:spPr>
        <p:style>
          <a:lnRef idx="3">
            <a:schemeClr val="lt1"/>
          </a:lnRef>
          <a:fillRef idx="1">
            <a:schemeClr val="dk1"/>
          </a:fillRef>
          <a:effectRef idx="1">
            <a:schemeClr val="dk1"/>
          </a:effectRef>
          <a:fontRef idx="minor">
            <a:schemeClr val="lt1"/>
          </a:fontRef>
        </p:style>
        <p:txBody>
          <a:bodyPr lIns="45552" tIns="45552" rIns="45552" bIns="45552" spcCol="1270" anchor="ctr"/>
          <a:lstStyle/>
          <a:p>
            <a:pPr algn="ctr" defTabSz="531434">
              <a:lnSpc>
                <a:spcPct val="90000"/>
              </a:lnSpc>
              <a:spcAft>
                <a:spcPct val="35000"/>
              </a:spcAft>
              <a:defRPr/>
            </a:pPr>
            <a:r>
              <a:rPr lang="tr-TR" b="1" kern="0" dirty="0">
                <a:solidFill>
                  <a:srgbClr val="FFFF00"/>
                </a:solidFill>
              </a:rPr>
              <a:t>GENEL TOPLAM</a:t>
            </a:r>
            <a:endParaRPr lang="tr-TR" sz="1400" b="1" kern="0" dirty="0">
              <a:solidFill>
                <a:srgbClr val="FFFF00"/>
              </a:solidFill>
            </a:endParaRPr>
          </a:p>
        </p:txBody>
      </p:sp>
      <p:sp>
        <p:nvSpPr>
          <p:cNvPr id="95" name="AutoShape 6"/>
          <p:cNvSpPr>
            <a:spLocks noChangeArrowheads="1"/>
          </p:cNvSpPr>
          <p:nvPr/>
        </p:nvSpPr>
        <p:spPr bwMode="invGray">
          <a:xfrm rot="10800000" flipH="1">
            <a:off x="8193360" y="462789"/>
            <a:ext cx="529696" cy="32702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lIns="91101" tIns="45552" rIns="91101" bIns="45552" anchor="ctr"/>
          <a:lstStyle/>
          <a:p>
            <a:pPr defTabSz="911030">
              <a:defRPr/>
            </a:pPr>
            <a:endParaRPr lang="tr-TR">
              <a:solidFill>
                <a:prstClr val="black"/>
              </a:solidFill>
            </a:endParaRPr>
          </a:p>
        </p:txBody>
      </p:sp>
      <p:sp>
        <p:nvSpPr>
          <p:cNvPr id="173" name="AutoShape 5"/>
          <p:cNvSpPr>
            <a:spLocks noChangeArrowheads="1"/>
          </p:cNvSpPr>
          <p:nvPr/>
        </p:nvSpPr>
        <p:spPr bwMode="invGray">
          <a:xfrm rot="5400000" flipH="1">
            <a:off x="1814983" y="2955253"/>
            <a:ext cx="490539" cy="35427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lIns="91101" tIns="45552" rIns="91101" bIns="45552" anchor="ctr"/>
          <a:lstStyle/>
          <a:p>
            <a:pPr defTabSz="911030">
              <a:defRPr/>
            </a:pPr>
            <a:endParaRPr lang="tr-TR">
              <a:solidFill>
                <a:prstClr val="black"/>
              </a:solidFill>
            </a:endParaRPr>
          </a:p>
        </p:txBody>
      </p:sp>
      <p:grpSp>
        <p:nvGrpSpPr>
          <p:cNvPr id="2" name="Grup 1"/>
          <p:cNvGrpSpPr/>
          <p:nvPr/>
        </p:nvGrpSpPr>
        <p:grpSpPr>
          <a:xfrm>
            <a:off x="2079175" y="2495682"/>
            <a:ext cx="1704255" cy="1832910"/>
            <a:chOff x="2690749" y="2501444"/>
            <a:chExt cx="2165190" cy="1832910"/>
          </a:xfrm>
        </p:grpSpPr>
        <p:sp>
          <p:nvSpPr>
            <p:cNvPr id="27" name="AutoShape 20"/>
            <p:cNvSpPr>
              <a:spLocks noChangeArrowheads="1"/>
            </p:cNvSpPr>
            <p:nvPr/>
          </p:nvSpPr>
          <p:spPr bwMode="blackWhite">
            <a:xfrm>
              <a:off x="2796567" y="2501444"/>
              <a:ext cx="1981200" cy="372915"/>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66" tIns="45684" rIns="91366" bIns="45684" anchor="ctr"/>
            <a:lstStyle/>
            <a:p>
              <a:pPr algn="ctr" defTabSz="911030" eaLnBrk="0" hangingPunct="0">
                <a:defRPr/>
              </a:pPr>
              <a:r>
                <a:rPr lang="tr-TR" sz="1600" dirty="0">
                  <a:solidFill>
                    <a:prstClr val="black"/>
                  </a:solidFill>
                  <a:latin typeface="Verdana" pitchFamily="34" charset="0"/>
                </a:rPr>
                <a:t>DEVLET YOLU</a:t>
              </a:r>
              <a:endParaRPr lang="en-US" sz="1600" dirty="0">
                <a:solidFill>
                  <a:prstClr val="black"/>
                </a:solidFill>
                <a:latin typeface="Verdana" pitchFamily="34" charset="0"/>
              </a:endParaRPr>
            </a:p>
          </p:txBody>
        </p:sp>
        <p:sp>
          <p:nvSpPr>
            <p:cNvPr id="53" name="Yuvarlatılmış Dikdörtgen 4"/>
            <p:cNvSpPr/>
            <p:nvPr/>
          </p:nvSpPr>
          <p:spPr bwMode="auto">
            <a:xfrm>
              <a:off x="2742342" y="4010354"/>
              <a:ext cx="975000" cy="324000"/>
            </a:xfrm>
            <a:prstGeom prst="rect">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45684" tIns="45684" rIns="45684" bIns="45684" spcCol="1270" anchor="ctr"/>
            <a:lstStyle/>
            <a:p>
              <a:pPr algn="ctr" defTabSz="531434">
                <a:lnSpc>
                  <a:spcPct val="90000"/>
                </a:lnSpc>
                <a:spcAft>
                  <a:spcPct val="35000"/>
                </a:spcAft>
                <a:defRPr/>
              </a:pPr>
              <a:r>
                <a:rPr lang="tr-TR" b="1" kern="0" dirty="0">
                  <a:solidFill>
                    <a:prstClr val="white"/>
                  </a:solidFill>
                </a:rPr>
                <a:t>-</a:t>
              </a:r>
            </a:p>
          </p:txBody>
        </p:sp>
        <p:sp>
          <p:nvSpPr>
            <p:cNvPr id="55" name="Yuvarlatılmış Dikdörtgen 4"/>
            <p:cNvSpPr/>
            <p:nvPr/>
          </p:nvSpPr>
          <p:spPr bwMode="auto">
            <a:xfrm>
              <a:off x="2742342" y="3469363"/>
              <a:ext cx="975000" cy="324000"/>
            </a:xfrm>
            <a:prstGeom prst="rect">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45684" tIns="45684" rIns="45684" bIns="45684" spcCol="1270" anchor="ctr"/>
            <a:lstStyle/>
            <a:p>
              <a:pPr algn="ctr" defTabSz="531434">
                <a:lnSpc>
                  <a:spcPct val="90000"/>
                </a:lnSpc>
                <a:spcAft>
                  <a:spcPct val="35000"/>
                </a:spcAft>
              </a:pPr>
              <a:r>
                <a:rPr lang="tr-TR" b="1" kern="0" dirty="0" smtClean="0">
                  <a:solidFill>
                    <a:prstClr val="white"/>
                  </a:solidFill>
                </a:rPr>
                <a:t>302</a:t>
              </a:r>
              <a:endParaRPr lang="tr-TR" b="1" kern="0" dirty="0">
                <a:solidFill>
                  <a:prstClr val="white"/>
                </a:solidFill>
              </a:endParaRPr>
            </a:p>
          </p:txBody>
        </p:sp>
        <p:sp>
          <p:nvSpPr>
            <p:cNvPr id="56" name="Yuvarlatılmış Dikdörtgen 4"/>
            <p:cNvSpPr/>
            <p:nvPr/>
          </p:nvSpPr>
          <p:spPr bwMode="auto">
            <a:xfrm>
              <a:off x="2690749" y="2966547"/>
              <a:ext cx="975000" cy="324000"/>
            </a:xfrm>
            <a:prstGeom prst="rect">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45684" tIns="45684" rIns="45684" bIns="45684" spcCol="1270" anchor="ctr"/>
            <a:lstStyle/>
            <a:p>
              <a:pPr algn="ctr" defTabSz="531434">
                <a:lnSpc>
                  <a:spcPct val="90000"/>
                </a:lnSpc>
                <a:spcAft>
                  <a:spcPct val="35000"/>
                </a:spcAft>
                <a:defRPr/>
              </a:pPr>
              <a:r>
                <a:rPr lang="tr-TR" b="1" kern="0" dirty="0" smtClean="0">
                  <a:solidFill>
                    <a:prstClr val="white"/>
                  </a:solidFill>
                </a:rPr>
                <a:t>1.777 </a:t>
              </a:r>
              <a:endParaRPr lang="tr-TR" b="1" kern="0" dirty="0">
                <a:solidFill>
                  <a:prstClr val="white"/>
                </a:solidFill>
              </a:endParaRPr>
            </a:p>
          </p:txBody>
        </p:sp>
        <p:sp>
          <p:nvSpPr>
            <p:cNvPr id="57" name="32 Yuvarlatılmış Dikdörtgen"/>
            <p:cNvSpPr/>
            <p:nvPr/>
          </p:nvSpPr>
          <p:spPr bwMode="auto">
            <a:xfrm>
              <a:off x="3880939" y="4003978"/>
              <a:ext cx="975000" cy="324000"/>
            </a:xfrm>
            <a:prstGeom prst="roundRect">
              <a:avLst>
                <a:gd name="adj" fmla="val 10000"/>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366" tIns="45684" rIns="91366" bIns="45684" anchor="ctr"/>
            <a:lstStyle/>
            <a:p>
              <a:pPr algn="ctr" defTabSz="911030"/>
              <a:r>
                <a:rPr lang="tr-TR" b="1" dirty="0">
                  <a:solidFill>
                    <a:prstClr val="white"/>
                  </a:solidFill>
                </a:rPr>
                <a:t>%</a:t>
              </a:r>
            </a:p>
          </p:txBody>
        </p:sp>
        <p:sp>
          <p:nvSpPr>
            <p:cNvPr id="59" name="44 Yuvarlatılmış Dikdörtgen"/>
            <p:cNvSpPr/>
            <p:nvPr/>
          </p:nvSpPr>
          <p:spPr bwMode="auto">
            <a:xfrm>
              <a:off x="3848132" y="3472577"/>
              <a:ext cx="975000" cy="324000"/>
            </a:xfrm>
            <a:prstGeom prst="roundRect">
              <a:avLst>
                <a:gd name="adj" fmla="val 10000"/>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366" tIns="45684" rIns="91366" bIns="45684" anchor="ctr"/>
            <a:lstStyle/>
            <a:p>
              <a:pPr algn="ctr" defTabSz="911030"/>
              <a:r>
                <a:rPr lang="tr-TR" b="1" dirty="0">
                  <a:solidFill>
                    <a:prstClr val="white"/>
                  </a:solidFill>
                </a:rPr>
                <a:t>% </a:t>
              </a:r>
              <a:r>
                <a:rPr lang="tr-TR" b="1" dirty="0" smtClean="0">
                  <a:solidFill>
                    <a:prstClr val="white"/>
                  </a:solidFill>
                </a:rPr>
                <a:t>15</a:t>
              </a:r>
              <a:endParaRPr lang="tr-TR" b="1" dirty="0">
                <a:solidFill>
                  <a:prstClr val="white"/>
                </a:solidFill>
              </a:endParaRPr>
            </a:p>
          </p:txBody>
        </p:sp>
        <p:sp>
          <p:nvSpPr>
            <p:cNvPr id="60" name="145 Yuvarlatılmış Dikdörtgen"/>
            <p:cNvSpPr/>
            <p:nvPr/>
          </p:nvSpPr>
          <p:spPr bwMode="auto">
            <a:xfrm>
              <a:off x="3815825" y="2960172"/>
              <a:ext cx="975000" cy="324000"/>
            </a:xfrm>
            <a:prstGeom prst="roundRect">
              <a:avLst>
                <a:gd name="adj" fmla="val 10000"/>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366" tIns="45684" rIns="91366" bIns="45684" anchor="ctr"/>
            <a:lstStyle/>
            <a:p>
              <a:pPr algn="ctr" defTabSz="911030"/>
              <a:r>
                <a:rPr lang="tr-TR" b="1" dirty="0">
                  <a:solidFill>
                    <a:prstClr val="white"/>
                  </a:solidFill>
                </a:rPr>
                <a:t>% </a:t>
              </a:r>
              <a:r>
                <a:rPr lang="tr-TR" b="1" dirty="0" smtClean="0">
                  <a:solidFill>
                    <a:prstClr val="white"/>
                  </a:solidFill>
                </a:rPr>
                <a:t>85</a:t>
              </a:r>
              <a:endParaRPr lang="tr-TR" b="1" dirty="0">
                <a:solidFill>
                  <a:prstClr val="white"/>
                </a:solidFill>
              </a:endParaRPr>
            </a:p>
          </p:txBody>
        </p:sp>
      </p:grpSp>
      <p:grpSp>
        <p:nvGrpSpPr>
          <p:cNvPr id="5" name="Grup 4"/>
          <p:cNvGrpSpPr/>
          <p:nvPr/>
        </p:nvGrpSpPr>
        <p:grpSpPr>
          <a:xfrm>
            <a:off x="3916011" y="2476054"/>
            <a:ext cx="1650478" cy="1857615"/>
            <a:chOff x="5106547" y="2461880"/>
            <a:chExt cx="2219985" cy="1857615"/>
          </a:xfrm>
        </p:grpSpPr>
        <p:sp>
          <p:nvSpPr>
            <p:cNvPr id="28" name="AutoShape 20"/>
            <p:cNvSpPr>
              <a:spLocks noChangeArrowheads="1"/>
            </p:cNvSpPr>
            <p:nvPr/>
          </p:nvSpPr>
          <p:spPr bwMode="blackWhite">
            <a:xfrm>
              <a:off x="5224575" y="2461880"/>
              <a:ext cx="2081413" cy="372915"/>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66" tIns="45684" rIns="91366" bIns="45684" anchor="ctr"/>
            <a:lstStyle/>
            <a:p>
              <a:pPr algn="ctr" defTabSz="911030" eaLnBrk="0" hangingPunct="0">
                <a:defRPr/>
              </a:pPr>
              <a:r>
                <a:rPr lang="tr-TR" dirty="0">
                  <a:solidFill>
                    <a:prstClr val="black"/>
                  </a:solidFill>
                  <a:latin typeface="Verdana" pitchFamily="34" charset="0"/>
                </a:rPr>
                <a:t>İL YOLU</a:t>
              </a:r>
              <a:endParaRPr lang="en-US" dirty="0">
                <a:solidFill>
                  <a:prstClr val="black"/>
                </a:solidFill>
                <a:latin typeface="Verdana" pitchFamily="34" charset="0"/>
              </a:endParaRPr>
            </a:p>
          </p:txBody>
        </p:sp>
        <p:sp>
          <p:nvSpPr>
            <p:cNvPr id="73" name="Yuvarlatılmış Dikdörtgen 4"/>
            <p:cNvSpPr/>
            <p:nvPr/>
          </p:nvSpPr>
          <p:spPr bwMode="auto">
            <a:xfrm>
              <a:off x="5158141" y="3995495"/>
              <a:ext cx="975000" cy="324000"/>
            </a:xfrm>
            <a:prstGeom prst="rect">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45684" tIns="45684" rIns="45684" bIns="45684" spcCol="1270" anchor="ctr"/>
            <a:lstStyle/>
            <a:p>
              <a:pPr algn="ctr" defTabSz="531434">
                <a:lnSpc>
                  <a:spcPct val="90000"/>
                </a:lnSpc>
                <a:spcAft>
                  <a:spcPct val="35000"/>
                </a:spcAft>
                <a:defRPr/>
              </a:pPr>
              <a:r>
                <a:rPr lang="tr-TR" b="1" kern="0" dirty="0" smtClean="0">
                  <a:solidFill>
                    <a:prstClr val="white"/>
                  </a:solidFill>
                </a:rPr>
                <a:t>61</a:t>
              </a:r>
              <a:endParaRPr lang="tr-TR" b="1" kern="0" dirty="0">
                <a:solidFill>
                  <a:prstClr val="white"/>
                </a:solidFill>
              </a:endParaRPr>
            </a:p>
          </p:txBody>
        </p:sp>
        <p:sp>
          <p:nvSpPr>
            <p:cNvPr id="75" name="Yuvarlatılmış Dikdörtgen 4"/>
            <p:cNvSpPr/>
            <p:nvPr/>
          </p:nvSpPr>
          <p:spPr bwMode="auto">
            <a:xfrm>
              <a:off x="5158141" y="3454505"/>
              <a:ext cx="975000" cy="324000"/>
            </a:xfrm>
            <a:prstGeom prst="rect">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45684" tIns="45684" rIns="45684" bIns="45684" spcCol="1270" anchor="ctr"/>
            <a:lstStyle/>
            <a:p>
              <a:pPr algn="ctr" defTabSz="531434">
                <a:lnSpc>
                  <a:spcPct val="90000"/>
                </a:lnSpc>
                <a:spcAft>
                  <a:spcPct val="35000"/>
                </a:spcAft>
              </a:pPr>
              <a:r>
                <a:rPr lang="tr-TR" b="1" kern="0" dirty="0" smtClean="0">
                  <a:solidFill>
                    <a:prstClr val="white"/>
                  </a:solidFill>
                </a:rPr>
                <a:t>403</a:t>
              </a:r>
              <a:endParaRPr lang="tr-TR" b="1" kern="0" dirty="0">
                <a:solidFill>
                  <a:prstClr val="white"/>
                </a:solidFill>
              </a:endParaRPr>
            </a:p>
          </p:txBody>
        </p:sp>
        <p:sp>
          <p:nvSpPr>
            <p:cNvPr id="76" name="Yuvarlatılmış Dikdörtgen 4"/>
            <p:cNvSpPr/>
            <p:nvPr/>
          </p:nvSpPr>
          <p:spPr bwMode="auto">
            <a:xfrm>
              <a:off x="5106547" y="2951689"/>
              <a:ext cx="975000" cy="324000"/>
            </a:xfrm>
            <a:prstGeom prst="rect">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45684" tIns="45684" rIns="45684" bIns="45684" spcCol="1270" anchor="ctr"/>
            <a:lstStyle/>
            <a:p>
              <a:pPr algn="ctr" defTabSz="531434">
                <a:lnSpc>
                  <a:spcPct val="90000"/>
                </a:lnSpc>
                <a:spcAft>
                  <a:spcPct val="35000"/>
                </a:spcAft>
                <a:defRPr/>
              </a:pPr>
              <a:r>
                <a:rPr lang="tr-TR" b="1" kern="0" dirty="0" smtClean="0">
                  <a:solidFill>
                    <a:prstClr val="white"/>
                  </a:solidFill>
                </a:rPr>
                <a:t>819</a:t>
              </a:r>
              <a:endParaRPr lang="tr-TR" b="1" kern="0" dirty="0">
                <a:solidFill>
                  <a:prstClr val="white"/>
                </a:solidFill>
              </a:endParaRPr>
            </a:p>
          </p:txBody>
        </p:sp>
        <p:sp>
          <p:nvSpPr>
            <p:cNvPr id="77" name="32 Yuvarlatılmış Dikdörtgen"/>
            <p:cNvSpPr/>
            <p:nvPr/>
          </p:nvSpPr>
          <p:spPr bwMode="auto">
            <a:xfrm>
              <a:off x="6351532" y="3989119"/>
              <a:ext cx="975000" cy="324000"/>
            </a:xfrm>
            <a:prstGeom prst="roundRect">
              <a:avLst>
                <a:gd name="adj" fmla="val 10000"/>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366" tIns="45684" rIns="91366" bIns="45684" anchor="ctr"/>
            <a:lstStyle/>
            <a:p>
              <a:pPr algn="ctr" defTabSz="911030"/>
              <a:r>
                <a:rPr lang="tr-TR" b="1" dirty="0">
                  <a:solidFill>
                    <a:prstClr val="white"/>
                  </a:solidFill>
                </a:rPr>
                <a:t>% </a:t>
              </a:r>
              <a:r>
                <a:rPr lang="tr-TR" b="1" dirty="0" smtClean="0">
                  <a:solidFill>
                    <a:prstClr val="white"/>
                  </a:solidFill>
                </a:rPr>
                <a:t>4</a:t>
              </a:r>
              <a:endParaRPr lang="tr-TR" b="1" dirty="0">
                <a:solidFill>
                  <a:prstClr val="white"/>
                </a:solidFill>
              </a:endParaRPr>
            </a:p>
          </p:txBody>
        </p:sp>
        <p:sp>
          <p:nvSpPr>
            <p:cNvPr id="79" name="44 Yuvarlatılmış Dikdörtgen"/>
            <p:cNvSpPr/>
            <p:nvPr/>
          </p:nvSpPr>
          <p:spPr bwMode="auto">
            <a:xfrm>
              <a:off x="6340643" y="3457719"/>
              <a:ext cx="975000" cy="324000"/>
            </a:xfrm>
            <a:prstGeom prst="roundRect">
              <a:avLst>
                <a:gd name="adj" fmla="val 10000"/>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366" tIns="45684" rIns="91366" bIns="45684" anchor="ctr"/>
            <a:lstStyle/>
            <a:p>
              <a:pPr algn="ctr" defTabSz="911030"/>
              <a:r>
                <a:rPr lang="tr-TR" b="1" dirty="0">
                  <a:solidFill>
                    <a:prstClr val="white"/>
                  </a:solidFill>
                </a:rPr>
                <a:t>% </a:t>
              </a:r>
              <a:r>
                <a:rPr lang="tr-TR" b="1" dirty="0" smtClean="0">
                  <a:solidFill>
                    <a:prstClr val="white"/>
                  </a:solidFill>
                </a:rPr>
                <a:t>34</a:t>
              </a:r>
              <a:endParaRPr lang="tr-TR" b="1" dirty="0">
                <a:solidFill>
                  <a:prstClr val="white"/>
                </a:solidFill>
              </a:endParaRPr>
            </a:p>
          </p:txBody>
        </p:sp>
        <p:sp>
          <p:nvSpPr>
            <p:cNvPr id="80" name="145 Yuvarlatılmış Dikdörtgen"/>
            <p:cNvSpPr/>
            <p:nvPr/>
          </p:nvSpPr>
          <p:spPr bwMode="auto">
            <a:xfrm>
              <a:off x="6341214" y="2945315"/>
              <a:ext cx="975000" cy="324000"/>
            </a:xfrm>
            <a:prstGeom prst="roundRect">
              <a:avLst>
                <a:gd name="adj" fmla="val 10000"/>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366" tIns="45684" rIns="91366" bIns="45684" anchor="ctr"/>
            <a:lstStyle/>
            <a:p>
              <a:pPr algn="ctr" defTabSz="911030"/>
              <a:r>
                <a:rPr lang="tr-TR" b="1" dirty="0">
                  <a:solidFill>
                    <a:prstClr val="white"/>
                  </a:solidFill>
                </a:rPr>
                <a:t>% </a:t>
              </a:r>
              <a:r>
                <a:rPr lang="tr-TR" b="1" dirty="0" smtClean="0">
                  <a:solidFill>
                    <a:prstClr val="white"/>
                  </a:solidFill>
                </a:rPr>
                <a:t>62</a:t>
              </a:r>
              <a:endParaRPr lang="tr-TR" b="1" dirty="0">
                <a:solidFill>
                  <a:prstClr val="white"/>
                </a:solidFill>
              </a:endParaRPr>
            </a:p>
          </p:txBody>
        </p:sp>
      </p:grpSp>
      <p:grpSp>
        <p:nvGrpSpPr>
          <p:cNvPr id="11" name="Grup 10"/>
          <p:cNvGrpSpPr/>
          <p:nvPr/>
        </p:nvGrpSpPr>
        <p:grpSpPr>
          <a:xfrm>
            <a:off x="9273" y="2807473"/>
            <a:ext cx="1996087" cy="1665660"/>
            <a:chOff x="116463" y="2816900"/>
            <a:chExt cx="1996087" cy="1665660"/>
          </a:xfrm>
        </p:grpSpPr>
        <p:grpSp>
          <p:nvGrpSpPr>
            <p:cNvPr id="3" name="Grup 2"/>
            <p:cNvGrpSpPr/>
            <p:nvPr/>
          </p:nvGrpSpPr>
          <p:grpSpPr>
            <a:xfrm>
              <a:off x="131350" y="3872960"/>
              <a:ext cx="1981200" cy="609600"/>
              <a:chOff x="131350" y="4512369"/>
              <a:chExt cx="1981200" cy="609600"/>
            </a:xfrm>
          </p:grpSpPr>
          <p:sp>
            <p:nvSpPr>
              <p:cNvPr id="29" name="AutoShape 13"/>
              <p:cNvSpPr>
                <a:spLocks noChangeArrowheads="1"/>
              </p:cNvSpPr>
              <p:nvPr/>
            </p:nvSpPr>
            <p:spPr bwMode="gray">
              <a:xfrm>
                <a:off x="131350" y="4512369"/>
                <a:ext cx="1981200" cy="609600"/>
              </a:xfrm>
              <a:prstGeom prst="can">
                <a:avLst>
                  <a:gd name="adj" fmla="val 25000"/>
                </a:avLst>
              </a:prstGeom>
              <a:solidFill>
                <a:schemeClr val="tx1">
                  <a:lumMod val="95000"/>
                  <a:lumOff val="5000"/>
                </a:schemeClr>
              </a:solidFill>
              <a:ln>
                <a:solidFill>
                  <a:srgbClr val="FF9933"/>
                </a:solidFill>
              </a:ln>
              <a:extLst/>
            </p:spPr>
            <p:style>
              <a:lnRef idx="0">
                <a:schemeClr val="accent1"/>
              </a:lnRef>
              <a:fillRef idx="3">
                <a:schemeClr val="accent1"/>
              </a:fillRef>
              <a:effectRef idx="3">
                <a:schemeClr val="accent1"/>
              </a:effectRef>
              <a:fontRef idx="minor">
                <a:schemeClr val="lt1"/>
              </a:fontRef>
            </p:style>
            <p:txBody>
              <a:bodyPr wrap="none" lIns="91432" tIns="45716" rIns="91432" bIns="45716" anchor="ctr"/>
              <a:lstStyle/>
              <a:p>
                <a:pPr defTabSz="911030">
                  <a:defRPr/>
                </a:pPr>
                <a:endParaRPr lang="tr-TR">
                  <a:solidFill>
                    <a:prstClr val="white"/>
                  </a:solidFill>
                </a:endParaRPr>
              </a:p>
            </p:txBody>
          </p:sp>
          <p:sp>
            <p:nvSpPr>
              <p:cNvPr id="30" name="Text Box 23"/>
              <p:cNvSpPr txBox="1">
                <a:spLocks noChangeArrowheads="1"/>
              </p:cNvSpPr>
              <p:nvPr/>
            </p:nvSpPr>
            <p:spPr bwMode="gray">
              <a:xfrm>
                <a:off x="402979" y="4717159"/>
                <a:ext cx="1458588" cy="36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1030"/>
                <a:r>
                  <a:rPr lang="tr-TR" b="1" dirty="0" smtClean="0">
                    <a:solidFill>
                      <a:prstClr val="white"/>
                    </a:solidFill>
                  </a:rPr>
                  <a:t>Diğer Yollar</a:t>
                </a:r>
                <a:endParaRPr lang="en-US" b="1" dirty="0">
                  <a:solidFill>
                    <a:prstClr val="white"/>
                  </a:solidFill>
                </a:endParaRPr>
              </a:p>
            </p:txBody>
          </p:sp>
        </p:grpSp>
        <p:grpSp>
          <p:nvGrpSpPr>
            <p:cNvPr id="6" name="Grup 5"/>
            <p:cNvGrpSpPr/>
            <p:nvPr/>
          </p:nvGrpSpPr>
          <p:grpSpPr>
            <a:xfrm>
              <a:off x="116463" y="3350300"/>
              <a:ext cx="1981200" cy="609600"/>
              <a:chOff x="116463" y="3438724"/>
              <a:chExt cx="1981200" cy="609600"/>
            </a:xfrm>
          </p:grpSpPr>
          <p:sp>
            <p:nvSpPr>
              <p:cNvPr id="13" name="AutoShape 14"/>
              <p:cNvSpPr>
                <a:spLocks noChangeArrowheads="1"/>
              </p:cNvSpPr>
              <p:nvPr/>
            </p:nvSpPr>
            <p:spPr bwMode="gray">
              <a:xfrm>
                <a:off x="116463" y="3438724"/>
                <a:ext cx="1981200" cy="609600"/>
              </a:xfrm>
              <a:prstGeom prst="can">
                <a:avLst>
                  <a:gd name="adj" fmla="val 25000"/>
                </a:avLst>
              </a:prstGeom>
              <a:solidFill>
                <a:schemeClr val="tx1">
                  <a:lumMod val="95000"/>
                  <a:lumOff val="5000"/>
                </a:schemeClr>
              </a:solidFill>
              <a:ln>
                <a:solidFill>
                  <a:srgbClr val="FF9933"/>
                </a:solidFill>
              </a:ln>
              <a:extLst/>
            </p:spPr>
            <p:style>
              <a:lnRef idx="0">
                <a:schemeClr val="accent1"/>
              </a:lnRef>
              <a:fillRef idx="3">
                <a:schemeClr val="accent1"/>
              </a:fillRef>
              <a:effectRef idx="3">
                <a:schemeClr val="accent1"/>
              </a:effectRef>
              <a:fontRef idx="minor">
                <a:schemeClr val="lt1"/>
              </a:fontRef>
            </p:style>
            <p:txBody>
              <a:bodyPr wrap="none" lIns="91432" tIns="45716" rIns="91432" bIns="45716" anchor="ctr"/>
              <a:lstStyle/>
              <a:p>
                <a:pPr defTabSz="911030">
                  <a:defRPr/>
                </a:pPr>
                <a:endParaRPr lang="tr-TR">
                  <a:solidFill>
                    <a:prstClr val="white"/>
                  </a:solidFill>
                </a:endParaRPr>
              </a:p>
            </p:txBody>
          </p:sp>
          <p:sp>
            <p:nvSpPr>
              <p:cNvPr id="21" name="Text Box 22"/>
              <p:cNvSpPr txBox="1">
                <a:spLocks noChangeArrowheads="1"/>
              </p:cNvSpPr>
              <p:nvPr/>
            </p:nvSpPr>
            <p:spPr bwMode="gray">
              <a:xfrm>
                <a:off x="234133" y="3624463"/>
                <a:ext cx="1774829" cy="36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1030"/>
                <a:r>
                  <a:rPr lang="tr-TR" b="1" dirty="0" smtClean="0">
                    <a:solidFill>
                      <a:prstClr val="white"/>
                    </a:solidFill>
                  </a:rPr>
                  <a:t>Sathi Kaplama</a:t>
                </a:r>
                <a:endParaRPr lang="en-US" b="1" dirty="0">
                  <a:solidFill>
                    <a:prstClr val="white"/>
                  </a:solidFill>
                </a:endParaRPr>
              </a:p>
            </p:txBody>
          </p:sp>
        </p:grpSp>
        <p:grpSp>
          <p:nvGrpSpPr>
            <p:cNvPr id="7" name="Grup 6"/>
            <p:cNvGrpSpPr/>
            <p:nvPr/>
          </p:nvGrpSpPr>
          <p:grpSpPr>
            <a:xfrm>
              <a:off x="116463" y="2816900"/>
              <a:ext cx="1981200" cy="609600"/>
              <a:chOff x="116463" y="2905324"/>
              <a:chExt cx="1981200" cy="609600"/>
            </a:xfrm>
          </p:grpSpPr>
          <p:sp>
            <p:nvSpPr>
              <p:cNvPr id="14" name="AutoShape 15"/>
              <p:cNvSpPr>
                <a:spLocks noChangeArrowheads="1"/>
              </p:cNvSpPr>
              <p:nvPr/>
            </p:nvSpPr>
            <p:spPr bwMode="gray">
              <a:xfrm>
                <a:off x="116463" y="2905324"/>
                <a:ext cx="1981200" cy="609600"/>
              </a:xfrm>
              <a:prstGeom prst="can">
                <a:avLst>
                  <a:gd name="adj" fmla="val 25000"/>
                </a:avLst>
              </a:prstGeom>
              <a:solidFill>
                <a:schemeClr val="tx1">
                  <a:lumMod val="95000"/>
                  <a:lumOff val="5000"/>
                </a:schemeClr>
              </a:solidFill>
              <a:ln>
                <a:solidFill>
                  <a:srgbClr val="FF9933"/>
                </a:solidFill>
              </a:ln>
              <a:extLst/>
            </p:spPr>
            <p:style>
              <a:lnRef idx="0">
                <a:schemeClr val="accent1"/>
              </a:lnRef>
              <a:fillRef idx="3">
                <a:schemeClr val="accent1"/>
              </a:fillRef>
              <a:effectRef idx="3">
                <a:schemeClr val="accent1"/>
              </a:effectRef>
              <a:fontRef idx="minor">
                <a:schemeClr val="lt1"/>
              </a:fontRef>
            </p:style>
            <p:txBody>
              <a:bodyPr wrap="none" lIns="91432" tIns="45716" rIns="91432" bIns="45716" anchor="ctr"/>
              <a:lstStyle/>
              <a:p>
                <a:pPr defTabSz="911030">
                  <a:defRPr/>
                </a:pPr>
                <a:endParaRPr lang="tr-TR">
                  <a:solidFill>
                    <a:prstClr val="white"/>
                  </a:solidFill>
                </a:endParaRPr>
              </a:p>
            </p:txBody>
          </p:sp>
          <p:sp>
            <p:nvSpPr>
              <p:cNvPr id="20" name="Text Box 21"/>
              <p:cNvSpPr txBox="1">
                <a:spLocks noChangeArrowheads="1"/>
              </p:cNvSpPr>
              <p:nvPr/>
            </p:nvSpPr>
            <p:spPr bwMode="gray">
              <a:xfrm>
                <a:off x="274959" y="3091493"/>
                <a:ext cx="1685061" cy="36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1030"/>
                <a:r>
                  <a:rPr lang="tr-TR" b="1" dirty="0" smtClean="0">
                    <a:solidFill>
                      <a:prstClr val="white"/>
                    </a:solidFill>
                  </a:rPr>
                  <a:t>Asfalt Betonu</a:t>
                </a:r>
                <a:endParaRPr lang="en-US" b="1" dirty="0">
                  <a:solidFill>
                    <a:prstClr val="white"/>
                  </a:solidFill>
                </a:endParaRPr>
              </a:p>
            </p:txBody>
          </p:sp>
        </p:grpSp>
      </p:grpSp>
      <p:grpSp>
        <p:nvGrpSpPr>
          <p:cNvPr id="10" name="Grup 9"/>
          <p:cNvGrpSpPr/>
          <p:nvPr/>
        </p:nvGrpSpPr>
        <p:grpSpPr>
          <a:xfrm>
            <a:off x="7761468" y="727325"/>
            <a:ext cx="1439999" cy="1440001"/>
            <a:chOff x="6415532" y="970854"/>
            <a:chExt cx="1540538" cy="1507459"/>
          </a:xfrm>
        </p:grpSpPr>
        <p:pic>
          <p:nvPicPr>
            <p:cNvPr id="136" name="Resim 1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32" y="970854"/>
              <a:ext cx="1540538" cy="1507459"/>
            </a:xfrm>
            <a:prstGeom prst="rect">
              <a:avLst/>
            </a:prstGeom>
          </p:spPr>
        </p:pic>
        <p:sp>
          <p:nvSpPr>
            <p:cNvPr id="137" name="Text Box 19"/>
            <p:cNvSpPr txBox="1">
              <a:spLocks noChangeArrowheads="1"/>
            </p:cNvSpPr>
            <p:nvPr/>
          </p:nvSpPr>
          <p:spPr bwMode="gray">
            <a:xfrm>
              <a:off x="6957748" y="1224468"/>
              <a:ext cx="806700" cy="96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1030"/>
              <a:r>
                <a:rPr lang="tr-TR" sz="2400" b="1" dirty="0" smtClean="0">
                  <a:solidFill>
                    <a:srgbClr val="0000FF"/>
                  </a:solidFill>
                </a:rPr>
                <a:t>2.117</a:t>
              </a:r>
              <a:endParaRPr lang="tr-TR" sz="2400" b="1" dirty="0">
                <a:solidFill>
                  <a:srgbClr val="0000FF"/>
                </a:solidFill>
              </a:endParaRPr>
            </a:p>
            <a:p>
              <a:pPr algn="ctr" defTabSz="911030"/>
              <a:r>
                <a:rPr lang="tr-TR" sz="2000" b="1" dirty="0">
                  <a:solidFill>
                    <a:srgbClr val="0000FF"/>
                  </a:solidFill>
                </a:rPr>
                <a:t>Km</a:t>
              </a:r>
              <a:r>
                <a:rPr lang="tr-TR" sz="2000" b="1" dirty="0" smtClean="0">
                  <a:solidFill>
                    <a:srgbClr val="0000FF"/>
                  </a:solidFill>
                </a:rPr>
                <a:t>.</a:t>
              </a:r>
            </a:p>
            <a:p>
              <a:pPr algn="ctr" defTabSz="911030"/>
              <a:r>
                <a:rPr lang="tr-TR" sz="1600" b="1" dirty="0" smtClean="0">
                  <a:solidFill>
                    <a:srgbClr val="0000FF"/>
                  </a:solidFill>
                </a:rPr>
                <a:t>(% 50)</a:t>
              </a:r>
              <a:endParaRPr lang="en-US" sz="1600" b="1" dirty="0">
                <a:solidFill>
                  <a:srgbClr val="0000FF"/>
                </a:solidFill>
              </a:endParaRPr>
            </a:p>
          </p:txBody>
        </p:sp>
      </p:grpSp>
      <p:grpSp>
        <p:nvGrpSpPr>
          <p:cNvPr id="62" name="Grup 61"/>
          <p:cNvGrpSpPr/>
          <p:nvPr/>
        </p:nvGrpSpPr>
        <p:grpSpPr>
          <a:xfrm>
            <a:off x="5699634" y="2500205"/>
            <a:ext cx="1597215" cy="1857615"/>
            <a:chOff x="5106547" y="2461880"/>
            <a:chExt cx="2219985" cy="1857615"/>
          </a:xfrm>
        </p:grpSpPr>
        <p:sp>
          <p:nvSpPr>
            <p:cNvPr id="63" name="AutoShape 20"/>
            <p:cNvSpPr>
              <a:spLocks noChangeArrowheads="1"/>
            </p:cNvSpPr>
            <p:nvPr/>
          </p:nvSpPr>
          <p:spPr bwMode="blackWhite">
            <a:xfrm>
              <a:off x="5224575" y="2461880"/>
              <a:ext cx="2081413" cy="372915"/>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66" tIns="45684" rIns="91366" bIns="45684" anchor="ctr"/>
            <a:lstStyle/>
            <a:p>
              <a:pPr algn="ctr" defTabSz="911030" eaLnBrk="0" hangingPunct="0">
                <a:defRPr/>
              </a:pPr>
              <a:r>
                <a:rPr lang="tr-TR" dirty="0" smtClean="0">
                  <a:solidFill>
                    <a:prstClr val="black"/>
                  </a:solidFill>
                  <a:latin typeface="Verdana" pitchFamily="34" charset="0"/>
                </a:rPr>
                <a:t>OTOYOLU</a:t>
              </a:r>
              <a:endParaRPr lang="en-US" dirty="0">
                <a:solidFill>
                  <a:prstClr val="black"/>
                </a:solidFill>
                <a:latin typeface="Verdana" pitchFamily="34" charset="0"/>
              </a:endParaRPr>
            </a:p>
          </p:txBody>
        </p:sp>
        <p:sp>
          <p:nvSpPr>
            <p:cNvPr id="64" name="Yuvarlatılmış Dikdörtgen 4"/>
            <p:cNvSpPr/>
            <p:nvPr/>
          </p:nvSpPr>
          <p:spPr bwMode="auto">
            <a:xfrm>
              <a:off x="5158141" y="3995495"/>
              <a:ext cx="975000" cy="324000"/>
            </a:xfrm>
            <a:prstGeom prst="rect">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45684" tIns="45684" rIns="45684" bIns="45684" spcCol="1270" anchor="ctr"/>
            <a:lstStyle/>
            <a:p>
              <a:pPr algn="ctr" defTabSz="531434">
                <a:lnSpc>
                  <a:spcPct val="90000"/>
                </a:lnSpc>
                <a:spcAft>
                  <a:spcPct val="35000"/>
                </a:spcAft>
                <a:defRPr/>
              </a:pPr>
              <a:r>
                <a:rPr lang="tr-TR" b="1" kern="0" dirty="0" smtClean="0">
                  <a:solidFill>
                    <a:prstClr val="white"/>
                  </a:solidFill>
                </a:rPr>
                <a:t>-</a:t>
              </a:r>
              <a:endParaRPr lang="tr-TR" b="1" kern="0" dirty="0">
                <a:solidFill>
                  <a:prstClr val="white"/>
                </a:solidFill>
              </a:endParaRPr>
            </a:p>
          </p:txBody>
        </p:sp>
        <p:sp>
          <p:nvSpPr>
            <p:cNvPr id="65" name="Yuvarlatılmış Dikdörtgen 4"/>
            <p:cNvSpPr/>
            <p:nvPr/>
          </p:nvSpPr>
          <p:spPr bwMode="auto">
            <a:xfrm>
              <a:off x="5158141" y="3454505"/>
              <a:ext cx="975000" cy="324000"/>
            </a:xfrm>
            <a:prstGeom prst="rect">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45684" tIns="45684" rIns="45684" bIns="45684" spcCol="1270" anchor="ctr"/>
            <a:lstStyle/>
            <a:p>
              <a:pPr algn="ctr" defTabSz="531434">
                <a:lnSpc>
                  <a:spcPct val="90000"/>
                </a:lnSpc>
                <a:spcAft>
                  <a:spcPct val="35000"/>
                </a:spcAft>
              </a:pPr>
              <a:endParaRPr lang="tr-TR" b="1" kern="0" dirty="0">
                <a:solidFill>
                  <a:prstClr val="white"/>
                </a:solidFill>
              </a:endParaRPr>
            </a:p>
          </p:txBody>
        </p:sp>
        <p:sp>
          <p:nvSpPr>
            <p:cNvPr id="66" name="Yuvarlatılmış Dikdörtgen 4"/>
            <p:cNvSpPr/>
            <p:nvPr/>
          </p:nvSpPr>
          <p:spPr bwMode="auto">
            <a:xfrm>
              <a:off x="5106547" y="2951689"/>
              <a:ext cx="975000" cy="324000"/>
            </a:xfrm>
            <a:prstGeom prst="rect">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45684" tIns="45684" rIns="45684" bIns="45684" spcCol="1270" anchor="ctr"/>
            <a:lstStyle/>
            <a:p>
              <a:pPr algn="ctr" defTabSz="531434">
                <a:lnSpc>
                  <a:spcPct val="90000"/>
                </a:lnSpc>
                <a:spcAft>
                  <a:spcPct val="35000"/>
                </a:spcAft>
                <a:defRPr/>
              </a:pPr>
              <a:r>
                <a:rPr lang="tr-TR" b="1" kern="0" dirty="0" smtClean="0">
                  <a:solidFill>
                    <a:prstClr val="white"/>
                  </a:solidFill>
                </a:rPr>
                <a:t>737</a:t>
              </a:r>
              <a:endParaRPr lang="tr-TR" b="1" kern="0" dirty="0">
                <a:solidFill>
                  <a:prstClr val="white"/>
                </a:solidFill>
              </a:endParaRPr>
            </a:p>
          </p:txBody>
        </p:sp>
        <p:sp>
          <p:nvSpPr>
            <p:cNvPr id="67" name="32 Yuvarlatılmış Dikdörtgen"/>
            <p:cNvSpPr/>
            <p:nvPr/>
          </p:nvSpPr>
          <p:spPr bwMode="auto">
            <a:xfrm>
              <a:off x="6351532" y="3989119"/>
              <a:ext cx="975000" cy="324000"/>
            </a:xfrm>
            <a:prstGeom prst="roundRect">
              <a:avLst>
                <a:gd name="adj" fmla="val 10000"/>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366" tIns="45684" rIns="91366" bIns="45684" anchor="ctr"/>
            <a:lstStyle/>
            <a:p>
              <a:pPr algn="ctr" defTabSz="911030"/>
              <a:endParaRPr lang="tr-TR" b="1" dirty="0">
                <a:solidFill>
                  <a:prstClr val="white"/>
                </a:solidFill>
              </a:endParaRPr>
            </a:p>
          </p:txBody>
        </p:sp>
        <p:sp>
          <p:nvSpPr>
            <p:cNvPr id="68" name="44 Yuvarlatılmış Dikdörtgen"/>
            <p:cNvSpPr/>
            <p:nvPr/>
          </p:nvSpPr>
          <p:spPr bwMode="auto">
            <a:xfrm>
              <a:off x="6340643" y="3457719"/>
              <a:ext cx="975000" cy="324000"/>
            </a:xfrm>
            <a:prstGeom prst="roundRect">
              <a:avLst>
                <a:gd name="adj" fmla="val 10000"/>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366" tIns="45684" rIns="91366" bIns="45684" anchor="ctr"/>
            <a:lstStyle/>
            <a:p>
              <a:pPr algn="ctr" defTabSz="911030"/>
              <a:endParaRPr lang="tr-TR" b="1" dirty="0">
                <a:solidFill>
                  <a:prstClr val="white"/>
                </a:solidFill>
              </a:endParaRPr>
            </a:p>
          </p:txBody>
        </p:sp>
        <p:sp>
          <p:nvSpPr>
            <p:cNvPr id="69" name="145 Yuvarlatılmış Dikdörtgen"/>
            <p:cNvSpPr/>
            <p:nvPr/>
          </p:nvSpPr>
          <p:spPr bwMode="auto">
            <a:xfrm>
              <a:off x="6158980" y="2945315"/>
              <a:ext cx="1157233" cy="324000"/>
            </a:xfrm>
            <a:prstGeom prst="roundRect">
              <a:avLst>
                <a:gd name="adj" fmla="val 10000"/>
              </a:avLst>
            </a:prstGeom>
            <a:noFill/>
            <a:ln w="12700" cap="sq" cmpd="sng" algn="ctr">
              <a:gradFill>
                <a:gsLst>
                  <a:gs pos="0">
                    <a:srgbClr val="FF0000"/>
                  </a:gs>
                  <a:gs pos="50000">
                    <a:srgbClr val="93A299">
                      <a:tint val="44500"/>
                      <a:satMod val="160000"/>
                    </a:srgbClr>
                  </a:gs>
                  <a:gs pos="100000">
                    <a:srgbClr val="93A299">
                      <a:tint val="23500"/>
                      <a:satMod val="160000"/>
                    </a:srgbClr>
                  </a:gs>
                </a:gsLst>
                <a:lin ang="5400000" scaled="0"/>
              </a:gra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366" tIns="45684" rIns="91366" bIns="45684" anchor="ctr"/>
            <a:lstStyle/>
            <a:p>
              <a:pPr algn="ctr" defTabSz="911030"/>
              <a:r>
                <a:rPr lang="tr-TR" b="1" dirty="0" smtClean="0">
                  <a:solidFill>
                    <a:prstClr val="white"/>
                  </a:solidFill>
                </a:rPr>
                <a:t>%100</a:t>
              </a:r>
              <a:endParaRPr lang="tr-TR" b="1" dirty="0">
                <a:solidFill>
                  <a:prstClr val="white"/>
                </a:solidFill>
              </a:endParaRPr>
            </a:p>
          </p:txBody>
        </p:sp>
      </p:grpSp>
      <p:sp>
        <p:nvSpPr>
          <p:cNvPr id="71" name="Yuvarlatılmış Dikdörtgen 4"/>
          <p:cNvSpPr/>
          <p:nvPr/>
        </p:nvSpPr>
        <p:spPr bwMode="auto">
          <a:xfrm>
            <a:off x="5631569" y="4765658"/>
            <a:ext cx="1650478" cy="607558"/>
          </a:xfrm>
          <a:prstGeom prst="rect">
            <a:avLst/>
          </a:prstGeom>
          <a:ln/>
        </p:spPr>
        <p:style>
          <a:lnRef idx="3">
            <a:schemeClr val="lt1"/>
          </a:lnRef>
          <a:fillRef idx="1">
            <a:schemeClr val="dk1"/>
          </a:fillRef>
          <a:effectRef idx="1">
            <a:schemeClr val="dk1"/>
          </a:effectRef>
          <a:fontRef idx="minor">
            <a:schemeClr val="lt1"/>
          </a:fontRef>
        </p:style>
        <p:txBody>
          <a:bodyPr lIns="45552" tIns="45552" rIns="45552" bIns="45552" spcCol="1270" anchor="ctr"/>
          <a:lstStyle/>
          <a:p>
            <a:pPr algn="ctr" defTabSz="531434">
              <a:lnSpc>
                <a:spcPct val="90000"/>
              </a:lnSpc>
              <a:spcAft>
                <a:spcPct val="35000"/>
              </a:spcAft>
              <a:defRPr/>
            </a:pPr>
            <a:r>
              <a:rPr lang="tr-TR" sz="2000" b="1" kern="0" dirty="0">
                <a:solidFill>
                  <a:srgbClr val="FFFF00"/>
                </a:solidFill>
              </a:rPr>
              <a:t>7 3 7 </a:t>
            </a:r>
            <a:r>
              <a:rPr lang="tr-TR" sz="1600" b="1" kern="0" dirty="0">
                <a:solidFill>
                  <a:srgbClr val="FFFF00"/>
                </a:solidFill>
              </a:rPr>
              <a:t>Km</a:t>
            </a:r>
          </a:p>
        </p:txBody>
      </p:sp>
      <p:sp>
        <p:nvSpPr>
          <p:cNvPr id="72" name="Yuvarlatılmış Dikdörtgen 4"/>
          <p:cNvSpPr/>
          <p:nvPr/>
        </p:nvSpPr>
        <p:spPr bwMode="auto">
          <a:xfrm>
            <a:off x="2742348" y="5778570"/>
            <a:ext cx="2168391" cy="644781"/>
          </a:xfrm>
          <a:prstGeom prst="rect">
            <a:avLst/>
          </a:prstGeom>
          <a:ln>
            <a:solidFill>
              <a:srgbClr val="FF0000"/>
            </a:solidFill>
          </a:ln>
        </p:spPr>
        <p:style>
          <a:lnRef idx="3">
            <a:schemeClr val="lt1"/>
          </a:lnRef>
          <a:fillRef idx="1">
            <a:schemeClr val="dk1"/>
          </a:fillRef>
          <a:effectRef idx="1">
            <a:schemeClr val="dk1"/>
          </a:effectRef>
          <a:fontRef idx="minor">
            <a:schemeClr val="lt1"/>
          </a:fontRef>
        </p:style>
        <p:txBody>
          <a:bodyPr lIns="45552" tIns="45552" rIns="45552" bIns="45552" spcCol="1270" anchor="ctr"/>
          <a:lstStyle/>
          <a:p>
            <a:pPr algn="ctr" defTabSz="531434">
              <a:lnSpc>
                <a:spcPct val="90000"/>
              </a:lnSpc>
              <a:spcAft>
                <a:spcPct val="35000"/>
              </a:spcAft>
              <a:defRPr/>
            </a:pPr>
            <a:r>
              <a:rPr lang="tr-TR" sz="2800" b="1" kern="0" dirty="0" smtClean="0">
                <a:solidFill>
                  <a:prstClr val="white"/>
                </a:solidFill>
              </a:rPr>
              <a:t>3.362</a:t>
            </a:r>
            <a:r>
              <a:rPr lang="tr-TR" sz="2000" b="1" kern="0" dirty="0" smtClean="0">
                <a:solidFill>
                  <a:prstClr val="white"/>
                </a:solidFill>
              </a:rPr>
              <a:t> </a:t>
            </a:r>
            <a:r>
              <a:rPr lang="tr-TR" sz="1600" b="1" kern="0" dirty="0">
                <a:solidFill>
                  <a:prstClr val="white"/>
                </a:solidFill>
              </a:rPr>
              <a:t>Km</a:t>
            </a:r>
          </a:p>
        </p:txBody>
      </p:sp>
      <p:grpSp>
        <p:nvGrpSpPr>
          <p:cNvPr id="16" name="Grup 15"/>
          <p:cNvGrpSpPr/>
          <p:nvPr/>
        </p:nvGrpSpPr>
        <p:grpSpPr>
          <a:xfrm>
            <a:off x="6250328" y="488404"/>
            <a:ext cx="1439003" cy="1670170"/>
            <a:chOff x="6250327" y="462527"/>
            <a:chExt cx="1439003" cy="1670169"/>
          </a:xfrm>
        </p:grpSpPr>
        <p:sp>
          <p:nvSpPr>
            <p:cNvPr id="4" name="AutoShape 6"/>
            <p:cNvSpPr>
              <a:spLocks noChangeArrowheads="1"/>
            </p:cNvSpPr>
            <p:nvPr/>
          </p:nvSpPr>
          <p:spPr bwMode="invGray">
            <a:xfrm rot="10800000" flipH="1">
              <a:off x="6681192" y="462527"/>
              <a:ext cx="529696" cy="32702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lIns="91117" tIns="45560" rIns="91117" bIns="45560" anchor="ctr"/>
            <a:lstStyle/>
            <a:p>
              <a:pPr defTabSz="911030">
                <a:defRPr/>
              </a:pPr>
              <a:endParaRPr lang="tr-TR">
                <a:solidFill>
                  <a:prstClr val="black"/>
                </a:solidFill>
              </a:endParaRPr>
            </a:p>
          </p:txBody>
        </p:sp>
        <p:grpSp>
          <p:nvGrpSpPr>
            <p:cNvPr id="9" name="Grup 8"/>
            <p:cNvGrpSpPr/>
            <p:nvPr/>
          </p:nvGrpSpPr>
          <p:grpSpPr>
            <a:xfrm>
              <a:off x="6250327" y="692696"/>
              <a:ext cx="1439003" cy="1440000"/>
              <a:chOff x="2047166" y="1031114"/>
              <a:chExt cx="1540538" cy="1507459"/>
            </a:xfrm>
          </p:grpSpPr>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166" y="1031114"/>
                <a:ext cx="1540538" cy="1507459"/>
              </a:xfrm>
              <a:prstGeom prst="rect">
                <a:avLst/>
              </a:prstGeom>
            </p:spPr>
          </p:pic>
          <p:sp>
            <p:nvSpPr>
              <p:cNvPr id="133" name="Text Box 19"/>
              <p:cNvSpPr txBox="1">
                <a:spLocks noChangeArrowheads="1"/>
              </p:cNvSpPr>
              <p:nvPr/>
            </p:nvSpPr>
            <p:spPr bwMode="gray">
              <a:xfrm>
                <a:off x="2485885" y="1211981"/>
                <a:ext cx="1015503" cy="48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1030"/>
                <a:r>
                  <a:rPr lang="tr-TR" sz="2400" b="1" dirty="0">
                    <a:solidFill>
                      <a:srgbClr val="0000FF"/>
                    </a:solidFill>
                  </a:rPr>
                  <a:t>B.Y</a:t>
                </a:r>
                <a:endParaRPr lang="en-US" sz="2400" b="1" dirty="0">
                  <a:solidFill>
                    <a:srgbClr val="0000FF"/>
                  </a:solidFill>
                </a:endParaRPr>
              </a:p>
            </p:txBody>
          </p:sp>
          <p:sp>
            <p:nvSpPr>
              <p:cNvPr id="135" name="Text Box 19"/>
              <p:cNvSpPr txBox="1">
                <a:spLocks noChangeArrowheads="1"/>
              </p:cNvSpPr>
              <p:nvPr/>
            </p:nvSpPr>
            <p:spPr bwMode="gray">
              <a:xfrm>
                <a:off x="2483462" y="1785911"/>
                <a:ext cx="1015503" cy="4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1030"/>
                <a:endParaRPr lang="en-US" sz="2000" b="1" dirty="0">
                  <a:solidFill>
                    <a:srgbClr val="0000FF"/>
                  </a:solidFill>
                </a:endParaRPr>
              </a:p>
            </p:txBody>
          </p:sp>
        </p:grpSp>
        <p:sp>
          <p:nvSpPr>
            <p:cNvPr id="12" name="Dikdörtgen 11"/>
            <p:cNvSpPr/>
            <p:nvPr/>
          </p:nvSpPr>
          <p:spPr>
            <a:xfrm>
              <a:off x="6950588" y="1664862"/>
              <a:ext cx="346249" cy="246221"/>
            </a:xfrm>
            <a:prstGeom prst="rect">
              <a:avLst/>
            </a:prstGeom>
            <a:solidFill>
              <a:schemeClr val="tx1"/>
            </a:solidFill>
          </p:spPr>
          <p:txBody>
            <a:bodyPr wrap="none" lIns="0" tIns="0" rIns="0" bIns="0">
              <a:spAutoFit/>
            </a:bodyPr>
            <a:lstStyle/>
            <a:p>
              <a:pPr algn="ctr" defTabSz="911030"/>
              <a:r>
                <a:rPr lang="tr-TR" sz="1600" b="1" dirty="0">
                  <a:solidFill>
                    <a:srgbClr val="FFFF00"/>
                  </a:solidFill>
                </a:rPr>
                <a:t>737</a:t>
              </a:r>
              <a:endParaRPr lang="en-US" sz="1600" b="1" dirty="0">
                <a:solidFill>
                  <a:srgbClr val="FFFF00"/>
                </a:solidFill>
              </a:endParaRPr>
            </a:p>
          </p:txBody>
        </p:sp>
        <p:sp>
          <p:nvSpPr>
            <p:cNvPr id="15" name="Metin kutusu 14"/>
            <p:cNvSpPr txBox="1"/>
            <p:nvPr/>
          </p:nvSpPr>
          <p:spPr>
            <a:xfrm>
              <a:off x="6998970" y="1407157"/>
              <a:ext cx="226410" cy="307777"/>
            </a:xfrm>
            <a:prstGeom prst="rect">
              <a:avLst/>
            </a:prstGeom>
            <a:noFill/>
          </p:spPr>
          <p:txBody>
            <a:bodyPr wrap="none" lIns="35910" tIns="0" rIns="35910" bIns="0" rtlCol="0">
              <a:spAutoFit/>
            </a:bodyPr>
            <a:lstStyle/>
            <a:p>
              <a:pPr defTabSz="911030"/>
              <a:r>
                <a:rPr lang="tr-TR" sz="2000" b="1" dirty="0">
                  <a:solidFill>
                    <a:srgbClr val="0000CC"/>
                  </a:solidFill>
                </a:rPr>
                <a:t>+</a:t>
              </a:r>
            </a:p>
          </p:txBody>
        </p:sp>
        <p:sp>
          <p:nvSpPr>
            <p:cNvPr id="70" name="Text Box 19"/>
            <p:cNvSpPr txBox="1">
              <a:spLocks noChangeArrowheads="1"/>
            </p:cNvSpPr>
            <p:nvPr/>
          </p:nvSpPr>
          <p:spPr bwMode="gray">
            <a:xfrm>
              <a:off x="6842008" y="1242882"/>
              <a:ext cx="564880" cy="246221"/>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1030"/>
              <a:r>
                <a:rPr lang="tr-TR" sz="1600" b="1" dirty="0" smtClean="0">
                  <a:solidFill>
                    <a:prstClr val="white"/>
                  </a:solidFill>
                  <a:latin typeface="Century Gothic"/>
                </a:rPr>
                <a:t>1.380</a:t>
              </a:r>
              <a:endParaRPr lang="en-US" sz="1600" b="1" dirty="0">
                <a:solidFill>
                  <a:prstClr val="white"/>
                </a:solidFill>
                <a:latin typeface="Century Gothic"/>
              </a:endParaRPr>
            </a:p>
          </p:txBody>
        </p:sp>
      </p:grpSp>
      <p:sp>
        <p:nvSpPr>
          <p:cNvPr id="74" name="AutoShape 20"/>
          <p:cNvSpPr>
            <a:spLocks noChangeArrowheads="1"/>
          </p:cNvSpPr>
          <p:nvPr/>
        </p:nvSpPr>
        <p:spPr bwMode="blackWhite">
          <a:xfrm>
            <a:off x="740532" y="57132"/>
            <a:ext cx="8892988" cy="612000"/>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01" tIns="45552" rIns="91101" bIns="45552" anchor="ctr"/>
          <a:lstStyle/>
          <a:p>
            <a:pPr algn="ctr" defTabSz="911030" eaLnBrk="0" hangingPunct="0">
              <a:defRPr/>
            </a:pPr>
            <a:r>
              <a:rPr lang="tr-TR" sz="2400" b="1" dirty="0">
                <a:solidFill>
                  <a:prstClr val="black"/>
                </a:solidFill>
                <a:latin typeface="Verdana" pitchFamily="34" charset="0"/>
              </a:rPr>
              <a:t>2014 YILI YOL AĞI  SATIH DURUMU</a:t>
            </a:r>
            <a:endParaRPr lang="en-US" sz="2400" b="1" dirty="0">
              <a:solidFill>
                <a:prstClr val="black"/>
              </a:solidFill>
              <a:latin typeface="Verdana" pitchFamily="34" charset="0"/>
            </a:endParaRPr>
          </a:p>
        </p:txBody>
      </p:sp>
    </p:spTree>
    <p:extLst>
      <p:ext uri="{BB962C8B-B14F-4D97-AF65-F5344CB8AC3E}">
        <p14:creationId xmlns:p14="http://schemas.microsoft.com/office/powerpoint/2010/main" val="449885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Effect transition="in" filter="fade">
                                      <p:cBhvr>
                                        <p:cTn id="9" dur="500"/>
                                        <p:tgtEl>
                                          <p:spTgt spid="74"/>
                                        </p:tgtEl>
                                      </p:cBhvr>
                                    </p:animEffect>
                                  </p:childTnLst>
                                </p:cTn>
                              </p:par>
                              <p:par>
                                <p:cTn id="10" presetID="45"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ppt_w</p:attrName>
                                        </p:attrNameLst>
                                      </p:cBhvr>
                                      <p:tavLst>
                                        <p:tav tm="0" fmla="#ppt_w*sin(2.5*pi*$)">
                                          <p:val>
                                            <p:fltVal val="0"/>
                                          </p:val>
                                        </p:tav>
                                        <p:tav tm="100000">
                                          <p:val>
                                            <p:fltVal val="1"/>
                                          </p:val>
                                        </p:tav>
                                      </p:tavLst>
                                    </p:anim>
                                    <p:anim calcmode="lin" valueType="num">
                                      <p:cBhvr>
                                        <p:cTn id="14" dur="1000" fill="hold"/>
                                        <p:tgtEl>
                                          <p:spTgt spid="1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ppt_w</p:attrName>
                                        </p:attrNameLst>
                                      </p:cBhvr>
                                      <p:tavLst>
                                        <p:tav tm="0" fmla="#ppt_w*sin(2.5*pi*$)">
                                          <p:val>
                                            <p:fltVal val="0"/>
                                          </p:val>
                                        </p:tav>
                                        <p:tav tm="100000">
                                          <p:val>
                                            <p:fltVal val="1"/>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23"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73"/>
                                        </p:tgtEl>
                                        <p:attrNameLst>
                                          <p:attrName>style.visibility</p:attrName>
                                        </p:attrNameLst>
                                      </p:cBhvr>
                                      <p:to>
                                        <p:strVal val="visible"/>
                                      </p:to>
                                    </p:set>
                                    <p:anim calcmode="lin" valueType="num">
                                      <p:cBhvr>
                                        <p:cTn id="28" dur="10" fill="hold"/>
                                        <p:tgtEl>
                                          <p:spTgt spid="173"/>
                                        </p:tgtEl>
                                        <p:attrNameLst>
                                          <p:attrName>ppt_w</p:attrName>
                                        </p:attrNameLst>
                                      </p:cBhvr>
                                      <p:tavLst>
                                        <p:tav tm="0">
                                          <p:val>
                                            <p:fltVal val="0"/>
                                          </p:val>
                                        </p:tav>
                                        <p:tav tm="100000">
                                          <p:val>
                                            <p:strVal val="#ppt_w"/>
                                          </p:val>
                                        </p:tav>
                                      </p:tavLst>
                                    </p:anim>
                                    <p:anim calcmode="lin" valueType="num">
                                      <p:cBhvr>
                                        <p:cTn id="29" dur="10" fill="hold"/>
                                        <p:tgtEl>
                                          <p:spTgt spid="173"/>
                                        </p:tgtEl>
                                        <p:attrNameLst>
                                          <p:attrName>ppt_h</p:attrName>
                                        </p:attrNameLst>
                                      </p:cBhvr>
                                      <p:tavLst>
                                        <p:tav tm="0">
                                          <p:val>
                                            <p:fltVal val="0"/>
                                          </p:val>
                                        </p:tav>
                                        <p:tav tm="100000">
                                          <p:val>
                                            <p:strVal val="#ppt_h"/>
                                          </p:val>
                                        </p:tav>
                                      </p:tavLst>
                                    </p:anim>
                                    <p:animEffect transition="in" filter="fade">
                                      <p:cBhvr>
                                        <p:cTn id="30" dur="10"/>
                                        <p:tgtEl>
                                          <p:spTgt spid="17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500" fill="hold"/>
                                        <p:tgtEl>
                                          <p:spTgt spid="43"/>
                                        </p:tgtEl>
                                        <p:attrNameLst>
                                          <p:attrName>ppt_w</p:attrName>
                                        </p:attrNameLst>
                                      </p:cBhvr>
                                      <p:tavLst>
                                        <p:tav tm="0">
                                          <p:val>
                                            <p:fltVal val="0"/>
                                          </p:val>
                                        </p:tav>
                                        <p:tav tm="100000">
                                          <p:val>
                                            <p:strVal val="#ppt_w"/>
                                          </p:val>
                                        </p:tav>
                                      </p:tavLst>
                                    </p:anim>
                                    <p:anim calcmode="lin" valueType="num">
                                      <p:cBhvr>
                                        <p:cTn id="34" dur="500" fill="hold"/>
                                        <p:tgtEl>
                                          <p:spTgt spid="43"/>
                                        </p:tgtEl>
                                        <p:attrNameLst>
                                          <p:attrName>ppt_h</p:attrName>
                                        </p:attrNameLst>
                                      </p:cBhvr>
                                      <p:tavLst>
                                        <p:tav tm="0">
                                          <p:val>
                                            <p:fltVal val="0"/>
                                          </p:val>
                                        </p:tav>
                                        <p:tav tm="100000">
                                          <p:val>
                                            <p:strVal val="#ppt_h"/>
                                          </p:val>
                                        </p:tav>
                                      </p:tavLst>
                                    </p:anim>
                                    <p:animEffect transition="in" filter="fade">
                                      <p:cBhvr>
                                        <p:cTn id="35" dur="500"/>
                                        <p:tgtEl>
                                          <p:spTgt spid="4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par>
                          <p:cTn id="41" fill="hold">
                            <p:stCondLst>
                              <p:cond delay="2000"/>
                            </p:stCondLst>
                            <p:childTnLst>
                              <p:par>
                                <p:cTn id="42" presetID="23" presetClass="entr" presetSubtype="16"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 fill="hold"/>
                                        <p:tgtEl>
                                          <p:spTgt spid="2"/>
                                        </p:tgtEl>
                                        <p:attrNameLst>
                                          <p:attrName>ppt_w</p:attrName>
                                        </p:attrNameLst>
                                      </p:cBhvr>
                                      <p:tavLst>
                                        <p:tav tm="0">
                                          <p:val>
                                            <p:fltVal val="0"/>
                                          </p:val>
                                        </p:tav>
                                        <p:tav tm="100000">
                                          <p:val>
                                            <p:strVal val="#ppt_w"/>
                                          </p:val>
                                        </p:tav>
                                      </p:tavLst>
                                    </p:anim>
                                    <p:anim calcmode="lin" valueType="num">
                                      <p:cBhvr>
                                        <p:cTn id="45" dur="10" fill="hold"/>
                                        <p:tgtEl>
                                          <p:spTgt spid="2"/>
                                        </p:tgtEl>
                                        <p:attrNameLst>
                                          <p:attrName>ppt_h</p:attrName>
                                        </p:attrNameLst>
                                      </p:cBhvr>
                                      <p:tavLst>
                                        <p:tav tm="0">
                                          <p:val>
                                            <p:fltVal val="0"/>
                                          </p:val>
                                        </p:tav>
                                        <p:tav tm="100000">
                                          <p:val>
                                            <p:strVal val="#ppt_h"/>
                                          </p:val>
                                        </p:tav>
                                      </p:tavLst>
                                    </p:anim>
                                  </p:childTnLst>
                                </p:cTn>
                              </p:par>
                            </p:childTnLst>
                          </p:cTn>
                        </p:par>
                        <p:par>
                          <p:cTn id="46" fill="hold">
                            <p:stCondLst>
                              <p:cond delay="2010"/>
                            </p:stCondLst>
                            <p:childTnLst>
                              <p:par>
                                <p:cTn id="47" presetID="23" presetClass="entr" presetSubtype="16"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 fill="hold"/>
                                        <p:tgtEl>
                                          <p:spTgt spid="5"/>
                                        </p:tgtEl>
                                        <p:attrNameLst>
                                          <p:attrName>ppt_w</p:attrName>
                                        </p:attrNameLst>
                                      </p:cBhvr>
                                      <p:tavLst>
                                        <p:tav tm="0">
                                          <p:val>
                                            <p:fltVal val="0"/>
                                          </p:val>
                                        </p:tav>
                                        <p:tav tm="100000">
                                          <p:val>
                                            <p:strVal val="#ppt_w"/>
                                          </p:val>
                                        </p:tav>
                                      </p:tavLst>
                                    </p:anim>
                                    <p:anim calcmode="lin" valueType="num">
                                      <p:cBhvr>
                                        <p:cTn id="50" dur="10" fill="hold"/>
                                        <p:tgtEl>
                                          <p:spTgt spid="5"/>
                                        </p:tgtEl>
                                        <p:attrNameLst>
                                          <p:attrName>ppt_h</p:attrName>
                                        </p:attrNameLst>
                                      </p:cBhvr>
                                      <p:tavLst>
                                        <p:tav tm="0">
                                          <p:val>
                                            <p:fltVal val="0"/>
                                          </p:val>
                                        </p:tav>
                                        <p:tav tm="100000">
                                          <p:val>
                                            <p:strVal val="#ppt_h"/>
                                          </p:val>
                                        </p:tav>
                                      </p:tavLst>
                                    </p:anim>
                                  </p:childTnLst>
                                </p:cTn>
                              </p:par>
                            </p:childTnLst>
                          </p:cTn>
                        </p:par>
                        <p:par>
                          <p:cTn id="51" fill="hold">
                            <p:stCondLst>
                              <p:cond delay="2020"/>
                            </p:stCondLst>
                            <p:childTnLst>
                              <p:par>
                                <p:cTn id="52" presetID="23" presetClass="entr" presetSubtype="16" fill="hold" nodeType="afterEffect">
                                  <p:stCondLst>
                                    <p:cond delay="0"/>
                                  </p:stCondLst>
                                  <p:childTnLst>
                                    <p:set>
                                      <p:cBhvr>
                                        <p:cTn id="53" dur="1" fill="hold">
                                          <p:stCondLst>
                                            <p:cond delay="0"/>
                                          </p:stCondLst>
                                        </p:cTn>
                                        <p:tgtEl>
                                          <p:spTgt spid="62"/>
                                        </p:tgtEl>
                                        <p:attrNameLst>
                                          <p:attrName>style.visibility</p:attrName>
                                        </p:attrNameLst>
                                      </p:cBhvr>
                                      <p:to>
                                        <p:strVal val="visible"/>
                                      </p:to>
                                    </p:set>
                                    <p:anim calcmode="lin" valueType="num">
                                      <p:cBhvr>
                                        <p:cTn id="54" dur="10" fill="hold"/>
                                        <p:tgtEl>
                                          <p:spTgt spid="62"/>
                                        </p:tgtEl>
                                        <p:attrNameLst>
                                          <p:attrName>ppt_w</p:attrName>
                                        </p:attrNameLst>
                                      </p:cBhvr>
                                      <p:tavLst>
                                        <p:tav tm="0">
                                          <p:val>
                                            <p:fltVal val="0"/>
                                          </p:val>
                                        </p:tav>
                                        <p:tav tm="100000">
                                          <p:val>
                                            <p:strVal val="#ppt_w"/>
                                          </p:val>
                                        </p:tav>
                                      </p:tavLst>
                                    </p:anim>
                                    <p:anim calcmode="lin" valueType="num">
                                      <p:cBhvr>
                                        <p:cTn id="55" dur="10" fill="hold"/>
                                        <p:tgtEl>
                                          <p:spTgt spid="62"/>
                                        </p:tgtEl>
                                        <p:attrNameLst>
                                          <p:attrName>ppt_h</p:attrName>
                                        </p:attrNameLst>
                                      </p:cBhvr>
                                      <p:tavLst>
                                        <p:tav tm="0">
                                          <p:val>
                                            <p:fltVal val="0"/>
                                          </p:val>
                                        </p:tav>
                                        <p:tav tm="100000">
                                          <p:val>
                                            <p:strVal val="#ppt_h"/>
                                          </p:val>
                                        </p:tav>
                                      </p:tavLst>
                                    </p:anim>
                                  </p:childTnLst>
                                </p:cTn>
                              </p:par>
                            </p:childTnLst>
                          </p:cTn>
                        </p:par>
                        <p:par>
                          <p:cTn id="56" fill="hold">
                            <p:stCondLst>
                              <p:cond delay="2030"/>
                            </p:stCondLst>
                            <p:childTnLst>
                              <p:par>
                                <p:cTn id="57" presetID="2" presetClass="entr" presetSubtype="1" fill="hold" grpId="0" nodeType="afterEffect">
                                  <p:stCondLst>
                                    <p:cond delay="0"/>
                                  </p:stCondLst>
                                  <p:childTnLst>
                                    <p:set>
                                      <p:cBhvr>
                                        <p:cTn id="58" dur="1" fill="hold">
                                          <p:stCondLst>
                                            <p:cond delay="0"/>
                                          </p:stCondLst>
                                        </p:cTn>
                                        <p:tgtEl>
                                          <p:spTgt spid="95"/>
                                        </p:tgtEl>
                                        <p:attrNameLst>
                                          <p:attrName>style.visibility</p:attrName>
                                        </p:attrNameLst>
                                      </p:cBhvr>
                                      <p:to>
                                        <p:strVal val="visible"/>
                                      </p:to>
                                    </p:set>
                                    <p:anim calcmode="lin" valueType="num">
                                      <p:cBhvr additive="base">
                                        <p:cTn id="59" dur="500" fill="hold"/>
                                        <p:tgtEl>
                                          <p:spTgt spid="95"/>
                                        </p:tgtEl>
                                        <p:attrNameLst>
                                          <p:attrName>ppt_x</p:attrName>
                                        </p:attrNameLst>
                                      </p:cBhvr>
                                      <p:tavLst>
                                        <p:tav tm="0">
                                          <p:val>
                                            <p:strVal val="#ppt_x"/>
                                          </p:val>
                                        </p:tav>
                                        <p:tav tm="100000">
                                          <p:val>
                                            <p:strVal val="#ppt_x"/>
                                          </p:val>
                                        </p:tav>
                                      </p:tavLst>
                                    </p:anim>
                                    <p:anim calcmode="lin" valueType="num">
                                      <p:cBhvr additive="base">
                                        <p:cTn id="60" dur="500" fill="hold"/>
                                        <p:tgtEl>
                                          <p:spTgt spid="95"/>
                                        </p:tgtEl>
                                        <p:attrNameLst>
                                          <p:attrName>ppt_y</p:attrName>
                                        </p:attrNameLst>
                                      </p:cBhvr>
                                      <p:tavLst>
                                        <p:tav tm="0">
                                          <p:val>
                                            <p:strVal val="0-#ppt_h/2"/>
                                          </p:val>
                                        </p:tav>
                                        <p:tav tm="100000">
                                          <p:val>
                                            <p:strVal val="#ppt_y"/>
                                          </p:val>
                                        </p:tav>
                                      </p:tavLst>
                                    </p:anim>
                                  </p:childTnLst>
                                </p:cTn>
                              </p:par>
                              <p:par>
                                <p:cTn id="61" presetID="53" presetClass="entr" presetSubtype="16"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p:cTn id="63" dur="500" fill="hold"/>
                                        <p:tgtEl>
                                          <p:spTgt spid="81"/>
                                        </p:tgtEl>
                                        <p:attrNameLst>
                                          <p:attrName>ppt_w</p:attrName>
                                        </p:attrNameLst>
                                      </p:cBhvr>
                                      <p:tavLst>
                                        <p:tav tm="0">
                                          <p:val>
                                            <p:fltVal val="0"/>
                                          </p:val>
                                        </p:tav>
                                        <p:tav tm="100000">
                                          <p:val>
                                            <p:strVal val="#ppt_w"/>
                                          </p:val>
                                        </p:tav>
                                      </p:tavLst>
                                    </p:anim>
                                    <p:anim calcmode="lin" valueType="num">
                                      <p:cBhvr>
                                        <p:cTn id="64" dur="500" fill="hold"/>
                                        <p:tgtEl>
                                          <p:spTgt spid="81"/>
                                        </p:tgtEl>
                                        <p:attrNameLst>
                                          <p:attrName>ppt_h</p:attrName>
                                        </p:attrNameLst>
                                      </p:cBhvr>
                                      <p:tavLst>
                                        <p:tav tm="0">
                                          <p:val>
                                            <p:fltVal val="0"/>
                                          </p:val>
                                        </p:tav>
                                        <p:tav tm="100000">
                                          <p:val>
                                            <p:strVal val="#ppt_h"/>
                                          </p:val>
                                        </p:tav>
                                      </p:tavLst>
                                    </p:anim>
                                    <p:animEffect transition="in" filter="fade">
                                      <p:cBhvr>
                                        <p:cTn id="65" dur="500"/>
                                        <p:tgtEl>
                                          <p:spTgt spid="81"/>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85"/>
                                        </p:tgtEl>
                                        <p:attrNameLst>
                                          <p:attrName>style.visibility</p:attrName>
                                        </p:attrNameLst>
                                      </p:cBhvr>
                                      <p:to>
                                        <p:strVal val="visible"/>
                                      </p:to>
                                    </p:set>
                                    <p:anim calcmode="lin" valueType="num">
                                      <p:cBhvr>
                                        <p:cTn id="68" dur="500" fill="hold"/>
                                        <p:tgtEl>
                                          <p:spTgt spid="85"/>
                                        </p:tgtEl>
                                        <p:attrNameLst>
                                          <p:attrName>ppt_w</p:attrName>
                                        </p:attrNameLst>
                                      </p:cBhvr>
                                      <p:tavLst>
                                        <p:tav tm="0">
                                          <p:val>
                                            <p:fltVal val="0"/>
                                          </p:val>
                                        </p:tav>
                                        <p:tav tm="100000">
                                          <p:val>
                                            <p:strVal val="#ppt_w"/>
                                          </p:val>
                                        </p:tav>
                                      </p:tavLst>
                                    </p:anim>
                                    <p:anim calcmode="lin" valueType="num">
                                      <p:cBhvr>
                                        <p:cTn id="69" dur="500" fill="hold"/>
                                        <p:tgtEl>
                                          <p:spTgt spid="85"/>
                                        </p:tgtEl>
                                        <p:attrNameLst>
                                          <p:attrName>ppt_h</p:attrName>
                                        </p:attrNameLst>
                                      </p:cBhvr>
                                      <p:tavLst>
                                        <p:tav tm="0">
                                          <p:val>
                                            <p:fltVal val="0"/>
                                          </p:val>
                                        </p:tav>
                                        <p:tav tm="100000">
                                          <p:val>
                                            <p:strVal val="#ppt_h"/>
                                          </p:val>
                                        </p:tav>
                                      </p:tavLst>
                                    </p:anim>
                                    <p:animEffect transition="in" filter="fade">
                                      <p:cBhvr>
                                        <p:cTn id="70" dur="500"/>
                                        <p:tgtEl>
                                          <p:spTgt spid="85"/>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89"/>
                                        </p:tgtEl>
                                        <p:attrNameLst>
                                          <p:attrName>style.visibility</p:attrName>
                                        </p:attrNameLst>
                                      </p:cBhvr>
                                      <p:to>
                                        <p:strVal val="visible"/>
                                      </p:to>
                                    </p:set>
                                    <p:anim calcmode="lin" valueType="num">
                                      <p:cBhvr>
                                        <p:cTn id="73" dur="500" fill="hold"/>
                                        <p:tgtEl>
                                          <p:spTgt spid="89"/>
                                        </p:tgtEl>
                                        <p:attrNameLst>
                                          <p:attrName>ppt_w</p:attrName>
                                        </p:attrNameLst>
                                      </p:cBhvr>
                                      <p:tavLst>
                                        <p:tav tm="0">
                                          <p:val>
                                            <p:fltVal val="0"/>
                                          </p:val>
                                        </p:tav>
                                        <p:tav tm="100000">
                                          <p:val>
                                            <p:strVal val="#ppt_w"/>
                                          </p:val>
                                        </p:tav>
                                      </p:tavLst>
                                    </p:anim>
                                    <p:anim calcmode="lin" valueType="num">
                                      <p:cBhvr>
                                        <p:cTn id="74" dur="500" fill="hold"/>
                                        <p:tgtEl>
                                          <p:spTgt spid="89"/>
                                        </p:tgtEl>
                                        <p:attrNameLst>
                                          <p:attrName>ppt_h</p:attrName>
                                        </p:attrNameLst>
                                      </p:cBhvr>
                                      <p:tavLst>
                                        <p:tav tm="0">
                                          <p:val>
                                            <p:fltVal val="0"/>
                                          </p:val>
                                        </p:tav>
                                        <p:tav tm="100000">
                                          <p:val>
                                            <p:strVal val="#ppt_h"/>
                                          </p:val>
                                        </p:tav>
                                      </p:tavLst>
                                    </p:anim>
                                    <p:animEffect transition="in" filter="fade">
                                      <p:cBhvr>
                                        <p:cTn id="75" dur="500"/>
                                        <p:tgtEl>
                                          <p:spTgt spid="89"/>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84"/>
                                        </p:tgtEl>
                                        <p:attrNameLst>
                                          <p:attrName>style.visibility</p:attrName>
                                        </p:attrNameLst>
                                      </p:cBhvr>
                                      <p:to>
                                        <p:strVal val="visible"/>
                                      </p:to>
                                    </p:set>
                                    <p:anim calcmode="lin" valueType="num">
                                      <p:cBhvr>
                                        <p:cTn id="78" dur="500" fill="hold"/>
                                        <p:tgtEl>
                                          <p:spTgt spid="84"/>
                                        </p:tgtEl>
                                        <p:attrNameLst>
                                          <p:attrName>ppt_w</p:attrName>
                                        </p:attrNameLst>
                                      </p:cBhvr>
                                      <p:tavLst>
                                        <p:tav tm="0">
                                          <p:val>
                                            <p:fltVal val="0"/>
                                          </p:val>
                                        </p:tav>
                                        <p:tav tm="100000">
                                          <p:val>
                                            <p:strVal val="#ppt_w"/>
                                          </p:val>
                                        </p:tav>
                                      </p:tavLst>
                                    </p:anim>
                                    <p:anim calcmode="lin" valueType="num">
                                      <p:cBhvr>
                                        <p:cTn id="79" dur="500" fill="hold"/>
                                        <p:tgtEl>
                                          <p:spTgt spid="84"/>
                                        </p:tgtEl>
                                        <p:attrNameLst>
                                          <p:attrName>ppt_h</p:attrName>
                                        </p:attrNameLst>
                                      </p:cBhvr>
                                      <p:tavLst>
                                        <p:tav tm="0">
                                          <p:val>
                                            <p:fltVal val="0"/>
                                          </p:val>
                                        </p:tav>
                                        <p:tav tm="100000">
                                          <p:val>
                                            <p:strVal val="#ppt_h"/>
                                          </p:val>
                                        </p:tav>
                                      </p:tavLst>
                                    </p:anim>
                                    <p:animEffect transition="in" filter="fade">
                                      <p:cBhvr>
                                        <p:cTn id="80" dur="500"/>
                                        <p:tgtEl>
                                          <p:spTgt spid="84"/>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88"/>
                                        </p:tgtEl>
                                        <p:attrNameLst>
                                          <p:attrName>style.visibility</p:attrName>
                                        </p:attrNameLst>
                                      </p:cBhvr>
                                      <p:to>
                                        <p:strVal val="visible"/>
                                      </p:to>
                                    </p:set>
                                    <p:anim calcmode="lin" valueType="num">
                                      <p:cBhvr>
                                        <p:cTn id="83" dur="500" fill="hold"/>
                                        <p:tgtEl>
                                          <p:spTgt spid="88"/>
                                        </p:tgtEl>
                                        <p:attrNameLst>
                                          <p:attrName>ppt_w</p:attrName>
                                        </p:attrNameLst>
                                      </p:cBhvr>
                                      <p:tavLst>
                                        <p:tav tm="0">
                                          <p:val>
                                            <p:fltVal val="0"/>
                                          </p:val>
                                        </p:tav>
                                        <p:tav tm="100000">
                                          <p:val>
                                            <p:strVal val="#ppt_w"/>
                                          </p:val>
                                        </p:tav>
                                      </p:tavLst>
                                    </p:anim>
                                    <p:anim calcmode="lin" valueType="num">
                                      <p:cBhvr>
                                        <p:cTn id="84" dur="500" fill="hold"/>
                                        <p:tgtEl>
                                          <p:spTgt spid="88"/>
                                        </p:tgtEl>
                                        <p:attrNameLst>
                                          <p:attrName>ppt_h</p:attrName>
                                        </p:attrNameLst>
                                      </p:cBhvr>
                                      <p:tavLst>
                                        <p:tav tm="0">
                                          <p:val>
                                            <p:fltVal val="0"/>
                                          </p:val>
                                        </p:tav>
                                        <p:tav tm="100000">
                                          <p:val>
                                            <p:strVal val="#ppt_h"/>
                                          </p:val>
                                        </p:tav>
                                      </p:tavLst>
                                    </p:anim>
                                    <p:animEffect transition="in" filter="fade">
                                      <p:cBhvr>
                                        <p:cTn id="85" dur="500"/>
                                        <p:tgtEl>
                                          <p:spTgt spid="88"/>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animEffect transition="in" filter="fade">
                                      <p:cBhvr>
                                        <p:cTn id="90" dur="500"/>
                                        <p:tgtEl>
                                          <p:spTgt spid="82"/>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86"/>
                                        </p:tgtEl>
                                        <p:attrNameLst>
                                          <p:attrName>style.visibility</p:attrName>
                                        </p:attrNameLst>
                                      </p:cBhvr>
                                      <p:to>
                                        <p:strVal val="visible"/>
                                      </p:to>
                                    </p:set>
                                    <p:anim calcmode="lin" valueType="num">
                                      <p:cBhvr>
                                        <p:cTn id="93" dur="500" fill="hold"/>
                                        <p:tgtEl>
                                          <p:spTgt spid="86"/>
                                        </p:tgtEl>
                                        <p:attrNameLst>
                                          <p:attrName>ppt_w</p:attrName>
                                        </p:attrNameLst>
                                      </p:cBhvr>
                                      <p:tavLst>
                                        <p:tav tm="0">
                                          <p:val>
                                            <p:fltVal val="0"/>
                                          </p:val>
                                        </p:tav>
                                        <p:tav tm="100000">
                                          <p:val>
                                            <p:strVal val="#ppt_w"/>
                                          </p:val>
                                        </p:tav>
                                      </p:tavLst>
                                    </p:anim>
                                    <p:anim calcmode="lin" valueType="num">
                                      <p:cBhvr>
                                        <p:cTn id="94" dur="500" fill="hold"/>
                                        <p:tgtEl>
                                          <p:spTgt spid="86"/>
                                        </p:tgtEl>
                                        <p:attrNameLst>
                                          <p:attrName>ppt_h</p:attrName>
                                        </p:attrNameLst>
                                      </p:cBhvr>
                                      <p:tavLst>
                                        <p:tav tm="0">
                                          <p:val>
                                            <p:fltVal val="0"/>
                                          </p:val>
                                        </p:tav>
                                        <p:tav tm="100000">
                                          <p:val>
                                            <p:strVal val="#ppt_h"/>
                                          </p:val>
                                        </p:tav>
                                      </p:tavLst>
                                    </p:anim>
                                    <p:animEffect transition="in" filter="fade">
                                      <p:cBhvr>
                                        <p:cTn id="95" dur="500"/>
                                        <p:tgtEl>
                                          <p:spTgt spid="86"/>
                                        </p:tgtEl>
                                      </p:cBhvr>
                                    </p:animEffect>
                                  </p:childTnLst>
                                </p:cTn>
                              </p:par>
                            </p:childTnLst>
                          </p:cTn>
                        </p:par>
                        <p:par>
                          <p:cTn id="96" fill="hold">
                            <p:stCondLst>
                              <p:cond delay="2530"/>
                            </p:stCondLst>
                            <p:childTnLst>
                              <p:par>
                                <p:cTn id="97" presetID="26" presetClass="entr" presetSubtype="0" fill="hold" grpId="0" nodeType="afterEffect">
                                  <p:stCondLst>
                                    <p:cond delay="0"/>
                                  </p:stCondLst>
                                  <p:childTnLst>
                                    <p:set>
                                      <p:cBhvr>
                                        <p:cTn id="98" dur="1" fill="hold">
                                          <p:stCondLst>
                                            <p:cond delay="0"/>
                                          </p:stCondLst>
                                        </p:cTn>
                                        <p:tgtEl>
                                          <p:spTgt spid="94"/>
                                        </p:tgtEl>
                                        <p:attrNameLst>
                                          <p:attrName>style.visibility</p:attrName>
                                        </p:attrNameLst>
                                      </p:cBhvr>
                                      <p:to>
                                        <p:strVal val="visible"/>
                                      </p:to>
                                    </p:set>
                                    <p:animEffect transition="in" filter="wipe(down)">
                                      <p:cBhvr>
                                        <p:cTn id="99" dur="217">
                                          <p:stCondLst>
                                            <p:cond delay="0"/>
                                          </p:stCondLst>
                                        </p:cTn>
                                        <p:tgtEl>
                                          <p:spTgt spid="94"/>
                                        </p:tgtEl>
                                      </p:cBhvr>
                                    </p:animEffect>
                                    <p:anim calcmode="lin" valueType="num">
                                      <p:cBhvr>
                                        <p:cTn id="100" dur="683"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101" dur="249"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102" dur="249" tmFilter="0, 0; 0.125,0.2665; 0.25,0.4; 0.375,0.465; 0.5,0.5;  0.625,0.535; 0.75,0.6; 0.875,0.7335; 1,1">
                                          <p:stCondLst>
                                            <p:cond delay="249"/>
                                          </p:stCondLst>
                                        </p:cTn>
                                        <p:tgtEl>
                                          <p:spTgt spid="94"/>
                                        </p:tgtEl>
                                        <p:attrNameLst>
                                          <p:attrName>ppt_y</p:attrName>
                                        </p:attrNameLst>
                                      </p:cBhvr>
                                      <p:tavLst>
                                        <p:tav tm="0" fmla="#ppt_y-sin(pi*$)/9">
                                          <p:val>
                                            <p:fltVal val="0"/>
                                          </p:val>
                                        </p:tav>
                                        <p:tav tm="100000">
                                          <p:val>
                                            <p:fltVal val="1"/>
                                          </p:val>
                                        </p:tav>
                                      </p:tavLst>
                                    </p:anim>
                                    <p:anim calcmode="lin" valueType="num">
                                      <p:cBhvr>
                                        <p:cTn id="103" dur="124" tmFilter="0, 0; 0.125,0.2665; 0.25,0.4; 0.375,0.465; 0.5,0.5;  0.625,0.535; 0.75,0.6; 0.875,0.7335; 1,1">
                                          <p:stCondLst>
                                            <p:cond delay="497"/>
                                          </p:stCondLst>
                                        </p:cTn>
                                        <p:tgtEl>
                                          <p:spTgt spid="94"/>
                                        </p:tgtEl>
                                        <p:attrNameLst>
                                          <p:attrName>ppt_y</p:attrName>
                                        </p:attrNameLst>
                                      </p:cBhvr>
                                      <p:tavLst>
                                        <p:tav tm="0" fmla="#ppt_y-sin(pi*$)/27">
                                          <p:val>
                                            <p:fltVal val="0"/>
                                          </p:val>
                                        </p:tav>
                                        <p:tav tm="100000">
                                          <p:val>
                                            <p:fltVal val="1"/>
                                          </p:val>
                                        </p:tav>
                                      </p:tavLst>
                                    </p:anim>
                                    <p:anim calcmode="lin" valueType="num">
                                      <p:cBhvr>
                                        <p:cTn id="104" dur="62" tmFilter="0, 0; 0.125,0.2665; 0.25,0.4; 0.375,0.465; 0.5,0.5;  0.625,0.535; 0.75,0.6; 0.875,0.7335; 1,1">
                                          <p:stCondLst>
                                            <p:cond delay="621"/>
                                          </p:stCondLst>
                                        </p:cTn>
                                        <p:tgtEl>
                                          <p:spTgt spid="94"/>
                                        </p:tgtEl>
                                        <p:attrNameLst>
                                          <p:attrName>ppt_y</p:attrName>
                                        </p:attrNameLst>
                                      </p:cBhvr>
                                      <p:tavLst>
                                        <p:tav tm="0" fmla="#ppt_y-sin(pi*$)/81">
                                          <p:val>
                                            <p:fltVal val="0"/>
                                          </p:val>
                                        </p:tav>
                                        <p:tav tm="100000">
                                          <p:val>
                                            <p:fltVal val="1"/>
                                          </p:val>
                                        </p:tav>
                                      </p:tavLst>
                                    </p:anim>
                                    <p:animScale>
                                      <p:cBhvr>
                                        <p:cTn id="105" dur="10">
                                          <p:stCondLst>
                                            <p:cond delay="244"/>
                                          </p:stCondLst>
                                        </p:cTn>
                                        <p:tgtEl>
                                          <p:spTgt spid="94"/>
                                        </p:tgtEl>
                                      </p:cBhvr>
                                      <p:to x="100000" y="60000"/>
                                    </p:animScale>
                                    <p:animScale>
                                      <p:cBhvr>
                                        <p:cTn id="106" dur="62" decel="50000">
                                          <p:stCondLst>
                                            <p:cond delay="254"/>
                                          </p:stCondLst>
                                        </p:cTn>
                                        <p:tgtEl>
                                          <p:spTgt spid="94"/>
                                        </p:tgtEl>
                                      </p:cBhvr>
                                      <p:to x="100000" y="100000"/>
                                    </p:animScale>
                                    <p:animScale>
                                      <p:cBhvr>
                                        <p:cTn id="107" dur="10">
                                          <p:stCondLst>
                                            <p:cond delay="492"/>
                                          </p:stCondLst>
                                        </p:cTn>
                                        <p:tgtEl>
                                          <p:spTgt spid="94"/>
                                        </p:tgtEl>
                                      </p:cBhvr>
                                      <p:to x="100000" y="80000"/>
                                    </p:animScale>
                                    <p:animScale>
                                      <p:cBhvr>
                                        <p:cTn id="108" dur="62" decel="50000">
                                          <p:stCondLst>
                                            <p:cond delay="502"/>
                                          </p:stCondLst>
                                        </p:cTn>
                                        <p:tgtEl>
                                          <p:spTgt spid="94"/>
                                        </p:tgtEl>
                                      </p:cBhvr>
                                      <p:to x="100000" y="100000"/>
                                    </p:animScale>
                                    <p:animScale>
                                      <p:cBhvr>
                                        <p:cTn id="109" dur="10">
                                          <p:stCondLst>
                                            <p:cond delay="616"/>
                                          </p:stCondLst>
                                        </p:cTn>
                                        <p:tgtEl>
                                          <p:spTgt spid="94"/>
                                        </p:tgtEl>
                                      </p:cBhvr>
                                      <p:to x="100000" y="90000"/>
                                    </p:animScale>
                                    <p:animScale>
                                      <p:cBhvr>
                                        <p:cTn id="110" dur="62" decel="50000">
                                          <p:stCondLst>
                                            <p:cond delay="625"/>
                                          </p:stCondLst>
                                        </p:cTn>
                                        <p:tgtEl>
                                          <p:spTgt spid="94"/>
                                        </p:tgtEl>
                                      </p:cBhvr>
                                      <p:to x="100000" y="100000"/>
                                    </p:animScale>
                                    <p:animScale>
                                      <p:cBhvr>
                                        <p:cTn id="111" dur="10">
                                          <p:stCondLst>
                                            <p:cond delay="678"/>
                                          </p:stCondLst>
                                        </p:cTn>
                                        <p:tgtEl>
                                          <p:spTgt spid="94"/>
                                        </p:tgtEl>
                                      </p:cBhvr>
                                      <p:to x="100000" y="95000"/>
                                    </p:animScale>
                                    <p:animScale>
                                      <p:cBhvr>
                                        <p:cTn id="112" dur="62" decel="50000">
                                          <p:stCondLst>
                                            <p:cond delay="688"/>
                                          </p:stCondLst>
                                        </p:cTn>
                                        <p:tgtEl>
                                          <p:spTgt spid="94"/>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wipe(down)">
                                      <p:cBhvr>
                                        <p:cTn id="115" dur="217">
                                          <p:stCondLst>
                                            <p:cond delay="0"/>
                                          </p:stCondLst>
                                        </p:cTn>
                                        <p:tgtEl>
                                          <p:spTgt spid="90"/>
                                        </p:tgtEl>
                                      </p:cBhvr>
                                    </p:animEffect>
                                    <p:anim calcmode="lin" valueType="num">
                                      <p:cBhvr>
                                        <p:cTn id="116" dur="683"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117" dur="249"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118" dur="249" tmFilter="0, 0; 0.125,0.2665; 0.25,0.4; 0.375,0.465; 0.5,0.5;  0.625,0.535; 0.75,0.6; 0.875,0.7335; 1,1">
                                          <p:stCondLst>
                                            <p:cond delay="249"/>
                                          </p:stCondLst>
                                        </p:cTn>
                                        <p:tgtEl>
                                          <p:spTgt spid="90"/>
                                        </p:tgtEl>
                                        <p:attrNameLst>
                                          <p:attrName>ppt_y</p:attrName>
                                        </p:attrNameLst>
                                      </p:cBhvr>
                                      <p:tavLst>
                                        <p:tav tm="0" fmla="#ppt_y-sin(pi*$)/9">
                                          <p:val>
                                            <p:fltVal val="0"/>
                                          </p:val>
                                        </p:tav>
                                        <p:tav tm="100000">
                                          <p:val>
                                            <p:fltVal val="1"/>
                                          </p:val>
                                        </p:tav>
                                      </p:tavLst>
                                    </p:anim>
                                    <p:anim calcmode="lin" valueType="num">
                                      <p:cBhvr>
                                        <p:cTn id="119" dur="124" tmFilter="0, 0; 0.125,0.2665; 0.25,0.4; 0.375,0.465; 0.5,0.5;  0.625,0.535; 0.75,0.6; 0.875,0.7335; 1,1">
                                          <p:stCondLst>
                                            <p:cond delay="497"/>
                                          </p:stCondLst>
                                        </p:cTn>
                                        <p:tgtEl>
                                          <p:spTgt spid="90"/>
                                        </p:tgtEl>
                                        <p:attrNameLst>
                                          <p:attrName>ppt_y</p:attrName>
                                        </p:attrNameLst>
                                      </p:cBhvr>
                                      <p:tavLst>
                                        <p:tav tm="0" fmla="#ppt_y-sin(pi*$)/27">
                                          <p:val>
                                            <p:fltVal val="0"/>
                                          </p:val>
                                        </p:tav>
                                        <p:tav tm="100000">
                                          <p:val>
                                            <p:fltVal val="1"/>
                                          </p:val>
                                        </p:tav>
                                      </p:tavLst>
                                    </p:anim>
                                    <p:anim calcmode="lin" valueType="num">
                                      <p:cBhvr>
                                        <p:cTn id="120" dur="62" tmFilter="0, 0; 0.125,0.2665; 0.25,0.4; 0.375,0.465; 0.5,0.5;  0.625,0.535; 0.75,0.6; 0.875,0.7335; 1,1">
                                          <p:stCondLst>
                                            <p:cond delay="621"/>
                                          </p:stCondLst>
                                        </p:cTn>
                                        <p:tgtEl>
                                          <p:spTgt spid="90"/>
                                        </p:tgtEl>
                                        <p:attrNameLst>
                                          <p:attrName>ppt_y</p:attrName>
                                        </p:attrNameLst>
                                      </p:cBhvr>
                                      <p:tavLst>
                                        <p:tav tm="0" fmla="#ppt_y-sin(pi*$)/81">
                                          <p:val>
                                            <p:fltVal val="0"/>
                                          </p:val>
                                        </p:tav>
                                        <p:tav tm="100000">
                                          <p:val>
                                            <p:fltVal val="1"/>
                                          </p:val>
                                        </p:tav>
                                      </p:tavLst>
                                    </p:anim>
                                    <p:animScale>
                                      <p:cBhvr>
                                        <p:cTn id="121" dur="10">
                                          <p:stCondLst>
                                            <p:cond delay="244"/>
                                          </p:stCondLst>
                                        </p:cTn>
                                        <p:tgtEl>
                                          <p:spTgt spid="90"/>
                                        </p:tgtEl>
                                      </p:cBhvr>
                                      <p:to x="100000" y="60000"/>
                                    </p:animScale>
                                    <p:animScale>
                                      <p:cBhvr>
                                        <p:cTn id="122" dur="62" decel="50000">
                                          <p:stCondLst>
                                            <p:cond delay="254"/>
                                          </p:stCondLst>
                                        </p:cTn>
                                        <p:tgtEl>
                                          <p:spTgt spid="90"/>
                                        </p:tgtEl>
                                      </p:cBhvr>
                                      <p:to x="100000" y="100000"/>
                                    </p:animScale>
                                    <p:animScale>
                                      <p:cBhvr>
                                        <p:cTn id="123" dur="10">
                                          <p:stCondLst>
                                            <p:cond delay="492"/>
                                          </p:stCondLst>
                                        </p:cTn>
                                        <p:tgtEl>
                                          <p:spTgt spid="90"/>
                                        </p:tgtEl>
                                      </p:cBhvr>
                                      <p:to x="100000" y="80000"/>
                                    </p:animScale>
                                    <p:animScale>
                                      <p:cBhvr>
                                        <p:cTn id="124" dur="62" decel="50000">
                                          <p:stCondLst>
                                            <p:cond delay="502"/>
                                          </p:stCondLst>
                                        </p:cTn>
                                        <p:tgtEl>
                                          <p:spTgt spid="90"/>
                                        </p:tgtEl>
                                      </p:cBhvr>
                                      <p:to x="100000" y="100000"/>
                                    </p:animScale>
                                    <p:animScale>
                                      <p:cBhvr>
                                        <p:cTn id="125" dur="10">
                                          <p:stCondLst>
                                            <p:cond delay="616"/>
                                          </p:stCondLst>
                                        </p:cTn>
                                        <p:tgtEl>
                                          <p:spTgt spid="90"/>
                                        </p:tgtEl>
                                      </p:cBhvr>
                                      <p:to x="100000" y="90000"/>
                                    </p:animScale>
                                    <p:animScale>
                                      <p:cBhvr>
                                        <p:cTn id="126" dur="62" decel="50000">
                                          <p:stCondLst>
                                            <p:cond delay="625"/>
                                          </p:stCondLst>
                                        </p:cTn>
                                        <p:tgtEl>
                                          <p:spTgt spid="90"/>
                                        </p:tgtEl>
                                      </p:cBhvr>
                                      <p:to x="100000" y="100000"/>
                                    </p:animScale>
                                    <p:animScale>
                                      <p:cBhvr>
                                        <p:cTn id="127" dur="10">
                                          <p:stCondLst>
                                            <p:cond delay="678"/>
                                          </p:stCondLst>
                                        </p:cTn>
                                        <p:tgtEl>
                                          <p:spTgt spid="90"/>
                                        </p:tgtEl>
                                      </p:cBhvr>
                                      <p:to x="100000" y="95000"/>
                                    </p:animScale>
                                    <p:animScale>
                                      <p:cBhvr>
                                        <p:cTn id="128" dur="62" decel="50000">
                                          <p:stCondLst>
                                            <p:cond delay="688"/>
                                          </p:stCondLst>
                                        </p:cTn>
                                        <p:tgtEl>
                                          <p:spTgt spid="90"/>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91"/>
                                        </p:tgtEl>
                                        <p:attrNameLst>
                                          <p:attrName>style.visibility</p:attrName>
                                        </p:attrNameLst>
                                      </p:cBhvr>
                                      <p:to>
                                        <p:strVal val="visible"/>
                                      </p:to>
                                    </p:set>
                                    <p:animEffect transition="in" filter="wipe(down)">
                                      <p:cBhvr>
                                        <p:cTn id="131" dur="217">
                                          <p:stCondLst>
                                            <p:cond delay="0"/>
                                          </p:stCondLst>
                                        </p:cTn>
                                        <p:tgtEl>
                                          <p:spTgt spid="91"/>
                                        </p:tgtEl>
                                      </p:cBhvr>
                                    </p:animEffect>
                                    <p:anim calcmode="lin" valueType="num">
                                      <p:cBhvr>
                                        <p:cTn id="132" dur="683"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133" dur="249"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134" dur="249" tmFilter="0, 0; 0.125,0.2665; 0.25,0.4; 0.375,0.465; 0.5,0.5;  0.625,0.535; 0.75,0.6; 0.875,0.7335; 1,1">
                                          <p:stCondLst>
                                            <p:cond delay="249"/>
                                          </p:stCondLst>
                                        </p:cTn>
                                        <p:tgtEl>
                                          <p:spTgt spid="91"/>
                                        </p:tgtEl>
                                        <p:attrNameLst>
                                          <p:attrName>ppt_y</p:attrName>
                                        </p:attrNameLst>
                                      </p:cBhvr>
                                      <p:tavLst>
                                        <p:tav tm="0" fmla="#ppt_y-sin(pi*$)/9">
                                          <p:val>
                                            <p:fltVal val="0"/>
                                          </p:val>
                                        </p:tav>
                                        <p:tav tm="100000">
                                          <p:val>
                                            <p:fltVal val="1"/>
                                          </p:val>
                                        </p:tav>
                                      </p:tavLst>
                                    </p:anim>
                                    <p:anim calcmode="lin" valueType="num">
                                      <p:cBhvr>
                                        <p:cTn id="135" dur="124" tmFilter="0, 0; 0.125,0.2665; 0.25,0.4; 0.375,0.465; 0.5,0.5;  0.625,0.535; 0.75,0.6; 0.875,0.7335; 1,1">
                                          <p:stCondLst>
                                            <p:cond delay="497"/>
                                          </p:stCondLst>
                                        </p:cTn>
                                        <p:tgtEl>
                                          <p:spTgt spid="91"/>
                                        </p:tgtEl>
                                        <p:attrNameLst>
                                          <p:attrName>ppt_y</p:attrName>
                                        </p:attrNameLst>
                                      </p:cBhvr>
                                      <p:tavLst>
                                        <p:tav tm="0" fmla="#ppt_y-sin(pi*$)/27">
                                          <p:val>
                                            <p:fltVal val="0"/>
                                          </p:val>
                                        </p:tav>
                                        <p:tav tm="100000">
                                          <p:val>
                                            <p:fltVal val="1"/>
                                          </p:val>
                                        </p:tav>
                                      </p:tavLst>
                                    </p:anim>
                                    <p:anim calcmode="lin" valueType="num">
                                      <p:cBhvr>
                                        <p:cTn id="136" dur="62" tmFilter="0, 0; 0.125,0.2665; 0.25,0.4; 0.375,0.465; 0.5,0.5;  0.625,0.535; 0.75,0.6; 0.875,0.7335; 1,1">
                                          <p:stCondLst>
                                            <p:cond delay="621"/>
                                          </p:stCondLst>
                                        </p:cTn>
                                        <p:tgtEl>
                                          <p:spTgt spid="91"/>
                                        </p:tgtEl>
                                        <p:attrNameLst>
                                          <p:attrName>ppt_y</p:attrName>
                                        </p:attrNameLst>
                                      </p:cBhvr>
                                      <p:tavLst>
                                        <p:tav tm="0" fmla="#ppt_y-sin(pi*$)/81">
                                          <p:val>
                                            <p:fltVal val="0"/>
                                          </p:val>
                                        </p:tav>
                                        <p:tav tm="100000">
                                          <p:val>
                                            <p:fltVal val="1"/>
                                          </p:val>
                                        </p:tav>
                                      </p:tavLst>
                                    </p:anim>
                                    <p:animScale>
                                      <p:cBhvr>
                                        <p:cTn id="137" dur="10">
                                          <p:stCondLst>
                                            <p:cond delay="244"/>
                                          </p:stCondLst>
                                        </p:cTn>
                                        <p:tgtEl>
                                          <p:spTgt spid="91"/>
                                        </p:tgtEl>
                                      </p:cBhvr>
                                      <p:to x="100000" y="60000"/>
                                    </p:animScale>
                                    <p:animScale>
                                      <p:cBhvr>
                                        <p:cTn id="138" dur="62" decel="50000">
                                          <p:stCondLst>
                                            <p:cond delay="254"/>
                                          </p:stCondLst>
                                        </p:cTn>
                                        <p:tgtEl>
                                          <p:spTgt spid="91"/>
                                        </p:tgtEl>
                                      </p:cBhvr>
                                      <p:to x="100000" y="100000"/>
                                    </p:animScale>
                                    <p:animScale>
                                      <p:cBhvr>
                                        <p:cTn id="139" dur="10">
                                          <p:stCondLst>
                                            <p:cond delay="492"/>
                                          </p:stCondLst>
                                        </p:cTn>
                                        <p:tgtEl>
                                          <p:spTgt spid="91"/>
                                        </p:tgtEl>
                                      </p:cBhvr>
                                      <p:to x="100000" y="80000"/>
                                    </p:animScale>
                                    <p:animScale>
                                      <p:cBhvr>
                                        <p:cTn id="140" dur="62" decel="50000">
                                          <p:stCondLst>
                                            <p:cond delay="502"/>
                                          </p:stCondLst>
                                        </p:cTn>
                                        <p:tgtEl>
                                          <p:spTgt spid="91"/>
                                        </p:tgtEl>
                                      </p:cBhvr>
                                      <p:to x="100000" y="100000"/>
                                    </p:animScale>
                                    <p:animScale>
                                      <p:cBhvr>
                                        <p:cTn id="141" dur="10">
                                          <p:stCondLst>
                                            <p:cond delay="616"/>
                                          </p:stCondLst>
                                        </p:cTn>
                                        <p:tgtEl>
                                          <p:spTgt spid="91"/>
                                        </p:tgtEl>
                                      </p:cBhvr>
                                      <p:to x="100000" y="90000"/>
                                    </p:animScale>
                                    <p:animScale>
                                      <p:cBhvr>
                                        <p:cTn id="142" dur="62" decel="50000">
                                          <p:stCondLst>
                                            <p:cond delay="625"/>
                                          </p:stCondLst>
                                        </p:cTn>
                                        <p:tgtEl>
                                          <p:spTgt spid="91"/>
                                        </p:tgtEl>
                                      </p:cBhvr>
                                      <p:to x="100000" y="100000"/>
                                    </p:animScale>
                                    <p:animScale>
                                      <p:cBhvr>
                                        <p:cTn id="143" dur="10">
                                          <p:stCondLst>
                                            <p:cond delay="678"/>
                                          </p:stCondLst>
                                        </p:cTn>
                                        <p:tgtEl>
                                          <p:spTgt spid="91"/>
                                        </p:tgtEl>
                                      </p:cBhvr>
                                      <p:to x="100000" y="95000"/>
                                    </p:animScale>
                                    <p:animScale>
                                      <p:cBhvr>
                                        <p:cTn id="144" dur="62" decel="50000">
                                          <p:stCondLst>
                                            <p:cond delay="688"/>
                                          </p:stCondLst>
                                        </p:cTn>
                                        <p:tgtEl>
                                          <p:spTgt spid="91"/>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93"/>
                                        </p:tgtEl>
                                        <p:attrNameLst>
                                          <p:attrName>style.visibility</p:attrName>
                                        </p:attrNameLst>
                                      </p:cBhvr>
                                      <p:to>
                                        <p:strVal val="visible"/>
                                      </p:to>
                                    </p:set>
                                    <p:animEffect transition="in" filter="wipe(down)">
                                      <p:cBhvr>
                                        <p:cTn id="147" dur="290">
                                          <p:stCondLst>
                                            <p:cond delay="0"/>
                                          </p:stCondLst>
                                        </p:cTn>
                                        <p:tgtEl>
                                          <p:spTgt spid="93"/>
                                        </p:tgtEl>
                                      </p:cBhvr>
                                    </p:animEffect>
                                    <p:anim calcmode="lin" valueType="num">
                                      <p:cBhvr>
                                        <p:cTn id="148" dur="911"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149" dur="332"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150" dur="332" tmFilter="0, 0; 0.125,0.2665; 0.25,0.4; 0.375,0.465; 0.5,0.5;  0.625,0.535; 0.75,0.6; 0.875,0.7335; 1,1">
                                          <p:stCondLst>
                                            <p:cond delay="332"/>
                                          </p:stCondLst>
                                        </p:cTn>
                                        <p:tgtEl>
                                          <p:spTgt spid="93"/>
                                        </p:tgtEl>
                                        <p:attrNameLst>
                                          <p:attrName>ppt_y</p:attrName>
                                        </p:attrNameLst>
                                      </p:cBhvr>
                                      <p:tavLst>
                                        <p:tav tm="0" fmla="#ppt_y-sin(pi*$)/9">
                                          <p:val>
                                            <p:fltVal val="0"/>
                                          </p:val>
                                        </p:tav>
                                        <p:tav tm="100000">
                                          <p:val>
                                            <p:fltVal val="1"/>
                                          </p:val>
                                        </p:tav>
                                      </p:tavLst>
                                    </p:anim>
                                    <p:anim calcmode="lin" valueType="num">
                                      <p:cBhvr>
                                        <p:cTn id="151" dur="166" tmFilter="0, 0; 0.125,0.2665; 0.25,0.4; 0.375,0.465; 0.5,0.5;  0.625,0.535; 0.75,0.6; 0.875,0.7335; 1,1">
                                          <p:stCondLst>
                                            <p:cond delay="662"/>
                                          </p:stCondLst>
                                        </p:cTn>
                                        <p:tgtEl>
                                          <p:spTgt spid="93"/>
                                        </p:tgtEl>
                                        <p:attrNameLst>
                                          <p:attrName>ppt_y</p:attrName>
                                        </p:attrNameLst>
                                      </p:cBhvr>
                                      <p:tavLst>
                                        <p:tav tm="0" fmla="#ppt_y-sin(pi*$)/27">
                                          <p:val>
                                            <p:fltVal val="0"/>
                                          </p:val>
                                        </p:tav>
                                        <p:tav tm="100000">
                                          <p:val>
                                            <p:fltVal val="1"/>
                                          </p:val>
                                        </p:tav>
                                      </p:tavLst>
                                    </p:anim>
                                    <p:anim calcmode="lin" valueType="num">
                                      <p:cBhvr>
                                        <p:cTn id="152" dur="82" tmFilter="0, 0; 0.125,0.2665; 0.25,0.4; 0.375,0.465; 0.5,0.5;  0.625,0.535; 0.75,0.6; 0.875,0.7335; 1,1">
                                          <p:stCondLst>
                                            <p:cond delay="828"/>
                                          </p:stCondLst>
                                        </p:cTn>
                                        <p:tgtEl>
                                          <p:spTgt spid="93"/>
                                        </p:tgtEl>
                                        <p:attrNameLst>
                                          <p:attrName>ppt_y</p:attrName>
                                        </p:attrNameLst>
                                      </p:cBhvr>
                                      <p:tavLst>
                                        <p:tav tm="0" fmla="#ppt_y-sin(pi*$)/81">
                                          <p:val>
                                            <p:fltVal val="0"/>
                                          </p:val>
                                        </p:tav>
                                        <p:tav tm="100000">
                                          <p:val>
                                            <p:fltVal val="1"/>
                                          </p:val>
                                        </p:tav>
                                      </p:tavLst>
                                    </p:anim>
                                    <p:animScale>
                                      <p:cBhvr>
                                        <p:cTn id="153" dur="13">
                                          <p:stCondLst>
                                            <p:cond delay="325"/>
                                          </p:stCondLst>
                                        </p:cTn>
                                        <p:tgtEl>
                                          <p:spTgt spid="93"/>
                                        </p:tgtEl>
                                      </p:cBhvr>
                                      <p:to x="100000" y="60000"/>
                                    </p:animScale>
                                    <p:animScale>
                                      <p:cBhvr>
                                        <p:cTn id="154" dur="83" decel="50000">
                                          <p:stCondLst>
                                            <p:cond delay="338"/>
                                          </p:stCondLst>
                                        </p:cTn>
                                        <p:tgtEl>
                                          <p:spTgt spid="93"/>
                                        </p:tgtEl>
                                      </p:cBhvr>
                                      <p:to x="100000" y="100000"/>
                                    </p:animScale>
                                    <p:animScale>
                                      <p:cBhvr>
                                        <p:cTn id="155" dur="13">
                                          <p:stCondLst>
                                            <p:cond delay="656"/>
                                          </p:stCondLst>
                                        </p:cTn>
                                        <p:tgtEl>
                                          <p:spTgt spid="93"/>
                                        </p:tgtEl>
                                      </p:cBhvr>
                                      <p:to x="100000" y="80000"/>
                                    </p:animScale>
                                    <p:animScale>
                                      <p:cBhvr>
                                        <p:cTn id="156" dur="83" decel="50000">
                                          <p:stCondLst>
                                            <p:cond delay="669"/>
                                          </p:stCondLst>
                                        </p:cTn>
                                        <p:tgtEl>
                                          <p:spTgt spid="93"/>
                                        </p:tgtEl>
                                      </p:cBhvr>
                                      <p:to x="100000" y="100000"/>
                                    </p:animScale>
                                    <p:animScale>
                                      <p:cBhvr>
                                        <p:cTn id="157" dur="13">
                                          <p:stCondLst>
                                            <p:cond delay="821"/>
                                          </p:stCondLst>
                                        </p:cTn>
                                        <p:tgtEl>
                                          <p:spTgt spid="93"/>
                                        </p:tgtEl>
                                      </p:cBhvr>
                                      <p:to x="100000" y="90000"/>
                                    </p:animScale>
                                    <p:animScale>
                                      <p:cBhvr>
                                        <p:cTn id="158" dur="83" decel="50000">
                                          <p:stCondLst>
                                            <p:cond delay="834"/>
                                          </p:stCondLst>
                                        </p:cTn>
                                        <p:tgtEl>
                                          <p:spTgt spid="93"/>
                                        </p:tgtEl>
                                      </p:cBhvr>
                                      <p:to x="100000" y="100000"/>
                                    </p:animScale>
                                    <p:animScale>
                                      <p:cBhvr>
                                        <p:cTn id="159" dur="13">
                                          <p:stCondLst>
                                            <p:cond delay="904"/>
                                          </p:stCondLst>
                                        </p:cTn>
                                        <p:tgtEl>
                                          <p:spTgt spid="93"/>
                                        </p:tgtEl>
                                      </p:cBhvr>
                                      <p:to x="100000" y="95000"/>
                                    </p:animScale>
                                    <p:animScale>
                                      <p:cBhvr>
                                        <p:cTn id="160" dur="83" decel="50000">
                                          <p:stCondLst>
                                            <p:cond delay="917"/>
                                          </p:stCondLst>
                                        </p:cTn>
                                        <p:tgtEl>
                                          <p:spTgt spid="93"/>
                                        </p:tgtEl>
                                      </p:cBhvr>
                                      <p:to x="100000" y="100000"/>
                                    </p:animScale>
                                  </p:childTnLst>
                                </p:cTn>
                              </p:par>
                              <p:par>
                                <p:cTn id="161" presetID="27" presetClass="emph" presetSubtype="0" repeatCount="indefinite" fill="remove" grpId="1" nodeType="withEffect">
                                  <p:stCondLst>
                                    <p:cond delay="0"/>
                                  </p:stCondLst>
                                  <p:childTnLst>
                                    <p:animClr clrSpc="rgb" dir="cw">
                                      <p:cBhvr override="childStyle">
                                        <p:cTn id="162" dur="1375" autoRev="1" fill="remove"/>
                                        <p:tgtEl>
                                          <p:spTgt spid="93"/>
                                        </p:tgtEl>
                                        <p:attrNameLst>
                                          <p:attrName>style.color</p:attrName>
                                        </p:attrNameLst>
                                      </p:cBhvr>
                                      <p:to>
                                        <a:schemeClr val="bg1"/>
                                      </p:to>
                                    </p:animClr>
                                    <p:animClr clrSpc="rgb" dir="cw">
                                      <p:cBhvr>
                                        <p:cTn id="163" dur="1375" autoRev="1" fill="remove"/>
                                        <p:tgtEl>
                                          <p:spTgt spid="93"/>
                                        </p:tgtEl>
                                        <p:attrNameLst>
                                          <p:attrName>fillcolor</p:attrName>
                                        </p:attrNameLst>
                                      </p:cBhvr>
                                      <p:to>
                                        <a:schemeClr val="bg1"/>
                                      </p:to>
                                    </p:animClr>
                                    <p:set>
                                      <p:cBhvr>
                                        <p:cTn id="164" dur="1375" autoRev="1" fill="remove"/>
                                        <p:tgtEl>
                                          <p:spTgt spid="93"/>
                                        </p:tgtEl>
                                        <p:attrNameLst>
                                          <p:attrName>fill.type</p:attrName>
                                        </p:attrNameLst>
                                      </p:cBhvr>
                                      <p:to>
                                        <p:strVal val="solid"/>
                                      </p:to>
                                    </p:set>
                                    <p:set>
                                      <p:cBhvr>
                                        <p:cTn id="165" dur="1375" autoRev="1" fill="remove"/>
                                        <p:tgtEl>
                                          <p:spTgt spid="93"/>
                                        </p:tgtEl>
                                        <p:attrNameLst>
                                          <p:attrName>fill.on</p:attrName>
                                        </p:attrNameLst>
                                      </p:cBhvr>
                                      <p:to>
                                        <p:strVal val="true"/>
                                      </p:to>
                                    </p:set>
                                  </p:childTnLst>
                                </p:cTn>
                              </p:par>
                              <p:par>
                                <p:cTn id="166" presetID="26" presetClass="entr" presetSubtype="0" fill="hold" grpId="0" nodeType="withEffect">
                                  <p:stCondLst>
                                    <p:cond delay="0"/>
                                  </p:stCondLst>
                                  <p:childTnLst>
                                    <p:set>
                                      <p:cBhvr>
                                        <p:cTn id="167" dur="1" fill="hold">
                                          <p:stCondLst>
                                            <p:cond delay="0"/>
                                          </p:stCondLst>
                                        </p:cTn>
                                        <p:tgtEl>
                                          <p:spTgt spid="71"/>
                                        </p:tgtEl>
                                        <p:attrNameLst>
                                          <p:attrName>style.visibility</p:attrName>
                                        </p:attrNameLst>
                                      </p:cBhvr>
                                      <p:to>
                                        <p:strVal val="visible"/>
                                      </p:to>
                                    </p:set>
                                    <p:animEffect transition="in" filter="wipe(down)">
                                      <p:cBhvr>
                                        <p:cTn id="168" dur="217">
                                          <p:stCondLst>
                                            <p:cond delay="0"/>
                                          </p:stCondLst>
                                        </p:cTn>
                                        <p:tgtEl>
                                          <p:spTgt spid="71"/>
                                        </p:tgtEl>
                                      </p:cBhvr>
                                    </p:animEffect>
                                    <p:anim calcmode="lin" valueType="num">
                                      <p:cBhvr>
                                        <p:cTn id="169" dur="683"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70" dur="249"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71" dur="249" tmFilter="0, 0; 0.125,0.2665; 0.25,0.4; 0.375,0.465; 0.5,0.5;  0.625,0.535; 0.75,0.6; 0.875,0.7335; 1,1">
                                          <p:stCondLst>
                                            <p:cond delay="249"/>
                                          </p:stCondLst>
                                        </p:cTn>
                                        <p:tgtEl>
                                          <p:spTgt spid="71"/>
                                        </p:tgtEl>
                                        <p:attrNameLst>
                                          <p:attrName>ppt_y</p:attrName>
                                        </p:attrNameLst>
                                      </p:cBhvr>
                                      <p:tavLst>
                                        <p:tav tm="0" fmla="#ppt_y-sin(pi*$)/9">
                                          <p:val>
                                            <p:fltVal val="0"/>
                                          </p:val>
                                        </p:tav>
                                        <p:tav tm="100000">
                                          <p:val>
                                            <p:fltVal val="1"/>
                                          </p:val>
                                        </p:tav>
                                      </p:tavLst>
                                    </p:anim>
                                    <p:anim calcmode="lin" valueType="num">
                                      <p:cBhvr>
                                        <p:cTn id="172" dur="124" tmFilter="0, 0; 0.125,0.2665; 0.25,0.4; 0.375,0.465; 0.5,0.5;  0.625,0.535; 0.75,0.6; 0.875,0.7335; 1,1">
                                          <p:stCondLst>
                                            <p:cond delay="497"/>
                                          </p:stCondLst>
                                        </p:cTn>
                                        <p:tgtEl>
                                          <p:spTgt spid="71"/>
                                        </p:tgtEl>
                                        <p:attrNameLst>
                                          <p:attrName>ppt_y</p:attrName>
                                        </p:attrNameLst>
                                      </p:cBhvr>
                                      <p:tavLst>
                                        <p:tav tm="0" fmla="#ppt_y-sin(pi*$)/27">
                                          <p:val>
                                            <p:fltVal val="0"/>
                                          </p:val>
                                        </p:tav>
                                        <p:tav tm="100000">
                                          <p:val>
                                            <p:fltVal val="1"/>
                                          </p:val>
                                        </p:tav>
                                      </p:tavLst>
                                    </p:anim>
                                    <p:anim calcmode="lin" valueType="num">
                                      <p:cBhvr>
                                        <p:cTn id="173" dur="62" tmFilter="0, 0; 0.125,0.2665; 0.25,0.4; 0.375,0.465; 0.5,0.5;  0.625,0.535; 0.75,0.6; 0.875,0.7335; 1,1">
                                          <p:stCondLst>
                                            <p:cond delay="621"/>
                                          </p:stCondLst>
                                        </p:cTn>
                                        <p:tgtEl>
                                          <p:spTgt spid="71"/>
                                        </p:tgtEl>
                                        <p:attrNameLst>
                                          <p:attrName>ppt_y</p:attrName>
                                        </p:attrNameLst>
                                      </p:cBhvr>
                                      <p:tavLst>
                                        <p:tav tm="0" fmla="#ppt_y-sin(pi*$)/81">
                                          <p:val>
                                            <p:fltVal val="0"/>
                                          </p:val>
                                        </p:tav>
                                        <p:tav tm="100000">
                                          <p:val>
                                            <p:fltVal val="1"/>
                                          </p:val>
                                        </p:tav>
                                      </p:tavLst>
                                    </p:anim>
                                    <p:animScale>
                                      <p:cBhvr>
                                        <p:cTn id="174" dur="10">
                                          <p:stCondLst>
                                            <p:cond delay="244"/>
                                          </p:stCondLst>
                                        </p:cTn>
                                        <p:tgtEl>
                                          <p:spTgt spid="71"/>
                                        </p:tgtEl>
                                      </p:cBhvr>
                                      <p:to x="100000" y="60000"/>
                                    </p:animScale>
                                    <p:animScale>
                                      <p:cBhvr>
                                        <p:cTn id="175" dur="62" decel="50000">
                                          <p:stCondLst>
                                            <p:cond delay="254"/>
                                          </p:stCondLst>
                                        </p:cTn>
                                        <p:tgtEl>
                                          <p:spTgt spid="71"/>
                                        </p:tgtEl>
                                      </p:cBhvr>
                                      <p:to x="100000" y="100000"/>
                                    </p:animScale>
                                    <p:animScale>
                                      <p:cBhvr>
                                        <p:cTn id="176" dur="10">
                                          <p:stCondLst>
                                            <p:cond delay="492"/>
                                          </p:stCondLst>
                                        </p:cTn>
                                        <p:tgtEl>
                                          <p:spTgt spid="71"/>
                                        </p:tgtEl>
                                      </p:cBhvr>
                                      <p:to x="100000" y="80000"/>
                                    </p:animScale>
                                    <p:animScale>
                                      <p:cBhvr>
                                        <p:cTn id="177" dur="62" decel="50000">
                                          <p:stCondLst>
                                            <p:cond delay="502"/>
                                          </p:stCondLst>
                                        </p:cTn>
                                        <p:tgtEl>
                                          <p:spTgt spid="71"/>
                                        </p:tgtEl>
                                      </p:cBhvr>
                                      <p:to x="100000" y="100000"/>
                                    </p:animScale>
                                    <p:animScale>
                                      <p:cBhvr>
                                        <p:cTn id="178" dur="10">
                                          <p:stCondLst>
                                            <p:cond delay="616"/>
                                          </p:stCondLst>
                                        </p:cTn>
                                        <p:tgtEl>
                                          <p:spTgt spid="71"/>
                                        </p:tgtEl>
                                      </p:cBhvr>
                                      <p:to x="100000" y="90000"/>
                                    </p:animScale>
                                    <p:animScale>
                                      <p:cBhvr>
                                        <p:cTn id="179" dur="62" decel="50000">
                                          <p:stCondLst>
                                            <p:cond delay="625"/>
                                          </p:stCondLst>
                                        </p:cTn>
                                        <p:tgtEl>
                                          <p:spTgt spid="71"/>
                                        </p:tgtEl>
                                      </p:cBhvr>
                                      <p:to x="100000" y="100000"/>
                                    </p:animScale>
                                    <p:animScale>
                                      <p:cBhvr>
                                        <p:cTn id="180" dur="10">
                                          <p:stCondLst>
                                            <p:cond delay="678"/>
                                          </p:stCondLst>
                                        </p:cTn>
                                        <p:tgtEl>
                                          <p:spTgt spid="71"/>
                                        </p:tgtEl>
                                      </p:cBhvr>
                                      <p:to x="100000" y="95000"/>
                                    </p:animScale>
                                    <p:animScale>
                                      <p:cBhvr>
                                        <p:cTn id="181" dur="62" decel="50000">
                                          <p:stCondLst>
                                            <p:cond delay="688"/>
                                          </p:stCondLst>
                                        </p:cTn>
                                        <p:tgtEl>
                                          <p:spTgt spid="71"/>
                                        </p:tgtEl>
                                      </p:cBhvr>
                                      <p:to x="100000" y="100000"/>
                                    </p:animScale>
                                  </p:childTnLst>
                                </p:cTn>
                              </p:par>
                              <p:par>
                                <p:cTn id="182" presetID="53" presetClass="entr" presetSubtype="16" fill="hold" grpId="0" nodeType="withEffect">
                                  <p:stCondLst>
                                    <p:cond delay="0"/>
                                  </p:stCondLst>
                                  <p:childTnLst>
                                    <p:set>
                                      <p:cBhvr>
                                        <p:cTn id="183" dur="1" fill="hold">
                                          <p:stCondLst>
                                            <p:cond delay="0"/>
                                          </p:stCondLst>
                                        </p:cTn>
                                        <p:tgtEl>
                                          <p:spTgt spid="177"/>
                                        </p:tgtEl>
                                        <p:attrNameLst>
                                          <p:attrName>style.visibility</p:attrName>
                                        </p:attrNameLst>
                                      </p:cBhvr>
                                      <p:to>
                                        <p:strVal val="visible"/>
                                      </p:to>
                                    </p:set>
                                    <p:anim calcmode="lin" valueType="num">
                                      <p:cBhvr>
                                        <p:cTn id="184" dur="500" fill="hold"/>
                                        <p:tgtEl>
                                          <p:spTgt spid="177"/>
                                        </p:tgtEl>
                                        <p:attrNameLst>
                                          <p:attrName>ppt_w</p:attrName>
                                        </p:attrNameLst>
                                      </p:cBhvr>
                                      <p:tavLst>
                                        <p:tav tm="0">
                                          <p:val>
                                            <p:fltVal val="0"/>
                                          </p:val>
                                        </p:tav>
                                        <p:tav tm="100000">
                                          <p:val>
                                            <p:strVal val="#ppt_w"/>
                                          </p:val>
                                        </p:tav>
                                      </p:tavLst>
                                    </p:anim>
                                    <p:anim calcmode="lin" valueType="num">
                                      <p:cBhvr>
                                        <p:cTn id="185" dur="500" fill="hold"/>
                                        <p:tgtEl>
                                          <p:spTgt spid="177"/>
                                        </p:tgtEl>
                                        <p:attrNameLst>
                                          <p:attrName>ppt_h</p:attrName>
                                        </p:attrNameLst>
                                      </p:cBhvr>
                                      <p:tavLst>
                                        <p:tav tm="0">
                                          <p:val>
                                            <p:fltVal val="0"/>
                                          </p:val>
                                        </p:tav>
                                        <p:tav tm="100000">
                                          <p:val>
                                            <p:strVal val="#ppt_h"/>
                                          </p:val>
                                        </p:tav>
                                      </p:tavLst>
                                    </p:anim>
                                    <p:animEffect transition="in" filter="fade">
                                      <p:cBhvr>
                                        <p:cTn id="186" dur="500"/>
                                        <p:tgtEl>
                                          <p:spTgt spid="177"/>
                                        </p:tgtEl>
                                      </p:cBhvr>
                                    </p:animEffect>
                                  </p:childTnLst>
                                </p:cTn>
                              </p:par>
                              <p:par>
                                <p:cTn id="187" presetID="26" presetClass="entr" presetSubtype="0" fill="hold" grpId="0" nodeType="withEffect">
                                  <p:stCondLst>
                                    <p:cond delay="0"/>
                                  </p:stCondLst>
                                  <p:childTnLst>
                                    <p:set>
                                      <p:cBhvr>
                                        <p:cTn id="188" dur="1" fill="hold">
                                          <p:stCondLst>
                                            <p:cond delay="0"/>
                                          </p:stCondLst>
                                        </p:cTn>
                                        <p:tgtEl>
                                          <p:spTgt spid="72"/>
                                        </p:tgtEl>
                                        <p:attrNameLst>
                                          <p:attrName>style.visibility</p:attrName>
                                        </p:attrNameLst>
                                      </p:cBhvr>
                                      <p:to>
                                        <p:strVal val="visible"/>
                                      </p:to>
                                    </p:set>
                                    <p:animEffect transition="in" filter="wipe(down)">
                                      <p:cBhvr>
                                        <p:cTn id="189" dur="290">
                                          <p:stCondLst>
                                            <p:cond delay="0"/>
                                          </p:stCondLst>
                                        </p:cTn>
                                        <p:tgtEl>
                                          <p:spTgt spid="72"/>
                                        </p:tgtEl>
                                      </p:cBhvr>
                                    </p:animEffect>
                                    <p:anim calcmode="lin" valueType="num">
                                      <p:cBhvr>
                                        <p:cTn id="190" dur="911"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191" dur="332"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192" dur="332" tmFilter="0, 0; 0.125,0.2665; 0.25,0.4; 0.375,0.465; 0.5,0.5;  0.625,0.535; 0.75,0.6; 0.875,0.7335; 1,1">
                                          <p:stCondLst>
                                            <p:cond delay="332"/>
                                          </p:stCondLst>
                                        </p:cTn>
                                        <p:tgtEl>
                                          <p:spTgt spid="72"/>
                                        </p:tgtEl>
                                        <p:attrNameLst>
                                          <p:attrName>ppt_y</p:attrName>
                                        </p:attrNameLst>
                                      </p:cBhvr>
                                      <p:tavLst>
                                        <p:tav tm="0" fmla="#ppt_y-sin(pi*$)/9">
                                          <p:val>
                                            <p:fltVal val="0"/>
                                          </p:val>
                                        </p:tav>
                                        <p:tav tm="100000">
                                          <p:val>
                                            <p:fltVal val="1"/>
                                          </p:val>
                                        </p:tav>
                                      </p:tavLst>
                                    </p:anim>
                                    <p:anim calcmode="lin" valueType="num">
                                      <p:cBhvr>
                                        <p:cTn id="193" dur="166" tmFilter="0, 0; 0.125,0.2665; 0.25,0.4; 0.375,0.465; 0.5,0.5;  0.625,0.535; 0.75,0.6; 0.875,0.7335; 1,1">
                                          <p:stCondLst>
                                            <p:cond delay="662"/>
                                          </p:stCondLst>
                                        </p:cTn>
                                        <p:tgtEl>
                                          <p:spTgt spid="72"/>
                                        </p:tgtEl>
                                        <p:attrNameLst>
                                          <p:attrName>ppt_y</p:attrName>
                                        </p:attrNameLst>
                                      </p:cBhvr>
                                      <p:tavLst>
                                        <p:tav tm="0" fmla="#ppt_y-sin(pi*$)/27">
                                          <p:val>
                                            <p:fltVal val="0"/>
                                          </p:val>
                                        </p:tav>
                                        <p:tav tm="100000">
                                          <p:val>
                                            <p:fltVal val="1"/>
                                          </p:val>
                                        </p:tav>
                                      </p:tavLst>
                                    </p:anim>
                                    <p:anim calcmode="lin" valueType="num">
                                      <p:cBhvr>
                                        <p:cTn id="194" dur="82" tmFilter="0, 0; 0.125,0.2665; 0.25,0.4; 0.375,0.465; 0.5,0.5;  0.625,0.535; 0.75,0.6; 0.875,0.7335; 1,1">
                                          <p:stCondLst>
                                            <p:cond delay="828"/>
                                          </p:stCondLst>
                                        </p:cTn>
                                        <p:tgtEl>
                                          <p:spTgt spid="72"/>
                                        </p:tgtEl>
                                        <p:attrNameLst>
                                          <p:attrName>ppt_y</p:attrName>
                                        </p:attrNameLst>
                                      </p:cBhvr>
                                      <p:tavLst>
                                        <p:tav tm="0" fmla="#ppt_y-sin(pi*$)/81">
                                          <p:val>
                                            <p:fltVal val="0"/>
                                          </p:val>
                                        </p:tav>
                                        <p:tav tm="100000">
                                          <p:val>
                                            <p:fltVal val="1"/>
                                          </p:val>
                                        </p:tav>
                                      </p:tavLst>
                                    </p:anim>
                                    <p:animScale>
                                      <p:cBhvr>
                                        <p:cTn id="195" dur="13">
                                          <p:stCondLst>
                                            <p:cond delay="325"/>
                                          </p:stCondLst>
                                        </p:cTn>
                                        <p:tgtEl>
                                          <p:spTgt spid="72"/>
                                        </p:tgtEl>
                                      </p:cBhvr>
                                      <p:to x="100000" y="60000"/>
                                    </p:animScale>
                                    <p:animScale>
                                      <p:cBhvr>
                                        <p:cTn id="196" dur="83" decel="50000">
                                          <p:stCondLst>
                                            <p:cond delay="338"/>
                                          </p:stCondLst>
                                        </p:cTn>
                                        <p:tgtEl>
                                          <p:spTgt spid="72"/>
                                        </p:tgtEl>
                                      </p:cBhvr>
                                      <p:to x="100000" y="100000"/>
                                    </p:animScale>
                                    <p:animScale>
                                      <p:cBhvr>
                                        <p:cTn id="197" dur="13">
                                          <p:stCondLst>
                                            <p:cond delay="656"/>
                                          </p:stCondLst>
                                        </p:cTn>
                                        <p:tgtEl>
                                          <p:spTgt spid="72"/>
                                        </p:tgtEl>
                                      </p:cBhvr>
                                      <p:to x="100000" y="80000"/>
                                    </p:animScale>
                                    <p:animScale>
                                      <p:cBhvr>
                                        <p:cTn id="198" dur="83" decel="50000">
                                          <p:stCondLst>
                                            <p:cond delay="669"/>
                                          </p:stCondLst>
                                        </p:cTn>
                                        <p:tgtEl>
                                          <p:spTgt spid="72"/>
                                        </p:tgtEl>
                                      </p:cBhvr>
                                      <p:to x="100000" y="100000"/>
                                    </p:animScale>
                                    <p:animScale>
                                      <p:cBhvr>
                                        <p:cTn id="199" dur="13">
                                          <p:stCondLst>
                                            <p:cond delay="821"/>
                                          </p:stCondLst>
                                        </p:cTn>
                                        <p:tgtEl>
                                          <p:spTgt spid="72"/>
                                        </p:tgtEl>
                                      </p:cBhvr>
                                      <p:to x="100000" y="90000"/>
                                    </p:animScale>
                                    <p:animScale>
                                      <p:cBhvr>
                                        <p:cTn id="200" dur="83" decel="50000">
                                          <p:stCondLst>
                                            <p:cond delay="834"/>
                                          </p:stCondLst>
                                        </p:cTn>
                                        <p:tgtEl>
                                          <p:spTgt spid="72"/>
                                        </p:tgtEl>
                                      </p:cBhvr>
                                      <p:to x="100000" y="100000"/>
                                    </p:animScale>
                                    <p:animScale>
                                      <p:cBhvr>
                                        <p:cTn id="201" dur="13">
                                          <p:stCondLst>
                                            <p:cond delay="904"/>
                                          </p:stCondLst>
                                        </p:cTn>
                                        <p:tgtEl>
                                          <p:spTgt spid="72"/>
                                        </p:tgtEl>
                                      </p:cBhvr>
                                      <p:to x="100000" y="95000"/>
                                    </p:animScale>
                                    <p:animScale>
                                      <p:cBhvr>
                                        <p:cTn id="202" dur="83" decel="50000">
                                          <p:stCondLst>
                                            <p:cond delay="917"/>
                                          </p:stCondLst>
                                        </p:cTn>
                                        <p:tgtEl>
                                          <p:spTgt spid="72"/>
                                        </p:tgtEl>
                                      </p:cBhvr>
                                      <p:to x="100000" y="100000"/>
                                    </p:animScale>
                                  </p:childTnLst>
                                </p:cTn>
                              </p:par>
                              <p:par>
                                <p:cTn id="203" presetID="27" presetClass="emph" presetSubtype="0" repeatCount="indefinite" fill="remove" grpId="1" nodeType="withEffect">
                                  <p:stCondLst>
                                    <p:cond delay="0"/>
                                  </p:stCondLst>
                                  <p:childTnLst>
                                    <p:animClr clrSpc="rgb" dir="cw">
                                      <p:cBhvr override="childStyle">
                                        <p:cTn id="204" dur="1375" autoRev="1" fill="remove"/>
                                        <p:tgtEl>
                                          <p:spTgt spid="72"/>
                                        </p:tgtEl>
                                        <p:attrNameLst>
                                          <p:attrName>style.color</p:attrName>
                                        </p:attrNameLst>
                                      </p:cBhvr>
                                      <p:to>
                                        <a:schemeClr val="bg1"/>
                                      </p:to>
                                    </p:animClr>
                                    <p:animClr clrSpc="rgb" dir="cw">
                                      <p:cBhvr>
                                        <p:cTn id="205" dur="1375" autoRev="1" fill="remove"/>
                                        <p:tgtEl>
                                          <p:spTgt spid="72"/>
                                        </p:tgtEl>
                                        <p:attrNameLst>
                                          <p:attrName>fillcolor</p:attrName>
                                        </p:attrNameLst>
                                      </p:cBhvr>
                                      <p:to>
                                        <a:schemeClr val="bg1"/>
                                      </p:to>
                                    </p:animClr>
                                    <p:set>
                                      <p:cBhvr>
                                        <p:cTn id="206" dur="1375" autoRev="1" fill="remove"/>
                                        <p:tgtEl>
                                          <p:spTgt spid="72"/>
                                        </p:tgtEl>
                                        <p:attrNameLst>
                                          <p:attrName>fill.type</p:attrName>
                                        </p:attrNameLst>
                                      </p:cBhvr>
                                      <p:to>
                                        <p:strVal val="solid"/>
                                      </p:to>
                                    </p:set>
                                    <p:set>
                                      <p:cBhvr>
                                        <p:cTn id="207" dur="1375" autoRev="1" fill="remove"/>
                                        <p:tgtEl>
                                          <p:spTgt spid="7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41" grpId="0" animBg="1"/>
      <p:bldP spid="43" grpId="0" animBg="1"/>
      <p:bldP spid="81" grpId="0" animBg="1"/>
      <p:bldP spid="82" grpId="0" animBg="1"/>
      <p:bldP spid="84" grpId="0" animBg="1"/>
      <p:bldP spid="85" grpId="0" animBg="1"/>
      <p:bldP spid="86" grpId="0" animBg="1"/>
      <p:bldP spid="88" grpId="0" animBg="1"/>
      <p:bldP spid="89" grpId="0" animBg="1"/>
      <p:bldP spid="90" grpId="0" animBg="1"/>
      <p:bldP spid="91" grpId="0" animBg="1"/>
      <p:bldP spid="93" grpId="0" animBg="1"/>
      <p:bldP spid="93" grpId="1" animBg="1"/>
      <p:bldP spid="94" grpId="0" animBg="1"/>
      <p:bldP spid="95" grpId="0" animBg="1"/>
      <p:bldP spid="173" grpId="0" animBg="1"/>
      <p:bldP spid="71" grpId="0" animBg="1"/>
      <p:bldP spid="72" grpId="0" animBg="1"/>
      <p:bldP spid="72" grpId="1" animBg="1"/>
      <p:bldP spid="7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Başlık 1"/>
          <p:cNvSpPr>
            <a:spLocks noGrp="1"/>
          </p:cNvSpPr>
          <p:nvPr>
            <p:ph type="title"/>
          </p:nvPr>
        </p:nvSpPr>
        <p:spPr>
          <a:xfrm>
            <a:off x="272491" y="66423"/>
            <a:ext cx="8949061" cy="698313"/>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tr-TR" sz="2000" b="1" spc="50" dirty="0">
                <a:ln w="11430"/>
                <a:solidFill>
                  <a:srgbClr val="C00000"/>
                </a:solidFill>
                <a:effectLst>
                  <a:outerShdw blurRad="76200" dist="50800" dir="5400000" algn="tl" rotWithShape="0">
                    <a:srgbClr val="000000">
                      <a:alpha val="65000"/>
                    </a:srgbClr>
                  </a:outerShdw>
                </a:effectLst>
              </a:rPr>
              <a:t>BÖLGE  PERSONEL DURUMU</a:t>
            </a:r>
          </a:p>
        </p:txBody>
      </p:sp>
      <p:graphicFrame>
        <p:nvGraphicFramePr>
          <p:cNvPr id="5" name="Diyagram 4"/>
          <p:cNvGraphicFramePr/>
          <p:nvPr>
            <p:extLst>
              <p:ext uri="{D42A27DB-BD31-4B8C-83A1-F6EECF244321}">
                <p14:modId xmlns:p14="http://schemas.microsoft.com/office/powerpoint/2010/main" val="4163791371"/>
              </p:ext>
            </p:extLst>
          </p:nvPr>
        </p:nvGraphicFramePr>
        <p:xfrm>
          <a:off x="-35007" y="980760"/>
          <a:ext cx="5925889" cy="38524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37 Oval"/>
          <p:cNvSpPr/>
          <p:nvPr/>
        </p:nvSpPr>
        <p:spPr>
          <a:xfrm>
            <a:off x="5601074" y="1013551"/>
            <a:ext cx="942803" cy="648776"/>
          </a:xfrm>
          <a:prstGeom prst="ellipse">
            <a:avLst/>
          </a:prstGeom>
          <a:solidFill>
            <a:srgbClr val="FFC000"/>
          </a:solidFill>
          <a:scene3d>
            <a:camera prst="orthographicFront" fov="0">
              <a:rot lat="0" lon="0" rev="0"/>
            </a:camera>
            <a:lightRig rig="soft" dir="t">
              <a:rot lat="0" lon="0" rev="0"/>
            </a:lightRig>
          </a:scene3d>
          <a:sp3d>
            <a:bevelT w="152400" h="38100" prst="relaxedInset"/>
            <a:contourClr>
              <a:schemeClr val="accent2">
                <a:tint val="100000"/>
                <a:shade val="100000"/>
                <a:hueMod val="100000"/>
                <a:satMod val="100000"/>
              </a:schemeClr>
            </a:contourClr>
          </a:sp3d>
        </p:spPr>
        <p:style>
          <a:lnRef idx="0">
            <a:schemeClr val="accent2"/>
          </a:lnRef>
          <a:fillRef idx="3">
            <a:schemeClr val="accent2"/>
          </a:fillRef>
          <a:effectRef idx="3">
            <a:schemeClr val="accent2"/>
          </a:effectRef>
          <a:fontRef idx="minor">
            <a:schemeClr val="lt1"/>
          </a:fontRef>
        </p:style>
        <p:txBody>
          <a:bodyPr lIns="91101" tIns="45552" rIns="91101" bIns="45552" anchor="ctr">
            <a:scene3d>
              <a:camera prst="orthographicFront"/>
              <a:lightRig rig="balanced" dir="t">
                <a:rot lat="0" lon="0" rev="2100000"/>
              </a:lightRig>
            </a:scene3d>
            <a:sp3d extrusionH="57150" prstMaterial="metal">
              <a:bevelT w="38100" h="25400"/>
              <a:contourClr>
                <a:schemeClr val="bg2"/>
              </a:contourClr>
            </a:sp3d>
          </a:bodyPr>
          <a:lstStyle/>
          <a:p>
            <a:pPr algn="ctr" defTabSz="911030">
              <a:defRPr/>
            </a:pPr>
            <a:r>
              <a:rPr lang="tr-TR" b="1" dirty="0" smtClean="0">
                <a:ln w="50800"/>
                <a:solidFill>
                  <a:prstClr val="black"/>
                </a:solidFill>
              </a:rPr>
              <a:t>579</a:t>
            </a:r>
            <a:endParaRPr lang="tr-TR" sz="1000" b="1" dirty="0">
              <a:ln w="50800"/>
              <a:solidFill>
                <a:prstClr val="black"/>
              </a:solidFill>
            </a:endParaRPr>
          </a:p>
        </p:txBody>
      </p:sp>
      <p:sp>
        <p:nvSpPr>
          <p:cNvPr id="24" name="37 Oval"/>
          <p:cNvSpPr/>
          <p:nvPr/>
        </p:nvSpPr>
        <p:spPr>
          <a:xfrm>
            <a:off x="5601074" y="1772816"/>
            <a:ext cx="949537" cy="642669"/>
          </a:xfrm>
          <a:prstGeom prst="ellipse">
            <a:avLst/>
          </a:prstGeom>
          <a:solidFill>
            <a:srgbClr val="00CC99"/>
          </a:solidFill>
          <a:scene3d>
            <a:camera prst="orthographicFront" fov="0">
              <a:rot lat="0" lon="0" rev="0"/>
            </a:camera>
            <a:lightRig rig="soft" dir="t">
              <a:rot lat="0" lon="0" rev="0"/>
            </a:lightRig>
          </a:scene3d>
          <a:sp3d>
            <a:bevelT w="152400" h="38100" prst="relaxedInset"/>
            <a:contourClr>
              <a:schemeClr val="accent3">
                <a:tint val="100000"/>
                <a:shade val="100000"/>
                <a:hueMod val="100000"/>
                <a:satMod val="100000"/>
              </a:schemeClr>
            </a:contourClr>
          </a:sp3d>
        </p:spPr>
        <p:style>
          <a:lnRef idx="0">
            <a:schemeClr val="accent3"/>
          </a:lnRef>
          <a:fillRef idx="3">
            <a:schemeClr val="accent3"/>
          </a:fillRef>
          <a:effectRef idx="3">
            <a:schemeClr val="accent3"/>
          </a:effectRef>
          <a:fontRef idx="minor">
            <a:schemeClr val="lt1"/>
          </a:fontRef>
        </p:style>
        <p:txBody>
          <a:bodyPr lIns="91101" tIns="45552" rIns="91101" bIns="45552" anchor="ctr">
            <a:scene3d>
              <a:camera prst="orthographicFront"/>
              <a:lightRig rig="balanced" dir="t">
                <a:rot lat="0" lon="0" rev="2100000"/>
              </a:lightRig>
            </a:scene3d>
            <a:sp3d extrusionH="57150" prstMaterial="metal">
              <a:bevelT w="38100" h="25400"/>
              <a:contourClr>
                <a:schemeClr val="bg2"/>
              </a:contourClr>
            </a:sp3d>
          </a:bodyPr>
          <a:lstStyle/>
          <a:p>
            <a:pPr algn="ctr" defTabSz="911030">
              <a:defRPr/>
            </a:pPr>
            <a:r>
              <a:rPr lang="tr-TR" b="1" dirty="0" smtClean="0">
                <a:ln w="50800"/>
                <a:solidFill>
                  <a:prstClr val="black"/>
                </a:solidFill>
              </a:rPr>
              <a:t>368</a:t>
            </a:r>
            <a:endParaRPr lang="tr-TR" sz="2400" b="1" dirty="0">
              <a:ln w="50800"/>
              <a:solidFill>
                <a:prstClr val="black"/>
              </a:solidFill>
            </a:endParaRPr>
          </a:p>
        </p:txBody>
      </p:sp>
      <p:sp>
        <p:nvSpPr>
          <p:cNvPr id="25" name="37 Oval"/>
          <p:cNvSpPr/>
          <p:nvPr/>
        </p:nvSpPr>
        <p:spPr>
          <a:xfrm>
            <a:off x="5584145" y="2564936"/>
            <a:ext cx="959730" cy="663311"/>
          </a:xfrm>
          <a:prstGeom prst="ellipse">
            <a:avLst/>
          </a:prstGeom>
          <a:solidFill>
            <a:schemeClr val="bg2">
              <a:lumMod val="90000"/>
            </a:schemeClr>
          </a:solidFill>
          <a:scene3d>
            <a:camera prst="orthographicFront" fov="0">
              <a:rot lat="0" lon="0" rev="0"/>
            </a:camera>
            <a:lightRig rig="soft" dir="t">
              <a:rot lat="0" lon="0" rev="0"/>
            </a:lightRig>
          </a:scene3d>
          <a:sp3d>
            <a:bevelT w="152400" h="38100" prst="relaxedInset"/>
            <a:contourClr>
              <a:schemeClr val="accent2">
                <a:tint val="100000"/>
                <a:shade val="100000"/>
                <a:hueMod val="100000"/>
                <a:satMod val="100000"/>
              </a:schemeClr>
            </a:contourClr>
          </a:sp3d>
        </p:spPr>
        <p:style>
          <a:lnRef idx="0">
            <a:schemeClr val="accent2"/>
          </a:lnRef>
          <a:fillRef idx="3">
            <a:schemeClr val="accent2"/>
          </a:fillRef>
          <a:effectRef idx="3">
            <a:schemeClr val="accent2"/>
          </a:effectRef>
          <a:fontRef idx="minor">
            <a:schemeClr val="lt1"/>
          </a:fontRef>
        </p:style>
        <p:txBody>
          <a:bodyPr lIns="91101" tIns="45552" rIns="91101" bIns="45552" anchor="ctr">
            <a:scene3d>
              <a:camera prst="orthographicFront"/>
              <a:lightRig rig="balanced" dir="t">
                <a:rot lat="0" lon="0" rev="2100000"/>
              </a:lightRig>
            </a:scene3d>
            <a:sp3d extrusionH="57150" prstMaterial="metal">
              <a:bevelT w="38100" h="25400"/>
              <a:contourClr>
                <a:schemeClr val="bg2"/>
              </a:contourClr>
            </a:sp3d>
          </a:bodyPr>
          <a:lstStyle/>
          <a:p>
            <a:pPr algn="ctr" defTabSz="911030">
              <a:defRPr/>
            </a:pPr>
            <a:r>
              <a:rPr lang="tr-TR" sz="2000" b="1" dirty="0">
                <a:ln w="50800"/>
                <a:solidFill>
                  <a:srgbClr val="FFFFFF"/>
                </a:solidFill>
              </a:rPr>
              <a:t>5</a:t>
            </a:r>
          </a:p>
        </p:txBody>
      </p:sp>
      <p:sp>
        <p:nvSpPr>
          <p:cNvPr id="26" name="37 Oval"/>
          <p:cNvSpPr/>
          <p:nvPr/>
        </p:nvSpPr>
        <p:spPr>
          <a:xfrm>
            <a:off x="5655842" y="4221088"/>
            <a:ext cx="864096" cy="647976"/>
          </a:xfrm>
          <a:prstGeom prst="ellipse">
            <a:avLst/>
          </a:prstGeom>
          <a:solidFill>
            <a:srgbClr val="9294D6"/>
          </a:solidFill>
          <a:scene3d>
            <a:camera prst="orthographicFront" fov="0">
              <a:rot lat="0" lon="0" rev="0"/>
            </a:camera>
            <a:lightRig rig="soft" dir="t">
              <a:rot lat="0" lon="0" rev="0"/>
            </a:lightRig>
          </a:scene3d>
          <a:sp3d>
            <a:bevelT w="152400" h="38100" prst="relaxedInset"/>
            <a:contourClr>
              <a:schemeClr val="accent2">
                <a:tint val="100000"/>
                <a:shade val="100000"/>
                <a:hueMod val="100000"/>
                <a:satMod val="100000"/>
              </a:schemeClr>
            </a:contourClr>
          </a:sp3d>
        </p:spPr>
        <p:style>
          <a:lnRef idx="0">
            <a:schemeClr val="accent2"/>
          </a:lnRef>
          <a:fillRef idx="3">
            <a:schemeClr val="accent2"/>
          </a:fillRef>
          <a:effectRef idx="3">
            <a:schemeClr val="accent2"/>
          </a:effectRef>
          <a:fontRef idx="minor">
            <a:schemeClr val="lt1"/>
          </a:fontRef>
        </p:style>
        <p:txBody>
          <a:bodyPr lIns="91101" tIns="45552" rIns="91101" bIns="45552" anchor="ctr">
            <a:scene3d>
              <a:camera prst="orthographicFront"/>
              <a:lightRig rig="balanced" dir="t">
                <a:rot lat="0" lon="0" rev="2100000"/>
              </a:lightRig>
            </a:scene3d>
            <a:sp3d extrusionH="57150" prstMaterial="metal">
              <a:bevelT w="38100" h="25400"/>
              <a:contourClr>
                <a:schemeClr val="bg2"/>
              </a:contourClr>
            </a:sp3d>
          </a:bodyPr>
          <a:lstStyle/>
          <a:p>
            <a:pPr algn="ctr" defTabSz="911030">
              <a:defRPr/>
            </a:pPr>
            <a:r>
              <a:rPr lang="tr-TR" sz="1400" b="1" dirty="0" smtClean="0">
                <a:ln w="50800"/>
                <a:solidFill>
                  <a:prstClr val="black"/>
                </a:solidFill>
              </a:rPr>
              <a:t>650</a:t>
            </a:r>
            <a:endParaRPr lang="tr-TR" sz="1400" b="1" dirty="0">
              <a:ln w="50800"/>
              <a:solidFill>
                <a:prstClr val="black"/>
              </a:solidFill>
            </a:endParaRPr>
          </a:p>
        </p:txBody>
      </p:sp>
      <p:sp>
        <p:nvSpPr>
          <p:cNvPr id="30" name="Text Box 29" descr="%5"/>
          <p:cNvSpPr txBox="1">
            <a:spLocks noChangeArrowheads="1"/>
          </p:cNvSpPr>
          <p:nvPr/>
        </p:nvSpPr>
        <p:spPr bwMode="auto">
          <a:xfrm>
            <a:off x="7601859" y="2060862"/>
            <a:ext cx="2166936" cy="645992"/>
          </a:xfrm>
          <a:prstGeom prst="rect">
            <a:avLst/>
          </a:prstGeom>
          <a:solidFill>
            <a:srgbClr val="7030A0"/>
          </a:solidFill>
          <a:ln>
            <a:headEnd/>
            <a:tailEnd/>
          </a:ln>
        </p:spPr>
        <p:style>
          <a:lnRef idx="3">
            <a:schemeClr val="lt1"/>
          </a:lnRef>
          <a:fillRef idx="1">
            <a:schemeClr val="accent4"/>
          </a:fillRef>
          <a:effectRef idx="1">
            <a:schemeClr val="accent4"/>
          </a:effectRef>
          <a:fontRef idx="minor">
            <a:schemeClr val="lt1"/>
          </a:fontRef>
        </p:style>
        <p:txBody>
          <a:bodyPr wrap="square" lIns="91101" tIns="45552" rIns="91101" bIns="45552">
            <a:spAutoFit/>
          </a:bodyPr>
          <a:lstStyle/>
          <a:p>
            <a:pPr defTabSz="911030">
              <a:defRPr/>
            </a:pPr>
            <a:r>
              <a:rPr lang="tr-TR" sz="1600" dirty="0">
                <a:solidFill>
                  <a:prstClr val="white"/>
                </a:solidFill>
                <a:cs typeface="Arial" pitchFamily="34" charset="0"/>
              </a:rPr>
              <a:t>  MEMUR  TOPLAMI</a:t>
            </a:r>
          </a:p>
          <a:p>
            <a:pPr defTabSz="911030">
              <a:defRPr/>
            </a:pPr>
            <a:r>
              <a:rPr lang="tr-TR" sz="2000" dirty="0">
                <a:solidFill>
                  <a:prstClr val="white"/>
                </a:solidFill>
                <a:cs typeface="Arial" pitchFamily="34" charset="0"/>
              </a:rPr>
              <a:t>       </a:t>
            </a:r>
            <a:r>
              <a:rPr lang="tr-TR" sz="2000" b="1" dirty="0" smtClean="0">
                <a:solidFill>
                  <a:prstClr val="white"/>
                </a:solidFill>
                <a:cs typeface="Arial" pitchFamily="34" charset="0"/>
              </a:rPr>
              <a:t>965</a:t>
            </a:r>
            <a:endParaRPr lang="tr-TR" sz="2800" b="1" dirty="0">
              <a:solidFill>
                <a:prstClr val="white"/>
              </a:solidFill>
              <a:cs typeface="Arial" pitchFamily="34" charset="0"/>
            </a:endParaRPr>
          </a:p>
        </p:txBody>
      </p:sp>
      <p:sp>
        <p:nvSpPr>
          <p:cNvPr id="15" name="14 Sağ Ayraç"/>
          <p:cNvSpPr/>
          <p:nvPr/>
        </p:nvSpPr>
        <p:spPr>
          <a:xfrm>
            <a:off x="7088993" y="1126393"/>
            <a:ext cx="309565" cy="3536483"/>
          </a:xfrm>
          <a:prstGeom prst="rightBrace">
            <a:avLst/>
          </a:prstGeom>
          <a:ln w="38100">
            <a:solidFill>
              <a:srgbClr val="7030A0"/>
            </a:solidFill>
            <a:prstDash val="solid"/>
          </a:ln>
        </p:spPr>
        <p:style>
          <a:lnRef idx="1">
            <a:schemeClr val="accent1"/>
          </a:lnRef>
          <a:fillRef idx="0">
            <a:schemeClr val="accent1"/>
          </a:fillRef>
          <a:effectRef idx="0">
            <a:schemeClr val="accent1"/>
          </a:effectRef>
          <a:fontRef idx="minor">
            <a:schemeClr val="tx1"/>
          </a:fontRef>
        </p:style>
        <p:txBody>
          <a:bodyPr lIns="91101" tIns="45552" rIns="91101" bIns="45552" rtlCol="0" anchor="ctr"/>
          <a:lstStyle/>
          <a:p>
            <a:pPr defTabSz="911030"/>
            <a:endParaRPr lang="tr-TR" dirty="0">
              <a:solidFill>
                <a:prstClr val="black"/>
              </a:solidFill>
            </a:endParaRPr>
          </a:p>
        </p:txBody>
      </p:sp>
      <p:sp>
        <p:nvSpPr>
          <p:cNvPr id="16" name="15 Dikey Kaydırma"/>
          <p:cNvSpPr/>
          <p:nvPr/>
        </p:nvSpPr>
        <p:spPr>
          <a:xfrm>
            <a:off x="7488663" y="2912571"/>
            <a:ext cx="2321735" cy="1320077"/>
          </a:xfrm>
          <a:prstGeom prst="verticalScroll">
            <a:avLst/>
          </a:prstGeom>
          <a:solidFill>
            <a:srgbClr val="FF818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01" tIns="45552" rIns="91101" bIns="45552" rtlCol="0" anchor="ctr"/>
          <a:lstStyle/>
          <a:p>
            <a:pPr defTabSz="911030"/>
            <a:r>
              <a:rPr lang="tr-TR" sz="2800" dirty="0" smtClean="0">
                <a:solidFill>
                  <a:prstClr val="black"/>
                </a:solidFill>
              </a:rPr>
              <a:t> TOPLAM </a:t>
            </a:r>
            <a:endParaRPr lang="tr-TR" sz="2800" dirty="0">
              <a:solidFill>
                <a:prstClr val="black"/>
              </a:solidFill>
            </a:endParaRPr>
          </a:p>
          <a:p>
            <a:pPr defTabSz="911030"/>
            <a:r>
              <a:rPr lang="tr-TR" sz="3600" b="1" dirty="0" smtClean="0">
                <a:solidFill>
                  <a:prstClr val="black"/>
                </a:solidFill>
              </a:rPr>
              <a:t> 1.615</a:t>
            </a:r>
            <a:endParaRPr lang="tr-TR" sz="2800" b="1" dirty="0">
              <a:solidFill>
                <a:prstClr val="black"/>
              </a:solidFill>
            </a:endParaRPr>
          </a:p>
        </p:txBody>
      </p:sp>
      <p:pic>
        <p:nvPicPr>
          <p:cNvPr id="3" name="Resim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3" y="13269"/>
            <a:ext cx="1112633" cy="1001057"/>
          </a:xfrm>
          <a:prstGeom prst="rect">
            <a:avLst/>
          </a:prstGeom>
        </p:spPr>
      </p:pic>
      <p:sp>
        <p:nvSpPr>
          <p:cNvPr id="13" name="37 Oval"/>
          <p:cNvSpPr/>
          <p:nvPr/>
        </p:nvSpPr>
        <p:spPr>
          <a:xfrm>
            <a:off x="5655860" y="3356162"/>
            <a:ext cx="894767" cy="718628"/>
          </a:xfrm>
          <a:prstGeom prst="ellipse">
            <a:avLst/>
          </a:prstGeom>
          <a:solidFill>
            <a:srgbClr val="8F8047"/>
          </a:solidFill>
          <a:scene3d>
            <a:camera prst="orthographicFront" fov="0">
              <a:rot lat="0" lon="0" rev="0"/>
            </a:camera>
            <a:lightRig rig="soft" dir="t">
              <a:rot lat="0" lon="0" rev="0"/>
            </a:lightRig>
          </a:scene3d>
          <a:sp3d>
            <a:bevelT w="152400" h="38100" prst="relaxedInset"/>
            <a:contourClr>
              <a:schemeClr val="accent2">
                <a:tint val="100000"/>
                <a:shade val="100000"/>
                <a:hueMod val="100000"/>
                <a:satMod val="100000"/>
              </a:schemeClr>
            </a:contourClr>
          </a:sp3d>
        </p:spPr>
        <p:style>
          <a:lnRef idx="0">
            <a:schemeClr val="accent2"/>
          </a:lnRef>
          <a:fillRef idx="3">
            <a:schemeClr val="accent2"/>
          </a:fillRef>
          <a:effectRef idx="3">
            <a:schemeClr val="accent2"/>
          </a:effectRef>
          <a:fontRef idx="minor">
            <a:schemeClr val="lt1"/>
          </a:fontRef>
        </p:style>
        <p:txBody>
          <a:bodyPr lIns="91101" tIns="45552" rIns="91101" bIns="45552" anchor="ctr">
            <a:scene3d>
              <a:camera prst="orthographicFront"/>
              <a:lightRig rig="balanced" dir="t">
                <a:rot lat="0" lon="0" rev="2100000"/>
              </a:lightRig>
            </a:scene3d>
            <a:sp3d extrusionH="57150" prstMaterial="metal">
              <a:bevelT w="38100" h="25400"/>
              <a:contourClr>
                <a:schemeClr val="bg2"/>
              </a:contourClr>
            </a:sp3d>
          </a:bodyPr>
          <a:lstStyle/>
          <a:p>
            <a:pPr algn="ctr" defTabSz="911030">
              <a:defRPr/>
            </a:pPr>
            <a:r>
              <a:rPr lang="tr-TR" sz="2000" b="1" dirty="0" smtClean="0">
                <a:ln w="50800"/>
                <a:solidFill>
                  <a:srgbClr val="FFFFFF"/>
                </a:solidFill>
              </a:rPr>
              <a:t>13</a:t>
            </a:r>
            <a:endParaRPr lang="tr-TR" sz="2000" b="1" dirty="0">
              <a:ln w="50800"/>
              <a:solidFill>
                <a:srgbClr val="FFFFFF"/>
              </a:solidFill>
            </a:endParaRPr>
          </a:p>
        </p:txBody>
      </p:sp>
      <p:pic>
        <p:nvPicPr>
          <p:cNvPr id="17" name="Resim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0939" y="23087"/>
            <a:ext cx="1121517" cy="1121516"/>
          </a:xfrm>
          <a:prstGeom prst="rect">
            <a:avLst/>
          </a:prstGeom>
        </p:spPr>
      </p:pic>
      <p:sp>
        <p:nvSpPr>
          <p:cNvPr id="18" name="Başlık 1"/>
          <p:cNvSpPr txBox="1">
            <a:spLocks/>
          </p:cNvSpPr>
          <p:nvPr/>
        </p:nvSpPr>
        <p:spPr bwMode="auto">
          <a:xfrm>
            <a:off x="416496" y="4869064"/>
            <a:ext cx="8782434" cy="61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8" tIns="45541" rIns="91078" bIns="45541" numCol="1" anchor="ctr" anchorCtr="0" compatLnSpc="1">
            <a:prstTxWarp prst="textNoShape">
              <a:avLst/>
            </a:prstTxWarp>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5511"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103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66542"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2053"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tr-TR" sz="2000" b="1" kern="0" spc="50" dirty="0" smtClean="0">
                <a:ln w="11430"/>
                <a:solidFill>
                  <a:srgbClr val="C00000"/>
                </a:solidFill>
                <a:effectLst>
                  <a:outerShdw blurRad="76200" dist="50800" dir="5400000" algn="tl" rotWithShape="0">
                    <a:srgbClr val="000000">
                      <a:alpha val="65000"/>
                    </a:srgbClr>
                  </a:outerShdw>
                </a:effectLst>
              </a:rPr>
              <a:t>KOCAELİ  PERSONEL DURUMU</a:t>
            </a:r>
            <a:endParaRPr lang="tr-TR" sz="2000" b="1" kern="0" spc="50" dirty="0">
              <a:ln w="11430"/>
              <a:solidFill>
                <a:srgbClr val="C00000"/>
              </a:solidFill>
              <a:effectLst>
                <a:outerShdw blurRad="76200" dist="50800" dir="5400000" algn="tl" rotWithShape="0">
                  <a:srgbClr val="000000">
                    <a:alpha val="65000"/>
                  </a:srgbClr>
                </a:outerShdw>
              </a:effectLst>
            </a:endParaRPr>
          </a:p>
        </p:txBody>
      </p:sp>
      <p:grpSp>
        <p:nvGrpSpPr>
          <p:cNvPr id="21" name="Grup 20"/>
          <p:cNvGrpSpPr/>
          <p:nvPr/>
        </p:nvGrpSpPr>
        <p:grpSpPr>
          <a:xfrm>
            <a:off x="1856657" y="5414646"/>
            <a:ext cx="3593636" cy="606675"/>
            <a:chOff x="1723746" y="0"/>
            <a:chExt cx="3593636" cy="709294"/>
          </a:xfrm>
          <a:scene3d>
            <a:camera prst="orthographicFront">
              <a:rot lat="0" lon="0" rev="0"/>
            </a:camera>
            <a:lightRig rig="contrasting" dir="t">
              <a:rot lat="0" lon="0" rev="1200000"/>
            </a:lightRig>
          </a:scene3d>
        </p:grpSpPr>
        <p:sp>
          <p:nvSpPr>
            <p:cNvPr id="22" name="Düzlem 21"/>
            <p:cNvSpPr/>
            <p:nvPr/>
          </p:nvSpPr>
          <p:spPr>
            <a:xfrm>
              <a:off x="1723746" y="0"/>
              <a:ext cx="3593636" cy="709294"/>
            </a:xfrm>
            <a:prstGeom prst="plaque">
              <a:avLst/>
            </a:prstGeom>
            <a:solidFill>
              <a:schemeClr val="bg2">
                <a:lumMod val="20000"/>
                <a:lumOff val="80000"/>
              </a:schemeClr>
            </a:solidFill>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7" name="Düzlem 4"/>
            <p:cNvSpPr/>
            <p:nvPr/>
          </p:nvSpPr>
          <p:spPr>
            <a:xfrm>
              <a:off x="2487419" y="0"/>
              <a:ext cx="2829963" cy="70929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68580" rIns="0" bIns="68580" numCol="1" spcCol="1270" anchor="ctr" anchorCtr="0">
              <a:noAutofit/>
            </a:bodyPr>
            <a:lstStyle/>
            <a:p>
              <a:pPr lvl="0" algn="l" defTabSz="800100">
                <a:lnSpc>
                  <a:spcPct val="90000"/>
                </a:lnSpc>
                <a:spcBef>
                  <a:spcPct val="0"/>
                </a:spcBef>
                <a:spcAft>
                  <a:spcPct val="35000"/>
                </a:spcAft>
              </a:pPr>
              <a:r>
                <a:rPr lang="tr-TR" b="1" dirty="0" smtClean="0">
                  <a:solidFill>
                    <a:schemeClr val="tx2">
                      <a:lumMod val="10000"/>
                    </a:schemeClr>
                  </a:solidFill>
                </a:rPr>
                <a:t>MEMUR  PERSONEL</a:t>
              </a:r>
              <a:endParaRPr lang="tr-TR" sz="1800" b="1" kern="1200" dirty="0" smtClean="0">
                <a:solidFill>
                  <a:schemeClr val="tx2">
                    <a:lumMod val="10000"/>
                  </a:schemeClr>
                </a:solidFill>
              </a:endParaRPr>
            </a:p>
          </p:txBody>
        </p:sp>
      </p:grpSp>
      <p:grpSp>
        <p:nvGrpSpPr>
          <p:cNvPr id="28" name="Grup 27"/>
          <p:cNvGrpSpPr/>
          <p:nvPr/>
        </p:nvGrpSpPr>
        <p:grpSpPr>
          <a:xfrm>
            <a:off x="1862078" y="6123908"/>
            <a:ext cx="3593636" cy="617460"/>
            <a:chOff x="1723746" y="0"/>
            <a:chExt cx="3593636" cy="709294"/>
          </a:xfrm>
          <a:scene3d>
            <a:camera prst="orthographicFront">
              <a:rot lat="0" lon="0" rev="0"/>
            </a:camera>
            <a:lightRig rig="contrasting" dir="t">
              <a:rot lat="0" lon="0" rev="1200000"/>
            </a:lightRig>
          </a:scene3d>
        </p:grpSpPr>
        <p:sp>
          <p:nvSpPr>
            <p:cNvPr id="29" name="Düzlem 28"/>
            <p:cNvSpPr/>
            <p:nvPr/>
          </p:nvSpPr>
          <p:spPr>
            <a:xfrm>
              <a:off x="1723746" y="0"/>
              <a:ext cx="3593636" cy="709294"/>
            </a:xfrm>
            <a:prstGeom prst="plaque">
              <a:avLst/>
            </a:prstGeom>
            <a:solidFill>
              <a:schemeClr val="bg2">
                <a:lumMod val="20000"/>
                <a:lumOff val="80000"/>
              </a:schemeClr>
            </a:solidFill>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1" name="Düzlem 4"/>
            <p:cNvSpPr/>
            <p:nvPr/>
          </p:nvSpPr>
          <p:spPr>
            <a:xfrm>
              <a:off x="2487419" y="0"/>
              <a:ext cx="2829963" cy="70929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68580" rIns="0" bIns="68580" numCol="1" spcCol="1270" anchor="ctr" anchorCtr="0">
              <a:noAutofit/>
            </a:bodyPr>
            <a:lstStyle/>
            <a:p>
              <a:pPr lvl="0" algn="l" defTabSz="800100">
                <a:lnSpc>
                  <a:spcPct val="90000"/>
                </a:lnSpc>
                <a:spcBef>
                  <a:spcPct val="0"/>
                </a:spcBef>
                <a:spcAft>
                  <a:spcPct val="35000"/>
                </a:spcAft>
              </a:pPr>
              <a:r>
                <a:rPr lang="tr-TR" sz="1800" b="1" kern="1200" dirty="0" smtClean="0">
                  <a:solidFill>
                    <a:schemeClr val="tx2">
                      <a:lumMod val="10000"/>
                    </a:schemeClr>
                  </a:solidFill>
                </a:rPr>
                <a:t>SANAT  SINIFI  PERSONEL</a:t>
              </a:r>
            </a:p>
          </p:txBody>
        </p:sp>
      </p:grpSp>
      <p:pic>
        <p:nvPicPr>
          <p:cNvPr id="6" name="Resim 5"/>
          <p:cNvPicPr>
            <a:picLocks noChangeAspect="1"/>
          </p:cNvPicPr>
          <p:nvPr/>
        </p:nvPicPr>
        <p:blipFill rotWithShape="1">
          <a:blip r:embed="rId11">
            <a:extLst>
              <a:ext uri="{28A0092B-C50C-407E-A947-70E740481C1C}">
                <a14:useLocalDpi xmlns:a14="http://schemas.microsoft.com/office/drawing/2010/main" val="0"/>
              </a:ext>
            </a:extLst>
          </a:blip>
          <a:srcRect l="25895" r="18915" b="501"/>
          <a:stretch/>
        </p:blipFill>
        <p:spPr>
          <a:xfrm>
            <a:off x="530042" y="5374697"/>
            <a:ext cx="1103239" cy="665847"/>
          </a:xfrm>
          <a:prstGeom prst="rect">
            <a:avLst/>
          </a:prstGeom>
          <a:ln cap="rnd">
            <a:solidFill>
              <a:schemeClr val="tx1"/>
            </a:solidFill>
          </a:ln>
          <a:effectLst>
            <a:glow rad="101600">
              <a:schemeClr val="accent2">
                <a:satMod val="175000"/>
                <a:alpha val="40000"/>
              </a:schemeClr>
            </a:glow>
          </a:effectLst>
        </p:spPr>
      </p:pic>
      <p:pic>
        <p:nvPicPr>
          <p:cNvPr id="7" name="Resim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042" y="6123939"/>
            <a:ext cx="1073274" cy="689469"/>
          </a:xfrm>
          <a:prstGeom prst="rect">
            <a:avLst/>
          </a:prstGeom>
          <a:ln cap="rnd" cmpd="sng">
            <a:solidFill>
              <a:schemeClr val="tx1"/>
            </a:solidFill>
          </a:ln>
          <a:effectLst>
            <a:glow rad="177800">
              <a:schemeClr val="accent2">
                <a:satMod val="175000"/>
                <a:alpha val="46000"/>
              </a:schemeClr>
            </a:glow>
            <a:outerShdw blurRad="50800" dir="6240000" sx="85000" sy="85000" algn="ctr" rotWithShape="0">
              <a:srgbClr val="000000"/>
            </a:outerShdw>
            <a:softEdge rad="0"/>
          </a:effectLst>
          <a:scene3d>
            <a:camera prst="orthographicFront"/>
            <a:lightRig rig="threePt" dir="t"/>
          </a:scene3d>
        </p:spPr>
      </p:pic>
      <p:sp>
        <p:nvSpPr>
          <p:cNvPr id="33" name="37 Oval"/>
          <p:cNvSpPr/>
          <p:nvPr/>
        </p:nvSpPr>
        <p:spPr>
          <a:xfrm>
            <a:off x="5753473" y="5388845"/>
            <a:ext cx="942803" cy="648776"/>
          </a:xfrm>
          <a:prstGeom prst="ellipse">
            <a:avLst/>
          </a:prstGeom>
          <a:solidFill>
            <a:srgbClr val="FFC000"/>
          </a:solidFill>
          <a:scene3d>
            <a:camera prst="orthographicFront" fov="0">
              <a:rot lat="0" lon="0" rev="0"/>
            </a:camera>
            <a:lightRig rig="soft" dir="t">
              <a:rot lat="0" lon="0" rev="0"/>
            </a:lightRig>
          </a:scene3d>
          <a:sp3d>
            <a:bevelT w="152400" h="38100" prst="relaxedInset"/>
            <a:contourClr>
              <a:schemeClr val="accent2">
                <a:tint val="100000"/>
                <a:shade val="100000"/>
                <a:hueMod val="100000"/>
                <a:satMod val="100000"/>
              </a:schemeClr>
            </a:contourClr>
          </a:sp3d>
        </p:spPr>
        <p:style>
          <a:lnRef idx="0">
            <a:schemeClr val="accent2"/>
          </a:lnRef>
          <a:fillRef idx="3">
            <a:schemeClr val="accent2"/>
          </a:fillRef>
          <a:effectRef idx="3">
            <a:schemeClr val="accent2"/>
          </a:effectRef>
          <a:fontRef idx="minor">
            <a:schemeClr val="lt1"/>
          </a:fontRef>
        </p:style>
        <p:txBody>
          <a:bodyPr lIns="91101" tIns="45552" rIns="91101" bIns="45552" anchor="ctr">
            <a:scene3d>
              <a:camera prst="orthographicFront"/>
              <a:lightRig rig="balanced" dir="t">
                <a:rot lat="0" lon="0" rev="2100000"/>
              </a:lightRig>
            </a:scene3d>
            <a:sp3d extrusionH="57150" prstMaterial="metal">
              <a:bevelT w="38100" h="25400"/>
              <a:contourClr>
                <a:schemeClr val="bg2"/>
              </a:contourClr>
            </a:sp3d>
          </a:bodyPr>
          <a:lstStyle/>
          <a:p>
            <a:pPr algn="ctr" defTabSz="911030">
              <a:defRPr/>
            </a:pPr>
            <a:r>
              <a:rPr lang="tr-TR" b="1" dirty="0" smtClean="0">
                <a:ln w="50800"/>
                <a:solidFill>
                  <a:prstClr val="black"/>
                </a:solidFill>
              </a:rPr>
              <a:t>86</a:t>
            </a:r>
            <a:endParaRPr lang="tr-TR" sz="1000" b="1" dirty="0">
              <a:ln w="50800"/>
              <a:solidFill>
                <a:prstClr val="black"/>
              </a:solidFill>
            </a:endParaRPr>
          </a:p>
        </p:txBody>
      </p:sp>
      <p:sp>
        <p:nvSpPr>
          <p:cNvPr id="35" name="37 Oval"/>
          <p:cNvSpPr/>
          <p:nvPr/>
        </p:nvSpPr>
        <p:spPr>
          <a:xfrm>
            <a:off x="5760428" y="6099729"/>
            <a:ext cx="942803" cy="648776"/>
          </a:xfrm>
          <a:prstGeom prst="ellipse">
            <a:avLst/>
          </a:prstGeom>
          <a:solidFill>
            <a:srgbClr val="FFC000"/>
          </a:solidFill>
          <a:scene3d>
            <a:camera prst="orthographicFront" fov="0">
              <a:rot lat="0" lon="0" rev="0"/>
            </a:camera>
            <a:lightRig rig="soft" dir="t">
              <a:rot lat="0" lon="0" rev="0"/>
            </a:lightRig>
          </a:scene3d>
          <a:sp3d>
            <a:bevelT w="152400" h="38100" prst="relaxedInset"/>
            <a:contourClr>
              <a:schemeClr val="accent2">
                <a:tint val="100000"/>
                <a:shade val="100000"/>
                <a:hueMod val="100000"/>
                <a:satMod val="100000"/>
              </a:schemeClr>
            </a:contourClr>
          </a:sp3d>
        </p:spPr>
        <p:style>
          <a:lnRef idx="0">
            <a:schemeClr val="accent2"/>
          </a:lnRef>
          <a:fillRef idx="3">
            <a:schemeClr val="accent2"/>
          </a:fillRef>
          <a:effectRef idx="3">
            <a:schemeClr val="accent2"/>
          </a:effectRef>
          <a:fontRef idx="minor">
            <a:schemeClr val="lt1"/>
          </a:fontRef>
        </p:style>
        <p:txBody>
          <a:bodyPr lIns="91101" tIns="45552" rIns="91101" bIns="45552" anchor="ctr">
            <a:scene3d>
              <a:camera prst="orthographicFront"/>
              <a:lightRig rig="balanced" dir="t">
                <a:rot lat="0" lon="0" rev="2100000"/>
              </a:lightRig>
            </a:scene3d>
            <a:sp3d extrusionH="57150" prstMaterial="metal">
              <a:bevelT w="38100" h="25400"/>
              <a:contourClr>
                <a:schemeClr val="bg2"/>
              </a:contourClr>
            </a:sp3d>
          </a:bodyPr>
          <a:lstStyle/>
          <a:p>
            <a:pPr algn="ctr" defTabSz="911030">
              <a:defRPr/>
            </a:pPr>
            <a:r>
              <a:rPr lang="tr-TR" b="1" dirty="0" smtClean="0">
                <a:ln w="50800"/>
                <a:solidFill>
                  <a:prstClr val="black"/>
                </a:solidFill>
              </a:rPr>
              <a:t>73</a:t>
            </a:r>
            <a:endParaRPr lang="tr-TR" sz="1000" b="1" dirty="0">
              <a:ln w="50800"/>
              <a:solidFill>
                <a:prstClr val="black"/>
              </a:solidFill>
            </a:endParaRPr>
          </a:p>
        </p:txBody>
      </p:sp>
      <p:sp>
        <p:nvSpPr>
          <p:cNvPr id="36" name="14 Sağ Ayraç"/>
          <p:cNvSpPr/>
          <p:nvPr/>
        </p:nvSpPr>
        <p:spPr>
          <a:xfrm>
            <a:off x="7034003" y="5382232"/>
            <a:ext cx="309565" cy="1299193"/>
          </a:xfrm>
          <a:prstGeom prst="rightBrace">
            <a:avLst/>
          </a:prstGeom>
          <a:ln w="38100">
            <a:solidFill>
              <a:srgbClr val="7030A0"/>
            </a:solidFill>
            <a:prstDash val="solid"/>
          </a:ln>
        </p:spPr>
        <p:style>
          <a:lnRef idx="1">
            <a:schemeClr val="accent1"/>
          </a:lnRef>
          <a:fillRef idx="0">
            <a:schemeClr val="accent1"/>
          </a:fillRef>
          <a:effectRef idx="0">
            <a:schemeClr val="accent1"/>
          </a:effectRef>
          <a:fontRef idx="minor">
            <a:schemeClr val="tx1"/>
          </a:fontRef>
        </p:style>
        <p:txBody>
          <a:bodyPr lIns="91101" tIns="45552" rIns="91101" bIns="45552" rtlCol="0" anchor="ctr"/>
          <a:lstStyle/>
          <a:p>
            <a:pPr defTabSz="911030"/>
            <a:endParaRPr lang="tr-TR" dirty="0">
              <a:solidFill>
                <a:prstClr val="black"/>
              </a:solidFill>
            </a:endParaRPr>
          </a:p>
        </p:txBody>
      </p:sp>
      <p:sp>
        <p:nvSpPr>
          <p:cNvPr id="8" name="Metin kutusu 7"/>
          <p:cNvSpPr txBox="1"/>
          <p:nvPr/>
        </p:nvSpPr>
        <p:spPr>
          <a:xfrm>
            <a:off x="7746696" y="5661248"/>
            <a:ext cx="1656184" cy="923330"/>
          </a:xfrm>
          <a:prstGeom prst="rect">
            <a:avLst/>
          </a:prstGeom>
          <a:gradFill>
            <a:gsLst>
              <a:gs pos="0">
                <a:schemeClr val="bg1">
                  <a:lumMod val="40000"/>
                  <a:lumOff val="60000"/>
                </a:schemeClr>
              </a:gs>
              <a:gs pos="21000">
                <a:schemeClr val="bg1">
                  <a:lumMod val="75000"/>
                </a:schemeClr>
              </a:gs>
              <a:gs pos="100000">
                <a:schemeClr val="accent1">
                  <a:tint val="23500"/>
                  <a:satMod val="160000"/>
                </a:schemeClr>
              </a:gs>
            </a:gsLst>
            <a:lin ang="5400000" scaled="0"/>
          </a:gradFill>
        </p:spPr>
        <p:txBody>
          <a:bodyPr wrap="square" rtlCol="0">
            <a:spAutoFit/>
          </a:bodyPr>
          <a:lstStyle/>
          <a:p>
            <a:pPr algn="ctr"/>
            <a:r>
              <a:rPr lang="tr-TR" b="1" dirty="0" smtClean="0"/>
              <a:t>TOPLAM </a:t>
            </a:r>
          </a:p>
          <a:p>
            <a:pPr algn="ctr"/>
            <a:endParaRPr lang="tr-TR" b="1" dirty="0" smtClean="0"/>
          </a:p>
          <a:p>
            <a:pPr algn="ctr"/>
            <a:r>
              <a:rPr lang="tr-TR" b="1" dirty="0" smtClean="0"/>
              <a:t>159</a:t>
            </a:r>
          </a:p>
        </p:txBody>
      </p:sp>
    </p:spTree>
    <p:custDataLst>
      <p:tags r:id="rId1"/>
    </p:custDataLst>
    <p:extLst>
      <p:ext uri="{BB962C8B-B14F-4D97-AF65-F5344CB8AC3E}">
        <p14:creationId xmlns:p14="http://schemas.microsoft.com/office/powerpoint/2010/main" val="3945698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3000"/>
                                        <p:tgtEl>
                                          <p:spTgt spid="3"/>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1000"/>
                                        <p:tgtEl>
                                          <p:spTgt spid="23"/>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1000"/>
                                        <p:tgtEl>
                                          <p:spTgt spid="24"/>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heel(1)">
                                      <p:cBhvr>
                                        <p:cTn id="28" dur="1000"/>
                                        <p:tgtEl>
                                          <p:spTgt spid="25"/>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1)">
                                      <p:cBhvr>
                                        <p:cTn id="31" dur="1000"/>
                                        <p:tgtEl>
                                          <p:spTgt spid="26"/>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1000"/>
                                        <p:tgtEl>
                                          <p:spTgt spid="13"/>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10" fill="hold"/>
                                        <p:tgtEl>
                                          <p:spTgt spid="30"/>
                                        </p:tgtEl>
                                        <p:attrNameLst>
                                          <p:attrName>ppt_w</p:attrName>
                                        </p:attrNameLst>
                                      </p:cBhvr>
                                      <p:tavLst>
                                        <p:tav tm="0">
                                          <p:val>
                                            <p:fltVal val="0"/>
                                          </p:val>
                                        </p:tav>
                                        <p:tav tm="100000">
                                          <p:val>
                                            <p:strVal val="#ppt_w"/>
                                          </p:val>
                                        </p:tav>
                                      </p:tavLst>
                                    </p:anim>
                                    <p:anim calcmode="lin" valueType="num">
                                      <p:cBhvr>
                                        <p:cTn id="39" dur="10" fill="hold"/>
                                        <p:tgtEl>
                                          <p:spTgt spid="30"/>
                                        </p:tgtEl>
                                        <p:attrNameLst>
                                          <p:attrName>ppt_h</p:attrName>
                                        </p:attrNameLst>
                                      </p:cBhvr>
                                      <p:tavLst>
                                        <p:tav tm="0">
                                          <p:val>
                                            <p:fltVal val="0"/>
                                          </p:val>
                                        </p:tav>
                                        <p:tav tm="100000">
                                          <p:val>
                                            <p:strVal val="#ppt_h"/>
                                          </p:val>
                                        </p:tav>
                                      </p:tavLst>
                                    </p:anim>
                                    <p:animEffect transition="in" filter="fade">
                                      <p:cBhvr>
                                        <p:cTn id="40" dur="10"/>
                                        <p:tgtEl>
                                          <p:spTgt spid="3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 fill="hold"/>
                                        <p:tgtEl>
                                          <p:spTgt spid="15"/>
                                        </p:tgtEl>
                                        <p:attrNameLst>
                                          <p:attrName>ppt_w</p:attrName>
                                        </p:attrNameLst>
                                      </p:cBhvr>
                                      <p:tavLst>
                                        <p:tav tm="0">
                                          <p:val>
                                            <p:fltVal val="0"/>
                                          </p:val>
                                        </p:tav>
                                        <p:tav tm="100000">
                                          <p:val>
                                            <p:strVal val="#ppt_w"/>
                                          </p:val>
                                        </p:tav>
                                      </p:tavLst>
                                    </p:anim>
                                    <p:anim calcmode="lin" valueType="num">
                                      <p:cBhvr>
                                        <p:cTn id="44" dur="10" fill="hold"/>
                                        <p:tgtEl>
                                          <p:spTgt spid="15"/>
                                        </p:tgtEl>
                                        <p:attrNameLst>
                                          <p:attrName>ppt_h</p:attrName>
                                        </p:attrNameLst>
                                      </p:cBhvr>
                                      <p:tavLst>
                                        <p:tav tm="0">
                                          <p:val>
                                            <p:fltVal val="0"/>
                                          </p:val>
                                        </p:tav>
                                        <p:tav tm="100000">
                                          <p:val>
                                            <p:strVal val="#ppt_h"/>
                                          </p:val>
                                        </p:tav>
                                      </p:tavLst>
                                    </p:anim>
                                    <p:animEffect transition="in" filter="fade">
                                      <p:cBhvr>
                                        <p:cTn id="45" dur="10"/>
                                        <p:tgtEl>
                                          <p:spTgt spid="15"/>
                                        </p:tgtEl>
                                      </p:cBhvr>
                                    </p:animEffect>
                                  </p:childTnLst>
                                </p:cTn>
                              </p:par>
                            </p:childTnLst>
                          </p:cTn>
                        </p:par>
                        <p:par>
                          <p:cTn id="46" fill="hold">
                            <p:stCondLst>
                              <p:cond delay="3010"/>
                            </p:stCondLst>
                            <p:childTnLst>
                              <p:par>
                                <p:cTn id="47" presetID="22" presetClass="entr" presetSubtype="4"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10"/>
                                        <p:tgtEl>
                                          <p:spTgt spid="16"/>
                                        </p:tgtEl>
                                      </p:cBhvr>
                                    </p:animEffect>
                                  </p:childTnLst>
                                </p:cTn>
                              </p:par>
                              <p:par>
                                <p:cTn id="50" presetID="39" presetClass="entr" presetSubtype="0" accel="10000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53"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54"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55" dur="500" fill="hold"/>
                                        <p:tgtEl>
                                          <p:spTgt spid="18"/>
                                        </p:tgtEl>
                                        <p:attrNameLst>
                                          <p:attrName>ppt_y</p:attrName>
                                        </p:attrNameLst>
                                      </p:cBhvr>
                                      <p:tavLst>
                                        <p:tav tm="0">
                                          <p:val>
                                            <p:strVal val="#ppt_y"/>
                                          </p:val>
                                        </p:tav>
                                        <p:tav tm="100000">
                                          <p:val>
                                            <p:strVal val="#ppt_y"/>
                                          </p:val>
                                        </p:tav>
                                      </p:tavLst>
                                    </p:anim>
                                  </p:childTnLst>
                                </p:cTn>
                              </p:par>
                              <p:par>
                                <p:cTn id="56" presetID="21" presetClass="entr" presetSubtype="1"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heel(1)">
                                      <p:cBhvr>
                                        <p:cTn id="58" dur="1000"/>
                                        <p:tgtEl>
                                          <p:spTgt spid="33"/>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heel(1)">
                                      <p:cBhvr>
                                        <p:cTn id="61" dur="1000"/>
                                        <p:tgtEl>
                                          <p:spTgt spid="35"/>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p:cTn id="64" dur="10" fill="hold"/>
                                        <p:tgtEl>
                                          <p:spTgt spid="36"/>
                                        </p:tgtEl>
                                        <p:attrNameLst>
                                          <p:attrName>ppt_w</p:attrName>
                                        </p:attrNameLst>
                                      </p:cBhvr>
                                      <p:tavLst>
                                        <p:tav tm="0">
                                          <p:val>
                                            <p:fltVal val="0"/>
                                          </p:val>
                                        </p:tav>
                                        <p:tav tm="100000">
                                          <p:val>
                                            <p:strVal val="#ppt_w"/>
                                          </p:val>
                                        </p:tav>
                                      </p:tavLst>
                                    </p:anim>
                                    <p:anim calcmode="lin" valueType="num">
                                      <p:cBhvr>
                                        <p:cTn id="65" dur="10" fill="hold"/>
                                        <p:tgtEl>
                                          <p:spTgt spid="36"/>
                                        </p:tgtEl>
                                        <p:attrNameLst>
                                          <p:attrName>ppt_h</p:attrName>
                                        </p:attrNameLst>
                                      </p:cBhvr>
                                      <p:tavLst>
                                        <p:tav tm="0">
                                          <p:val>
                                            <p:fltVal val="0"/>
                                          </p:val>
                                        </p:tav>
                                        <p:tav tm="100000">
                                          <p:val>
                                            <p:strVal val="#ppt_h"/>
                                          </p:val>
                                        </p:tav>
                                      </p:tavLst>
                                    </p:anim>
                                    <p:animEffect transition="in" filter="fade">
                                      <p:cBhvr>
                                        <p:cTn id="66" dur="1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23" grpId="0" animBg="1"/>
      <p:bldP spid="24" grpId="0" animBg="1"/>
      <p:bldP spid="25" grpId="0" animBg="1"/>
      <p:bldP spid="26" grpId="0" animBg="1"/>
      <p:bldP spid="30" grpId="0" animBg="1"/>
      <p:bldP spid="15" grpId="0" animBg="1"/>
      <p:bldP spid="16" grpId="0" animBg="1"/>
      <p:bldP spid="13" grpId="0" animBg="1"/>
      <p:bldP spid="18" grpId="0"/>
      <p:bldP spid="33"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tile tx="0" ty="0" sx="100000" sy="100000" flip="none" algn="tl"/>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61641" y="-27383"/>
            <a:ext cx="8949061" cy="551859"/>
          </a:xfrm>
          <a:ln>
            <a:noFill/>
          </a:ln>
        </p:spPr>
        <p:txBody>
          <a:bodyPr lIns="89992">
            <a:normAutofit/>
          </a:bodyPr>
          <a:lstStyle/>
          <a:p>
            <a:r>
              <a:rPr lang="tr-TR" sz="2400" b="1" cap="none" dirty="0" smtClean="0">
                <a:ln w="11430"/>
                <a:solidFill>
                  <a:sysClr val="windowText" lastClr="000000"/>
                </a:solidFill>
                <a:effectLst>
                  <a:outerShdw blurRad="50800" dist="39000" dir="5460000" algn="tl">
                    <a:srgbClr val="000000">
                      <a:alpha val="38000"/>
                    </a:srgbClr>
                  </a:outerShdw>
                </a:effectLst>
                <a:latin typeface="Lucida Handwriting" pitchFamily="66" charset="0"/>
              </a:rPr>
              <a:t>KARAYOLLARI 1. BÖLGE 2014 </a:t>
            </a:r>
            <a:r>
              <a:rPr lang="tr-TR" sz="2400" b="1" cap="none" dirty="0">
                <a:ln w="11430"/>
                <a:solidFill>
                  <a:sysClr val="windowText" lastClr="000000"/>
                </a:solidFill>
                <a:effectLst>
                  <a:outerShdw blurRad="50800" dist="39000" dir="5460000" algn="tl">
                    <a:srgbClr val="000000">
                      <a:alpha val="38000"/>
                    </a:srgbClr>
                  </a:outerShdw>
                </a:effectLst>
                <a:latin typeface="Lucida Handwriting" pitchFamily="66" charset="0"/>
              </a:rPr>
              <a:t>YILI </a:t>
            </a:r>
            <a:r>
              <a:rPr lang="tr-TR" sz="2400" b="1" cap="none" dirty="0" smtClean="0">
                <a:ln w="11430"/>
                <a:solidFill>
                  <a:sysClr val="windowText" lastClr="000000"/>
                </a:solidFill>
                <a:effectLst>
                  <a:outerShdw blurRad="50800" dist="39000" dir="5460000" algn="tl">
                    <a:srgbClr val="000000">
                      <a:alpha val="38000"/>
                    </a:srgbClr>
                  </a:outerShdw>
                </a:effectLst>
                <a:latin typeface="Lucida Handwriting" pitchFamily="66" charset="0"/>
              </a:rPr>
              <a:t>MAKİNE PARKI</a:t>
            </a:r>
            <a:endParaRPr lang="tr-TR" sz="2400" b="1" cap="none" dirty="0">
              <a:ln w="11430"/>
              <a:solidFill>
                <a:sysClr val="windowText" lastClr="000000"/>
              </a:solidFill>
              <a:effectLst>
                <a:outerShdw blurRad="50800" dist="39000" dir="5460000" algn="tl">
                  <a:srgbClr val="000000">
                    <a:alpha val="38000"/>
                  </a:srgbClr>
                </a:outerShdw>
              </a:effectLst>
              <a:latin typeface="Lucida Handwriting" pitchFamily="66" charset="0"/>
            </a:endParaRPr>
          </a:p>
        </p:txBody>
      </p:sp>
      <p:graphicFrame>
        <p:nvGraphicFramePr>
          <p:cNvPr id="22" name="9 Diyagram"/>
          <p:cNvGraphicFramePr/>
          <p:nvPr>
            <p:extLst>
              <p:ext uri="{D42A27DB-BD31-4B8C-83A1-F6EECF244321}">
                <p14:modId xmlns:p14="http://schemas.microsoft.com/office/powerpoint/2010/main" val="2651558101"/>
              </p:ext>
            </p:extLst>
          </p:nvPr>
        </p:nvGraphicFramePr>
        <p:xfrm>
          <a:off x="38454" y="404667"/>
          <a:ext cx="5070563" cy="5472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5" name="10 Diyagram"/>
          <p:cNvGraphicFramePr/>
          <p:nvPr>
            <p:extLst>
              <p:ext uri="{D42A27DB-BD31-4B8C-83A1-F6EECF244321}">
                <p14:modId xmlns:p14="http://schemas.microsoft.com/office/powerpoint/2010/main" val="44105718"/>
              </p:ext>
            </p:extLst>
          </p:nvPr>
        </p:nvGraphicFramePr>
        <p:xfrm>
          <a:off x="4562959" y="476675"/>
          <a:ext cx="5343043" cy="544866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5" name="Diyagram 4"/>
          <p:cNvGraphicFramePr/>
          <p:nvPr>
            <p:extLst>
              <p:ext uri="{D42A27DB-BD31-4B8C-83A1-F6EECF244321}">
                <p14:modId xmlns:p14="http://schemas.microsoft.com/office/powerpoint/2010/main" val="2848287515"/>
              </p:ext>
            </p:extLst>
          </p:nvPr>
        </p:nvGraphicFramePr>
        <p:xfrm>
          <a:off x="272480" y="5904501"/>
          <a:ext cx="9517057" cy="92497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custDataLst>
      <p:tags r:id="rId1"/>
    </p:custDataLst>
    <p:extLst>
      <p:ext uri="{BB962C8B-B14F-4D97-AF65-F5344CB8AC3E}">
        <p14:creationId xmlns:p14="http://schemas.microsoft.com/office/powerpoint/2010/main" val="2456865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graphicEl>
                                              <a:dgm id="{BA2061B4-E81E-428B-B82C-C5CA49E97727}"/>
                                            </p:graphicEl>
                                          </p:spTgt>
                                        </p:tgtEl>
                                        <p:attrNameLst>
                                          <p:attrName>style.visibility</p:attrName>
                                        </p:attrNameLst>
                                      </p:cBhvr>
                                      <p:to>
                                        <p:strVal val="visible"/>
                                      </p:to>
                                    </p:set>
                                    <p:anim calcmode="lin" valueType="num">
                                      <p:cBhvr>
                                        <p:cTn id="7" dur="500" fill="hold"/>
                                        <p:tgtEl>
                                          <p:spTgt spid="22">
                                            <p:graphicEl>
                                              <a:dgm id="{BA2061B4-E81E-428B-B82C-C5CA49E97727}"/>
                                            </p:graphicEl>
                                          </p:spTgt>
                                        </p:tgtEl>
                                        <p:attrNameLst>
                                          <p:attrName>ppt_w</p:attrName>
                                        </p:attrNameLst>
                                      </p:cBhvr>
                                      <p:tavLst>
                                        <p:tav tm="0">
                                          <p:val>
                                            <p:fltVal val="0"/>
                                          </p:val>
                                        </p:tav>
                                        <p:tav tm="100000">
                                          <p:val>
                                            <p:strVal val="#ppt_w"/>
                                          </p:val>
                                        </p:tav>
                                      </p:tavLst>
                                    </p:anim>
                                    <p:anim calcmode="lin" valueType="num">
                                      <p:cBhvr>
                                        <p:cTn id="8" dur="500" fill="hold"/>
                                        <p:tgtEl>
                                          <p:spTgt spid="22">
                                            <p:graphicEl>
                                              <a:dgm id="{BA2061B4-E81E-428B-B82C-C5CA49E97727}"/>
                                            </p:graphicEl>
                                          </p:spTgt>
                                        </p:tgtEl>
                                        <p:attrNameLst>
                                          <p:attrName>ppt_h</p:attrName>
                                        </p:attrNameLst>
                                      </p:cBhvr>
                                      <p:tavLst>
                                        <p:tav tm="0">
                                          <p:val>
                                            <p:fltVal val="0"/>
                                          </p:val>
                                        </p:tav>
                                        <p:tav tm="100000">
                                          <p:val>
                                            <p:strVal val="#ppt_h"/>
                                          </p:val>
                                        </p:tav>
                                      </p:tavLst>
                                    </p:anim>
                                    <p:animEffect transition="in" filter="fade">
                                      <p:cBhvr>
                                        <p:cTn id="9" dur="500"/>
                                        <p:tgtEl>
                                          <p:spTgt spid="22">
                                            <p:graphicEl>
                                              <a:dgm id="{BA2061B4-E81E-428B-B82C-C5CA49E97727}"/>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graphicEl>
                                              <a:dgm id="{7BA818BD-32E5-49C3-9117-DF71ED50914D}"/>
                                            </p:graphicEl>
                                          </p:spTgt>
                                        </p:tgtEl>
                                        <p:attrNameLst>
                                          <p:attrName>style.visibility</p:attrName>
                                        </p:attrNameLst>
                                      </p:cBhvr>
                                      <p:to>
                                        <p:strVal val="visible"/>
                                      </p:to>
                                    </p:set>
                                    <p:anim calcmode="lin" valueType="num">
                                      <p:cBhvr>
                                        <p:cTn id="12" dur="500" fill="hold"/>
                                        <p:tgtEl>
                                          <p:spTgt spid="22">
                                            <p:graphicEl>
                                              <a:dgm id="{7BA818BD-32E5-49C3-9117-DF71ED50914D}"/>
                                            </p:graphicEl>
                                          </p:spTgt>
                                        </p:tgtEl>
                                        <p:attrNameLst>
                                          <p:attrName>ppt_w</p:attrName>
                                        </p:attrNameLst>
                                      </p:cBhvr>
                                      <p:tavLst>
                                        <p:tav tm="0">
                                          <p:val>
                                            <p:fltVal val="0"/>
                                          </p:val>
                                        </p:tav>
                                        <p:tav tm="100000">
                                          <p:val>
                                            <p:strVal val="#ppt_w"/>
                                          </p:val>
                                        </p:tav>
                                      </p:tavLst>
                                    </p:anim>
                                    <p:anim calcmode="lin" valueType="num">
                                      <p:cBhvr>
                                        <p:cTn id="13" dur="500" fill="hold"/>
                                        <p:tgtEl>
                                          <p:spTgt spid="22">
                                            <p:graphicEl>
                                              <a:dgm id="{7BA818BD-32E5-49C3-9117-DF71ED50914D}"/>
                                            </p:graphicEl>
                                          </p:spTgt>
                                        </p:tgtEl>
                                        <p:attrNameLst>
                                          <p:attrName>ppt_h</p:attrName>
                                        </p:attrNameLst>
                                      </p:cBhvr>
                                      <p:tavLst>
                                        <p:tav tm="0">
                                          <p:val>
                                            <p:fltVal val="0"/>
                                          </p:val>
                                        </p:tav>
                                        <p:tav tm="100000">
                                          <p:val>
                                            <p:strVal val="#ppt_h"/>
                                          </p:val>
                                        </p:tav>
                                      </p:tavLst>
                                    </p:anim>
                                    <p:animEffect transition="in" filter="fade">
                                      <p:cBhvr>
                                        <p:cTn id="14" dur="500"/>
                                        <p:tgtEl>
                                          <p:spTgt spid="22">
                                            <p:graphicEl>
                                              <a:dgm id="{7BA818BD-32E5-49C3-9117-DF71ED50914D}"/>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graphicEl>
                                              <a:dgm id="{57E273EA-B45C-4CDF-B437-05240CC9D081}"/>
                                            </p:graphicEl>
                                          </p:spTgt>
                                        </p:tgtEl>
                                        <p:attrNameLst>
                                          <p:attrName>style.visibility</p:attrName>
                                        </p:attrNameLst>
                                      </p:cBhvr>
                                      <p:to>
                                        <p:strVal val="visible"/>
                                      </p:to>
                                    </p:set>
                                    <p:anim calcmode="lin" valueType="num">
                                      <p:cBhvr>
                                        <p:cTn id="17" dur="500" fill="hold"/>
                                        <p:tgtEl>
                                          <p:spTgt spid="22">
                                            <p:graphicEl>
                                              <a:dgm id="{57E273EA-B45C-4CDF-B437-05240CC9D081}"/>
                                            </p:graphicEl>
                                          </p:spTgt>
                                        </p:tgtEl>
                                        <p:attrNameLst>
                                          <p:attrName>ppt_w</p:attrName>
                                        </p:attrNameLst>
                                      </p:cBhvr>
                                      <p:tavLst>
                                        <p:tav tm="0">
                                          <p:val>
                                            <p:fltVal val="0"/>
                                          </p:val>
                                        </p:tav>
                                        <p:tav tm="100000">
                                          <p:val>
                                            <p:strVal val="#ppt_w"/>
                                          </p:val>
                                        </p:tav>
                                      </p:tavLst>
                                    </p:anim>
                                    <p:anim calcmode="lin" valueType="num">
                                      <p:cBhvr>
                                        <p:cTn id="18" dur="500" fill="hold"/>
                                        <p:tgtEl>
                                          <p:spTgt spid="22">
                                            <p:graphicEl>
                                              <a:dgm id="{57E273EA-B45C-4CDF-B437-05240CC9D081}"/>
                                            </p:graphicEl>
                                          </p:spTgt>
                                        </p:tgtEl>
                                        <p:attrNameLst>
                                          <p:attrName>ppt_h</p:attrName>
                                        </p:attrNameLst>
                                      </p:cBhvr>
                                      <p:tavLst>
                                        <p:tav tm="0">
                                          <p:val>
                                            <p:fltVal val="0"/>
                                          </p:val>
                                        </p:tav>
                                        <p:tav tm="100000">
                                          <p:val>
                                            <p:strVal val="#ppt_h"/>
                                          </p:val>
                                        </p:tav>
                                      </p:tavLst>
                                    </p:anim>
                                    <p:animEffect transition="in" filter="fade">
                                      <p:cBhvr>
                                        <p:cTn id="19" dur="500"/>
                                        <p:tgtEl>
                                          <p:spTgt spid="22">
                                            <p:graphicEl>
                                              <a:dgm id="{57E273EA-B45C-4CDF-B437-05240CC9D081}"/>
                                            </p:graphic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
                                            <p:graphicEl>
                                              <a:dgm id="{B0F25409-35CA-4C94-8ED9-CB85252EDCA7}"/>
                                            </p:graphicEl>
                                          </p:spTgt>
                                        </p:tgtEl>
                                        <p:attrNameLst>
                                          <p:attrName>style.visibility</p:attrName>
                                        </p:attrNameLst>
                                      </p:cBhvr>
                                      <p:to>
                                        <p:strVal val="visible"/>
                                      </p:to>
                                    </p:set>
                                    <p:anim calcmode="lin" valueType="num">
                                      <p:cBhvr>
                                        <p:cTn id="22" dur="500" fill="hold"/>
                                        <p:tgtEl>
                                          <p:spTgt spid="22">
                                            <p:graphicEl>
                                              <a:dgm id="{B0F25409-35CA-4C94-8ED9-CB85252EDCA7}"/>
                                            </p:graphicEl>
                                          </p:spTgt>
                                        </p:tgtEl>
                                        <p:attrNameLst>
                                          <p:attrName>ppt_w</p:attrName>
                                        </p:attrNameLst>
                                      </p:cBhvr>
                                      <p:tavLst>
                                        <p:tav tm="0">
                                          <p:val>
                                            <p:fltVal val="0"/>
                                          </p:val>
                                        </p:tav>
                                        <p:tav tm="100000">
                                          <p:val>
                                            <p:strVal val="#ppt_w"/>
                                          </p:val>
                                        </p:tav>
                                      </p:tavLst>
                                    </p:anim>
                                    <p:anim calcmode="lin" valueType="num">
                                      <p:cBhvr>
                                        <p:cTn id="23" dur="500" fill="hold"/>
                                        <p:tgtEl>
                                          <p:spTgt spid="22">
                                            <p:graphicEl>
                                              <a:dgm id="{B0F25409-35CA-4C94-8ED9-CB85252EDCA7}"/>
                                            </p:graphicEl>
                                          </p:spTgt>
                                        </p:tgtEl>
                                        <p:attrNameLst>
                                          <p:attrName>ppt_h</p:attrName>
                                        </p:attrNameLst>
                                      </p:cBhvr>
                                      <p:tavLst>
                                        <p:tav tm="0">
                                          <p:val>
                                            <p:fltVal val="0"/>
                                          </p:val>
                                        </p:tav>
                                        <p:tav tm="100000">
                                          <p:val>
                                            <p:strVal val="#ppt_h"/>
                                          </p:val>
                                        </p:tav>
                                      </p:tavLst>
                                    </p:anim>
                                    <p:animEffect transition="in" filter="fade">
                                      <p:cBhvr>
                                        <p:cTn id="24" dur="500"/>
                                        <p:tgtEl>
                                          <p:spTgt spid="22">
                                            <p:graphicEl>
                                              <a:dgm id="{B0F25409-35CA-4C94-8ED9-CB85252EDCA7}"/>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graphicEl>
                                              <a:dgm id="{DA3B4570-1F8B-42D0-B4F7-46D2E6D9853E}"/>
                                            </p:graphicEl>
                                          </p:spTgt>
                                        </p:tgtEl>
                                        <p:attrNameLst>
                                          <p:attrName>style.visibility</p:attrName>
                                        </p:attrNameLst>
                                      </p:cBhvr>
                                      <p:to>
                                        <p:strVal val="visible"/>
                                      </p:to>
                                    </p:set>
                                    <p:anim calcmode="lin" valueType="num">
                                      <p:cBhvr>
                                        <p:cTn id="27" dur="500" fill="hold"/>
                                        <p:tgtEl>
                                          <p:spTgt spid="22">
                                            <p:graphicEl>
                                              <a:dgm id="{DA3B4570-1F8B-42D0-B4F7-46D2E6D9853E}"/>
                                            </p:graphicEl>
                                          </p:spTgt>
                                        </p:tgtEl>
                                        <p:attrNameLst>
                                          <p:attrName>ppt_w</p:attrName>
                                        </p:attrNameLst>
                                      </p:cBhvr>
                                      <p:tavLst>
                                        <p:tav tm="0">
                                          <p:val>
                                            <p:fltVal val="0"/>
                                          </p:val>
                                        </p:tav>
                                        <p:tav tm="100000">
                                          <p:val>
                                            <p:strVal val="#ppt_w"/>
                                          </p:val>
                                        </p:tav>
                                      </p:tavLst>
                                    </p:anim>
                                    <p:anim calcmode="lin" valueType="num">
                                      <p:cBhvr>
                                        <p:cTn id="28" dur="500" fill="hold"/>
                                        <p:tgtEl>
                                          <p:spTgt spid="22">
                                            <p:graphicEl>
                                              <a:dgm id="{DA3B4570-1F8B-42D0-B4F7-46D2E6D9853E}"/>
                                            </p:graphicEl>
                                          </p:spTgt>
                                        </p:tgtEl>
                                        <p:attrNameLst>
                                          <p:attrName>ppt_h</p:attrName>
                                        </p:attrNameLst>
                                      </p:cBhvr>
                                      <p:tavLst>
                                        <p:tav tm="0">
                                          <p:val>
                                            <p:fltVal val="0"/>
                                          </p:val>
                                        </p:tav>
                                        <p:tav tm="100000">
                                          <p:val>
                                            <p:strVal val="#ppt_h"/>
                                          </p:val>
                                        </p:tav>
                                      </p:tavLst>
                                    </p:anim>
                                    <p:animEffect transition="in" filter="fade">
                                      <p:cBhvr>
                                        <p:cTn id="29" dur="500"/>
                                        <p:tgtEl>
                                          <p:spTgt spid="22">
                                            <p:graphicEl>
                                              <a:dgm id="{DA3B4570-1F8B-42D0-B4F7-46D2E6D9853E}"/>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graphicEl>
                                              <a:dgm id="{8BA45B0E-01A9-4CD8-A88C-853167FB73C4}"/>
                                            </p:graphicEl>
                                          </p:spTgt>
                                        </p:tgtEl>
                                        <p:attrNameLst>
                                          <p:attrName>style.visibility</p:attrName>
                                        </p:attrNameLst>
                                      </p:cBhvr>
                                      <p:to>
                                        <p:strVal val="visible"/>
                                      </p:to>
                                    </p:set>
                                    <p:anim calcmode="lin" valueType="num">
                                      <p:cBhvr>
                                        <p:cTn id="32" dur="500" fill="hold"/>
                                        <p:tgtEl>
                                          <p:spTgt spid="22">
                                            <p:graphicEl>
                                              <a:dgm id="{8BA45B0E-01A9-4CD8-A88C-853167FB73C4}"/>
                                            </p:graphicEl>
                                          </p:spTgt>
                                        </p:tgtEl>
                                        <p:attrNameLst>
                                          <p:attrName>ppt_w</p:attrName>
                                        </p:attrNameLst>
                                      </p:cBhvr>
                                      <p:tavLst>
                                        <p:tav tm="0">
                                          <p:val>
                                            <p:fltVal val="0"/>
                                          </p:val>
                                        </p:tav>
                                        <p:tav tm="100000">
                                          <p:val>
                                            <p:strVal val="#ppt_w"/>
                                          </p:val>
                                        </p:tav>
                                      </p:tavLst>
                                    </p:anim>
                                    <p:anim calcmode="lin" valueType="num">
                                      <p:cBhvr>
                                        <p:cTn id="33" dur="500" fill="hold"/>
                                        <p:tgtEl>
                                          <p:spTgt spid="22">
                                            <p:graphicEl>
                                              <a:dgm id="{8BA45B0E-01A9-4CD8-A88C-853167FB73C4}"/>
                                            </p:graphicEl>
                                          </p:spTgt>
                                        </p:tgtEl>
                                        <p:attrNameLst>
                                          <p:attrName>ppt_h</p:attrName>
                                        </p:attrNameLst>
                                      </p:cBhvr>
                                      <p:tavLst>
                                        <p:tav tm="0">
                                          <p:val>
                                            <p:fltVal val="0"/>
                                          </p:val>
                                        </p:tav>
                                        <p:tav tm="100000">
                                          <p:val>
                                            <p:strVal val="#ppt_h"/>
                                          </p:val>
                                        </p:tav>
                                      </p:tavLst>
                                    </p:anim>
                                    <p:animEffect transition="in" filter="fade">
                                      <p:cBhvr>
                                        <p:cTn id="34" dur="500"/>
                                        <p:tgtEl>
                                          <p:spTgt spid="22">
                                            <p:graphicEl>
                                              <a:dgm id="{8BA45B0E-01A9-4CD8-A88C-853167FB73C4}"/>
                                            </p:graphic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graphicEl>
                                              <a:dgm id="{08FDD7AF-308A-44A4-81DD-72E6EBE44830}"/>
                                            </p:graphicEl>
                                          </p:spTgt>
                                        </p:tgtEl>
                                        <p:attrNameLst>
                                          <p:attrName>style.visibility</p:attrName>
                                        </p:attrNameLst>
                                      </p:cBhvr>
                                      <p:to>
                                        <p:strVal val="visible"/>
                                      </p:to>
                                    </p:set>
                                    <p:anim calcmode="lin" valueType="num">
                                      <p:cBhvr>
                                        <p:cTn id="37" dur="500" fill="hold"/>
                                        <p:tgtEl>
                                          <p:spTgt spid="22">
                                            <p:graphicEl>
                                              <a:dgm id="{08FDD7AF-308A-44A4-81DD-72E6EBE44830}"/>
                                            </p:graphicEl>
                                          </p:spTgt>
                                        </p:tgtEl>
                                        <p:attrNameLst>
                                          <p:attrName>ppt_w</p:attrName>
                                        </p:attrNameLst>
                                      </p:cBhvr>
                                      <p:tavLst>
                                        <p:tav tm="0">
                                          <p:val>
                                            <p:fltVal val="0"/>
                                          </p:val>
                                        </p:tav>
                                        <p:tav tm="100000">
                                          <p:val>
                                            <p:strVal val="#ppt_w"/>
                                          </p:val>
                                        </p:tav>
                                      </p:tavLst>
                                    </p:anim>
                                    <p:anim calcmode="lin" valueType="num">
                                      <p:cBhvr>
                                        <p:cTn id="38" dur="500" fill="hold"/>
                                        <p:tgtEl>
                                          <p:spTgt spid="22">
                                            <p:graphicEl>
                                              <a:dgm id="{08FDD7AF-308A-44A4-81DD-72E6EBE44830}"/>
                                            </p:graphicEl>
                                          </p:spTgt>
                                        </p:tgtEl>
                                        <p:attrNameLst>
                                          <p:attrName>ppt_h</p:attrName>
                                        </p:attrNameLst>
                                      </p:cBhvr>
                                      <p:tavLst>
                                        <p:tav tm="0">
                                          <p:val>
                                            <p:fltVal val="0"/>
                                          </p:val>
                                        </p:tav>
                                        <p:tav tm="100000">
                                          <p:val>
                                            <p:strVal val="#ppt_h"/>
                                          </p:val>
                                        </p:tav>
                                      </p:tavLst>
                                    </p:anim>
                                    <p:animEffect transition="in" filter="fade">
                                      <p:cBhvr>
                                        <p:cTn id="39" dur="500"/>
                                        <p:tgtEl>
                                          <p:spTgt spid="22">
                                            <p:graphicEl>
                                              <a:dgm id="{08FDD7AF-308A-44A4-81DD-72E6EBE44830}"/>
                                            </p:graphic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2">
                                            <p:graphicEl>
                                              <a:dgm id="{D28BA274-A5AE-4F4E-98D0-8B6AB74F363F}"/>
                                            </p:graphicEl>
                                          </p:spTgt>
                                        </p:tgtEl>
                                        <p:attrNameLst>
                                          <p:attrName>style.visibility</p:attrName>
                                        </p:attrNameLst>
                                      </p:cBhvr>
                                      <p:to>
                                        <p:strVal val="visible"/>
                                      </p:to>
                                    </p:set>
                                    <p:anim calcmode="lin" valueType="num">
                                      <p:cBhvr>
                                        <p:cTn id="42" dur="500" fill="hold"/>
                                        <p:tgtEl>
                                          <p:spTgt spid="22">
                                            <p:graphicEl>
                                              <a:dgm id="{D28BA274-A5AE-4F4E-98D0-8B6AB74F363F}"/>
                                            </p:graphicEl>
                                          </p:spTgt>
                                        </p:tgtEl>
                                        <p:attrNameLst>
                                          <p:attrName>ppt_w</p:attrName>
                                        </p:attrNameLst>
                                      </p:cBhvr>
                                      <p:tavLst>
                                        <p:tav tm="0">
                                          <p:val>
                                            <p:fltVal val="0"/>
                                          </p:val>
                                        </p:tav>
                                        <p:tav tm="100000">
                                          <p:val>
                                            <p:strVal val="#ppt_w"/>
                                          </p:val>
                                        </p:tav>
                                      </p:tavLst>
                                    </p:anim>
                                    <p:anim calcmode="lin" valueType="num">
                                      <p:cBhvr>
                                        <p:cTn id="43" dur="500" fill="hold"/>
                                        <p:tgtEl>
                                          <p:spTgt spid="22">
                                            <p:graphicEl>
                                              <a:dgm id="{D28BA274-A5AE-4F4E-98D0-8B6AB74F363F}"/>
                                            </p:graphicEl>
                                          </p:spTgt>
                                        </p:tgtEl>
                                        <p:attrNameLst>
                                          <p:attrName>ppt_h</p:attrName>
                                        </p:attrNameLst>
                                      </p:cBhvr>
                                      <p:tavLst>
                                        <p:tav tm="0">
                                          <p:val>
                                            <p:fltVal val="0"/>
                                          </p:val>
                                        </p:tav>
                                        <p:tav tm="100000">
                                          <p:val>
                                            <p:strVal val="#ppt_h"/>
                                          </p:val>
                                        </p:tav>
                                      </p:tavLst>
                                    </p:anim>
                                    <p:animEffect transition="in" filter="fade">
                                      <p:cBhvr>
                                        <p:cTn id="44" dur="500"/>
                                        <p:tgtEl>
                                          <p:spTgt spid="22">
                                            <p:graphicEl>
                                              <a:dgm id="{D28BA274-A5AE-4F4E-98D0-8B6AB74F363F}"/>
                                            </p:graphic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graphicEl>
                                              <a:dgm id="{CB9127F5-3EED-43E0-BBEC-EE47E2541833}"/>
                                            </p:graphicEl>
                                          </p:spTgt>
                                        </p:tgtEl>
                                        <p:attrNameLst>
                                          <p:attrName>style.visibility</p:attrName>
                                        </p:attrNameLst>
                                      </p:cBhvr>
                                      <p:to>
                                        <p:strVal val="visible"/>
                                      </p:to>
                                    </p:set>
                                    <p:anim calcmode="lin" valueType="num">
                                      <p:cBhvr>
                                        <p:cTn id="47" dur="500" fill="hold"/>
                                        <p:tgtEl>
                                          <p:spTgt spid="22">
                                            <p:graphicEl>
                                              <a:dgm id="{CB9127F5-3EED-43E0-BBEC-EE47E2541833}"/>
                                            </p:graphicEl>
                                          </p:spTgt>
                                        </p:tgtEl>
                                        <p:attrNameLst>
                                          <p:attrName>ppt_w</p:attrName>
                                        </p:attrNameLst>
                                      </p:cBhvr>
                                      <p:tavLst>
                                        <p:tav tm="0">
                                          <p:val>
                                            <p:fltVal val="0"/>
                                          </p:val>
                                        </p:tav>
                                        <p:tav tm="100000">
                                          <p:val>
                                            <p:strVal val="#ppt_w"/>
                                          </p:val>
                                        </p:tav>
                                      </p:tavLst>
                                    </p:anim>
                                    <p:anim calcmode="lin" valueType="num">
                                      <p:cBhvr>
                                        <p:cTn id="48" dur="500" fill="hold"/>
                                        <p:tgtEl>
                                          <p:spTgt spid="22">
                                            <p:graphicEl>
                                              <a:dgm id="{CB9127F5-3EED-43E0-BBEC-EE47E2541833}"/>
                                            </p:graphicEl>
                                          </p:spTgt>
                                        </p:tgtEl>
                                        <p:attrNameLst>
                                          <p:attrName>ppt_h</p:attrName>
                                        </p:attrNameLst>
                                      </p:cBhvr>
                                      <p:tavLst>
                                        <p:tav tm="0">
                                          <p:val>
                                            <p:fltVal val="0"/>
                                          </p:val>
                                        </p:tav>
                                        <p:tav tm="100000">
                                          <p:val>
                                            <p:strVal val="#ppt_h"/>
                                          </p:val>
                                        </p:tav>
                                      </p:tavLst>
                                    </p:anim>
                                    <p:animEffect transition="in" filter="fade">
                                      <p:cBhvr>
                                        <p:cTn id="49" dur="500"/>
                                        <p:tgtEl>
                                          <p:spTgt spid="22">
                                            <p:graphicEl>
                                              <a:dgm id="{CB9127F5-3EED-43E0-BBEC-EE47E2541833}"/>
                                            </p:graphic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2">
                                            <p:graphicEl>
                                              <a:dgm id="{B3C81582-CD9D-4001-9B34-289BE2DC4D8C}"/>
                                            </p:graphicEl>
                                          </p:spTgt>
                                        </p:tgtEl>
                                        <p:attrNameLst>
                                          <p:attrName>style.visibility</p:attrName>
                                        </p:attrNameLst>
                                      </p:cBhvr>
                                      <p:to>
                                        <p:strVal val="visible"/>
                                      </p:to>
                                    </p:set>
                                    <p:anim calcmode="lin" valueType="num">
                                      <p:cBhvr>
                                        <p:cTn id="52" dur="500" fill="hold"/>
                                        <p:tgtEl>
                                          <p:spTgt spid="22">
                                            <p:graphicEl>
                                              <a:dgm id="{B3C81582-CD9D-4001-9B34-289BE2DC4D8C}"/>
                                            </p:graphicEl>
                                          </p:spTgt>
                                        </p:tgtEl>
                                        <p:attrNameLst>
                                          <p:attrName>ppt_w</p:attrName>
                                        </p:attrNameLst>
                                      </p:cBhvr>
                                      <p:tavLst>
                                        <p:tav tm="0">
                                          <p:val>
                                            <p:fltVal val="0"/>
                                          </p:val>
                                        </p:tav>
                                        <p:tav tm="100000">
                                          <p:val>
                                            <p:strVal val="#ppt_w"/>
                                          </p:val>
                                        </p:tav>
                                      </p:tavLst>
                                    </p:anim>
                                    <p:anim calcmode="lin" valueType="num">
                                      <p:cBhvr>
                                        <p:cTn id="53" dur="500" fill="hold"/>
                                        <p:tgtEl>
                                          <p:spTgt spid="22">
                                            <p:graphicEl>
                                              <a:dgm id="{B3C81582-CD9D-4001-9B34-289BE2DC4D8C}"/>
                                            </p:graphicEl>
                                          </p:spTgt>
                                        </p:tgtEl>
                                        <p:attrNameLst>
                                          <p:attrName>ppt_h</p:attrName>
                                        </p:attrNameLst>
                                      </p:cBhvr>
                                      <p:tavLst>
                                        <p:tav tm="0">
                                          <p:val>
                                            <p:fltVal val="0"/>
                                          </p:val>
                                        </p:tav>
                                        <p:tav tm="100000">
                                          <p:val>
                                            <p:strVal val="#ppt_h"/>
                                          </p:val>
                                        </p:tav>
                                      </p:tavLst>
                                    </p:anim>
                                    <p:animEffect transition="in" filter="fade">
                                      <p:cBhvr>
                                        <p:cTn id="54" dur="500"/>
                                        <p:tgtEl>
                                          <p:spTgt spid="22">
                                            <p:graphicEl>
                                              <a:dgm id="{B3C81582-CD9D-4001-9B34-289BE2DC4D8C}"/>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2">
                                            <p:graphicEl>
                                              <a:dgm id="{93FEBD1B-9293-4CF4-886F-45BD49F35F01}"/>
                                            </p:graphicEl>
                                          </p:spTgt>
                                        </p:tgtEl>
                                        <p:attrNameLst>
                                          <p:attrName>style.visibility</p:attrName>
                                        </p:attrNameLst>
                                      </p:cBhvr>
                                      <p:to>
                                        <p:strVal val="visible"/>
                                      </p:to>
                                    </p:set>
                                    <p:anim calcmode="lin" valueType="num">
                                      <p:cBhvr>
                                        <p:cTn id="57" dur="500" fill="hold"/>
                                        <p:tgtEl>
                                          <p:spTgt spid="22">
                                            <p:graphicEl>
                                              <a:dgm id="{93FEBD1B-9293-4CF4-886F-45BD49F35F01}"/>
                                            </p:graphicEl>
                                          </p:spTgt>
                                        </p:tgtEl>
                                        <p:attrNameLst>
                                          <p:attrName>ppt_w</p:attrName>
                                        </p:attrNameLst>
                                      </p:cBhvr>
                                      <p:tavLst>
                                        <p:tav tm="0">
                                          <p:val>
                                            <p:fltVal val="0"/>
                                          </p:val>
                                        </p:tav>
                                        <p:tav tm="100000">
                                          <p:val>
                                            <p:strVal val="#ppt_w"/>
                                          </p:val>
                                        </p:tav>
                                      </p:tavLst>
                                    </p:anim>
                                    <p:anim calcmode="lin" valueType="num">
                                      <p:cBhvr>
                                        <p:cTn id="58" dur="500" fill="hold"/>
                                        <p:tgtEl>
                                          <p:spTgt spid="22">
                                            <p:graphicEl>
                                              <a:dgm id="{93FEBD1B-9293-4CF4-886F-45BD49F35F01}"/>
                                            </p:graphicEl>
                                          </p:spTgt>
                                        </p:tgtEl>
                                        <p:attrNameLst>
                                          <p:attrName>ppt_h</p:attrName>
                                        </p:attrNameLst>
                                      </p:cBhvr>
                                      <p:tavLst>
                                        <p:tav tm="0">
                                          <p:val>
                                            <p:fltVal val="0"/>
                                          </p:val>
                                        </p:tav>
                                        <p:tav tm="100000">
                                          <p:val>
                                            <p:strVal val="#ppt_h"/>
                                          </p:val>
                                        </p:tav>
                                      </p:tavLst>
                                    </p:anim>
                                    <p:animEffect transition="in" filter="fade">
                                      <p:cBhvr>
                                        <p:cTn id="59" dur="500"/>
                                        <p:tgtEl>
                                          <p:spTgt spid="22">
                                            <p:graphicEl>
                                              <a:dgm id="{93FEBD1B-9293-4CF4-886F-45BD49F35F01}"/>
                                            </p:graphic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graphicEl>
                                              <a:dgm id="{90017BEF-4C94-4C12-BA22-E58727FFE35D}"/>
                                            </p:graphicEl>
                                          </p:spTgt>
                                        </p:tgtEl>
                                        <p:attrNameLst>
                                          <p:attrName>style.visibility</p:attrName>
                                        </p:attrNameLst>
                                      </p:cBhvr>
                                      <p:to>
                                        <p:strVal val="visible"/>
                                      </p:to>
                                    </p:set>
                                    <p:anim calcmode="lin" valueType="num">
                                      <p:cBhvr>
                                        <p:cTn id="62" dur="500" fill="hold"/>
                                        <p:tgtEl>
                                          <p:spTgt spid="22">
                                            <p:graphicEl>
                                              <a:dgm id="{90017BEF-4C94-4C12-BA22-E58727FFE35D}"/>
                                            </p:graphicEl>
                                          </p:spTgt>
                                        </p:tgtEl>
                                        <p:attrNameLst>
                                          <p:attrName>ppt_w</p:attrName>
                                        </p:attrNameLst>
                                      </p:cBhvr>
                                      <p:tavLst>
                                        <p:tav tm="0">
                                          <p:val>
                                            <p:fltVal val="0"/>
                                          </p:val>
                                        </p:tav>
                                        <p:tav tm="100000">
                                          <p:val>
                                            <p:strVal val="#ppt_w"/>
                                          </p:val>
                                        </p:tav>
                                      </p:tavLst>
                                    </p:anim>
                                    <p:anim calcmode="lin" valueType="num">
                                      <p:cBhvr>
                                        <p:cTn id="63" dur="500" fill="hold"/>
                                        <p:tgtEl>
                                          <p:spTgt spid="22">
                                            <p:graphicEl>
                                              <a:dgm id="{90017BEF-4C94-4C12-BA22-E58727FFE35D}"/>
                                            </p:graphicEl>
                                          </p:spTgt>
                                        </p:tgtEl>
                                        <p:attrNameLst>
                                          <p:attrName>ppt_h</p:attrName>
                                        </p:attrNameLst>
                                      </p:cBhvr>
                                      <p:tavLst>
                                        <p:tav tm="0">
                                          <p:val>
                                            <p:fltVal val="0"/>
                                          </p:val>
                                        </p:tav>
                                        <p:tav tm="100000">
                                          <p:val>
                                            <p:strVal val="#ppt_h"/>
                                          </p:val>
                                        </p:tav>
                                      </p:tavLst>
                                    </p:anim>
                                    <p:animEffect transition="in" filter="fade">
                                      <p:cBhvr>
                                        <p:cTn id="64" dur="500"/>
                                        <p:tgtEl>
                                          <p:spTgt spid="22">
                                            <p:graphicEl>
                                              <a:dgm id="{90017BEF-4C94-4C12-BA22-E58727FFE35D}"/>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2">
                                            <p:graphicEl>
                                              <a:dgm id="{251CC94D-FE6A-4261-9494-C2A997B4510E}"/>
                                            </p:graphicEl>
                                          </p:spTgt>
                                        </p:tgtEl>
                                        <p:attrNameLst>
                                          <p:attrName>style.visibility</p:attrName>
                                        </p:attrNameLst>
                                      </p:cBhvr>
                                      <p:to>
                                        <p:strVal val="visible"/>
                                      </p:to>
                                    </p:set>
                                    <p:anim calcmode="lin" valueType="num">
                                      <p:cBhvr>
                                        <p:cTn id="67" dur="500" fill="hold"/>
                                        <p:tgtEl>
                                          <p:spTgt spid="22">
                                            <p:graphicEl>
                                              <a:dgm id="{251CC94D-FE6A-4261-9494-C2A997B4510E}"/>
                                            </p:graphicEl>
                                          </p:spTgt>
                                        </p:tgtEl>
                                        <p:attrNameLst>
                                          <p:attrName>ppt_w</p:attrName>
                                        </p:attrNameLst>
                                      </p:cBhvr>
                                      <p:tavLst>
                                        <p:tav tm="0">
                                          <p:val>
                                            <p:fltVal val="0"/>
                                          </p:val>
                                        </p:tav>
                                        <p:tav tm="100000">
                                          <p:val>
                                            <p:strVal val="#ppt_w"/>
                                          </p:val>
                                        </p:tav>
                                      </p:tavLst>
                                    </p:anim>
                                    <p:anim calcmode="lin" valueType="num">
                                      <p:cBhvr>
                                        <p:cTn id="68" dur="500" fill="hold"/>
                                        <p:tgtEl>
                                          <p:spTgt spid="22">
                                            <p:graphicEl>
                                              <a:dgm id="{251CC94D-FE6A-4261-9494-C2A997B4510E}"/>
                                            </p:graphicEl>
                                          </p:spTgt>
                                        </p:tgtEl>
                                        <p:attrNameLst>
                                          <p:attrName>ppt_h</p:attrName>
                                        </p:attrNameLst>
                                      </p:cBhvr>
                                      <p:tavLst>
                                        <p:tav tm="0">
                                          <p:val>
                                            <p:fltVal val="0"/>
                                          </p:val>
                                        </p:tav>
                                        <p:tav tm="100000">
                                          <p:val>
                                            <p:strVal val="#ppt_h"/>
                                          </p:val>
                                        </p:tav>
                                      </p:tavLst>
                                    </p:anim>
                                    <p:animEffect transition="in" filter="fade">
                                      <p:cBhvr>
                                        <p:cTn id="69" dur="500"/>
                                        <p:tgtEl>
                                          <p:spTgt spid="22">
                                            <p:graphicEl>
                                              <a:dgm id="{251CC94D-FE6A-4261-9494-C2A997B4510E}"/>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2">
                                            <p:graphicEl>
                                              <a:dgm id="{B8CCEA86-144F-4D07-BBC5-99BB1DCE76F6}"/>
                                            </p:graphicEl>
                                          </p:spTgt>
                                        </p:tgtEl>
                                        <p:attrNameLst>
                                          <p:attrName>style.visibility</p:attrName>
                                        </p:attrNameLst>
                                      </p:cBhvr>
                                      <p:to>
                                        <p:strVal val="visible"/>
                                      </p:to>
                                    </p:set>
                                    <p:anim calcmode="lin" valueType="num">
                                      <p:cBhvr>
                                        <p:cTn id="72" dur="500" fill="hold"/>
                                        <p:tgtEl>
                                          <p:spTgt spid="22">
                                            <p:graphicEl>
                                              <a:dgm id="{B8CCEA86-144F-4D07-BBC5-99BB1DCE76F6}"/>
                                            </p:graphicEl>
                                          </p:spTgt>
                                        </p:tgtEl>
                                        <p:attrNameLst>
                                          <p:attrName>ppt_w</p:attrName>
                                        </p:attrNameLst>
                                      </p:cBhvr>
                                      <p:tavLst>
                                        <p:tav tm="0">
                                          <p:val>
                                            <p:fltVal val="0"/>
                                          </p:val>
                                        </p:tav>
                                        <p:tav tm="100000">
                                          <p:val>
                                            <p:strVal val="#ppt_w"/>
                                          </p:val>
                                        </p:tav>
                                      </p:tavLst>
                                    </p:anim>
                                    <p:anim calcmode="lin" valueType="num">
                                      <p:cBhvr>
                                        <p:cTn id="73" dur="500" fill="hold"/>
                                        <p:tgtEl>
                                          <p:spTgt spid="22">
                                            <p:graphicEl>
                                              <a:dgm id="{B8CCEA86-144F-4D07-BBC5-99BB1DCE76F6}"/>
                                            </p:graphicEl>
                                          </p:spTgt>
                                        </p:tgtEl>
                                        <p:attrNameLst>
                                          <p:attrName>ppt_h</p:attrName>
                                        </p:attrNameLst>
                                      </p:cBhvr>
                                      <p:tavLst>
                                        <p:tav tm="0">
                                          <p:val>
                                            <p:fltVal val="0"/>
                                          </p:val>
                                        </p:tav>
                                        <p:tav tm="100000">
                                          <p:val>
                                            <p:strVal val="#ppt_h"/>
                                          </p:val>
                                        </p:tav>
                                      </p:tavLst>
                                    </p:anim>
                                    <p:animEffect transition="in" filter="fade">
                                      <p:cBhvr>
                                        <p:cTn id="74" dur="500"/>
                                        <p:tgtEl>
                                          <p:spTgt spid="22">
                                            <p:graphicEl>
                                              <a:dgm id="{B8CCEA86-144F-4D07-BBC5-99BB1DCE76F6}"/>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2">
                                            <p:graphicEl>
                                              <a:dgm id="{7FEA00EF-A648-4C77-ABB7-03DB0BB9F591}"/>
                                            </p:graphicEl>
                                          </p:spTgt>
                                        </p:tgtEl>
                                        <p:attrNameLst>
                                          <p:attrName>style.visibility</p:attrName>
                                        </p:attrNameLst>
                                      </p:cBhvr>
                                      <p:to>
                                        <p:strVal val="visible"/>
                                      </p:to>
                                    </p:set>
                                    <p:anim calcmode="lin" valueType="num">
                                      <p:cBhvr>
                                        <p:cTn id="77" dur="500" fill="hold"/>
                                        <p:tgtEl>
                                          <p:spTgt spid="22">
                                            <p:graphicEl>
                                              <a:dgm id="{7FEA00EF-A648-4C77-ABB7-03DB0BB9F591}"/>
                                            </p:graphicEl>
                                          </p:spTgt>
                                        </p:tgtEl>
                                        <p:attrNameLst>
                                          <p:attrName>ppt_w</p:attrName>
                                        </p:attrNameLst>
                                      </p:cBhvr>
                                      <p:tavLst>
                                        <p:tav tm="0">
                                          <p:val>
                                            <p:fltVal val="0"/>
                                          </p:val>
                                        </p:tav>
                                        <p:tav tm="100000">
                                          <p:val>
                                            <p:strVal val="#ppt_w"/>
                                          </p:val>
                                        </p:tav>
                                      </p:tavLst>
                                    </p:anim>
                                    <p:anim calcmode="lin" valueType="num">
                                      <p:cBhvr>
                                        <p:cTn id="78" dur="500" fill="hold"/>
                                        <p:tgtEl>
                                          <p:spTgt spid="22">
                                            <p:graphicEl>
                                              <a:dgm id="{7FEA00EF-A648-4C77-ABB7-03DB0BB9F591}"/>
                                            </p:graphicEl>
                                          </p:spTgt>
                                        </p:tgtEl>
                                        <p:attrNameLst>
                                          <p:attrName>ppt_h</p:attrName>
                                        </p:attrNameLst>
                                      </p:cBhvr>
                                      <p:tavLst>
                                        <p:tav tm="0">
                                          <p:val>
                                            <p:fltVal val="0"/>
                                          </p:val>
                                        </p:tav>
                                        <p:tav tm="100000">
                                          <p:val>
                                            <p:strVal val="#ppt_h"/>
                                          </p:val>
                                        </p:tav>
                                      </p:tavLst>
                                    </p:anim>
                                    <p:animEffect transition="in" filter="fade">
                                      <p:cBhvr>
                                        <p:cTn id="79" dur="500"/>
                                        <p:tgtEl>
                                          <p:spTgt spid="22">
                                            <p:graphicEl>
                                              <a:dgm id="{7FEA00EF-A648-4C77-ABB7-03DB0BB9F591}"/>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2">
                                            <p:graphicEl>
                                              <a:dgm id="{21513E7A-6FBF-4E09-82EC-DF53FF5D75EC}"/>
                                            </p:graphicEl>
                                          </p:spTgt>
                                        </p:tgtEl>
                                        <p:attrNameLst>
                                          <p:attrName>style.visibility</p:attrName>
                                        </p:attrNameLst>
                                      </p:cBhvr>
                                      <p:to>
                                        <p:strVal val="visible"/>
                                      </p:to>
                                    </p:set>
                                    <p:anim calcmode="lin" valueType="num">
                                      <p:cBhvr>
                                        <p:cTn id="82" dur="500" fill="hold"/>
                                        <p:tgtEl>
                                          <p:spTgt spid="22">
                                            <p:graphicEl>
                                              <a:dgm id="{21513E7A-6FBF-4E09-82EC-DF53FF5D75EC}"/>
                                            </p:graphicEl>
                                          </p:spTgt>
                                        </p:tgtEl>
                                        <p:attrNameLst>
                                          <p:attrName>ppt_w</p:attrName>
                                        </p:attrNameLst>
                                      </p:cBhvr>
                                      <p:tavLst>
                                        <p:tav tm="0">
                                          <p:val>
                                            <p:fltVal val="0"/>
                                          </p:val>
                                        </p:tav>
                                        <p:tav tm="100000">
                                          <p:val>
                                            <p:strVal val="#ppt_w"/>
                                          </p:val>
                                        </p:tav>
                                      </p:tavLst>
                                    </p:anim>
                                    <p:anim calcmode="lin" valueType="num">
                                      <p:cBhvr>
                                        <p:cTn id="83" dur="500" fill="hold"/>
                                        <p:tgtEl>
                                          <p:spTgt spid="22">
                                            <p:graphicEl>
                                              <a:dgm id="{21513E7A-6FBF-4E09-82EC-DF53FF5D75EC}"/>
                                            </p:graphicEl>
                                          </p:spTgt>
                                        </p:tgtEl>
                                        <p:attrNameLst>
                                          <p:attrName>ppt_h</p:attrName>
                                        </p:attrNameLst>
                                      </p:cBhvr>
                                      <p:tavLst>
                                        <p:tav tm="0">
                                          <p:val>
                                            <p:fltVal val="0"/>
                                          </p:val>
                                        </p:tav>
                                        <p:tav tm="100000">
                                          <p:val>
                                            <p:strVal val="#ppt_h"/>
                                          </p:val>
                                        </p:tav>
                                      </p:tavLst>
                                    </p:anim>
                                    <p:animEffect transition="in" filter="fade">
                                      <p:cBhvr>
                                        <p:cTn id="84" dur="500"/>
                                        <p:tgtEl>
                                          <p:spTgt spid="22">
                                            <p:graphicEl>
                                              <a:dgm id="{21513E7A-6FBF-4E09-82EC-DF53FF5D75EC}"/>
                                            </p:graphicEl>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2">
                                            <p:graphicEl>
                                              <a:dgm id="{57B9614E-722C-4D6C-AF17-743C006A3B32}"/>
                                            </p:graphicEl>
                                          </p:spTgt>
                                        </p:tgtEl>
                                        <p:attrNameLst>
                                          <p:attrName>style.visibility</p:attrName>
                                        </p:attrNameLst>
                                      </p:cBhvr>
                                      <p:to>
                                        <p:strVal val="visible"/>
                                      </p:to>
                                    </p:set>
                                    <p:anim calcmode="lin" valueType="num">
                                      <p:cBhvr>
                                        <p:cTn id="87" dur="500" fill="hold"/>
                                        <p:tgtEl>
                                          <p:spTgt spid="22">
                                            <p:graphicEl>
                                              <a:dgm id="{57B9614E-722C-4D6C-AF17-743C006A3B32}"/>
                                            </p:graphicEl>
                                          </p:spTgt>
                                        </p:tgtEl>
                                        <p:attrNameLst>
                                          <p:attrName>ppt_w</p:attrName>
                                        </p:attrNameLst>
                                      </p:cBhvr>
                                      <p:tavLst>
                                        <p:tav tm="0">
                                          <p:val>
                                            <p:fltVal val="0"/>
                                          </p:val>
                                        </p:tav>
                                        <p:tav tm="100000">
                                          <p:val>
                                            <p:strVal val="#ppt_w"/>
                                          </p:val>
                                        </p:tav>
                                      </p:tavLst>
                                    </p:anim>
                                    <p:anim calcmode="lin" valueType="num">
                                      <p:cBhvr>
                                        <p:cTn id="88" dur="500" fill="hold"/>
                                        <p:tgtEl>
                                          <p:spTgt spid="22">
                                            <p:graphicEl>
                                              <a:dgm id="{57B9614E-722C-4D6C-AF17-743C006A3B32}"/>
                                            </p:graphicEl>
                                          </p:spTgt>
                                        </p:tgtEl>
                                        <p:attrNameLst>
                                          <p:attrName>ppt_h</p:attrName>
                                        </p:attrNameLst>
                                      </p:cBhvr>
                                      <p:tavLst>
                                        <p:tav tm="0">
                                          <p:val>
                                            <p:fltVal val="0"/>
                                          </p:val>
                                        </p:tav>
                                        <p:tav tm="100000">
                                          <p:val>
                                            <p:strVal val="#ppt_h"/>
                                          </p:val>
                                        </p:tav>
                                      </p:tavLst>
                                    </p:anim>
                                    <p:animEffect transition="in" filter="fade">
                                      <p:cBhvr>
                                        <p:cTn id="89" dur="500"/>
                                        <p:tgtEl>
                                          <p:spTgt spid="22">
                                            <p:graphicEl>
                                              <a:dgm id="{57B9614E-722C-4D6C-AF17-743C006A3B32}"/>
                                            </p:graphic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2">
                                            <p:graphicEl>
                                              <a:dgm id="{20C6E313-27CD-43BB-9E44-CDDCD871C4B5}"/>
                                            </p:graphicEl>
                                          </p:spTgt>
                                        </p:tgtEl>
                                        <p:attrNameLst>
                                          <p:attrName>style.visibility</p:attrName>
                                        </p:attrNameLst>
                                      </p:cBhvr>
                                      <p:to>
                                        <p:strVal val="visible"/>
                                      </p:to>
                                    </p:set>
                                    <p:anim calcmode="lin" valueType="num">
                                      <p:cBhvr>
                                        <p:cTn id="92" dur="500" fill="hold"/>
                                        <p:tgtEl>
                                          <p:spTgt spid="22">
                                            <p:graphicEl>
                                              <a:dgm id="{20C6E313-27CD-43BB-9E44-CDDCD871C4B5}"/>
                                            </p:graphicEl>
                                          </p:spTgt>
                                        </p:tgtEl>
                                        <p:attrNameLst>
                                          <p:attrName>ppt_w</p:attrName>
                                        </p:attrNameLst>
                                      </p:cBhvr>
                                      <p:tavLst>
                                        <p:tav tm="0">
                                          <p:val>
                                            <p:fltVal val="0"/>
                                          </p:val>
                                        </p:tav>
                                        <p:tav tm="100000">
                                          <p:val>
                                            <p:strVal val="#ppt_w"/>
                                          </p:val>
                                        </p:tav>
                                      </p:tavLst>
                                    </p:anim>
                                    <p:anim calcmode="lin" valueType="num">
                                      <p:cBhvr>
                                        <p:cTn id="93" dur="500" fill="hold"/>
                                        <p:tgtEl>
                                          <p:spTgt spid="22">
                                            <p:graphicEl>
                                              <a:dgm id="{20C6E313-27CD-43BB-9E44-CDDCD871C4B5}"/>
                                            </p:graphicEl>
                                          </p:spTgt>
                                        </p:tgtEl>
                                        <p:attrNameLst>
                                          <p:attrName>ppt_h</p:attrName>
                                        </p:attrNameLst>
                                      </p:cBhvr>
                                      <p:tavLst>
                                        <p:tav tm="0">
                                          <p:val>
                                            <p:fltVal val="0"/>
                                          </p:val>
                                        </p:tav>
                                        <p:tav tm="100000">
                                          <p:val>
                                            <p:strVal val="#ppt_h"/>
                                          </p:val>
                                        </p:tav>
                                      </p:tavLst>
                                    </p:anim>
                                    <p:animEffect transition="in" filter="fade">
                                      <p:cBhvr>
                                        <p:cTn id="94" dur="500"/>
                                        <p:tgtEl>
                                          <p:spTgt spid="22">
                                            <p:graphicEl>
                                              <a:dgm id="{20C6E313-27CD-43BB-9E44-CDDCD871C4B5}"/>
                                            </p:graphic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2">
                                            <p:graphicEl>
                                              <a:dgm id="{DEB750B3-30B0-4178-B1B7-F7966B794288}"/>
                                            </p:graphicEl>
                                          </p:spTgt>
                                        </p:tgtEl>
                                        <p:attrNameLst>
                                          <p:attrName>style.visibility</p:attrName>
                                        </p:attrNameLst>
                                      </p:cBhvr>
                                      <p:to>
                                        <p:strVal val="visible"/>
                                      </p:to>
                                    </p:set>
                                    <p:anim calcmode="lin" valueType="num">
                                      <p:cBhvr>
                                        <p:cTn id="97" dur="500" fill="hold"/>
                                        <p:tgtEl>
                                          <p:spTgt spid="22">
                                            <p:graphicEl>
                                              <a:dgm id="{DEB750B3-30B0-4178-B1B7-F7966B794288}"/>
                                            </p:graphicEl>
                                          </p:spTgt>
                                        </p:tgtEl>
                                        <p:attrNameLst>
                                          <p:attrName>ppt_w</p:attrName>
                                        </p:attrNameLst>
                                      </p:cBhvr>
                                      <p:tavLst>
                                        <p:tav tm="0">
                                          <p:val>
                                            <p:fltVal val="0"/>
                                          </p:val>
                                        </p:tav>
                                        <p:tav tm="100000">
                                          <p:val>
                                            <p:strVal val="#ppt_w"/>
                                          </p:val>
                                        </p:tav>
                                      </p:tavLst>
                                    </p:anim>
                                    <p:anim calcmode="lin" valueType="num">
                                      <p:cBhvr>
                                        <p:cTn id="98" dur="500" fill="hold"/>
                                        <p:tgtEl>
                                          <p:spTgt spid="22">
                                            <p:graphicEl>
                                              <a:dgm id="{DEB750B3-30B0-4178-B1B7-F7966B794288}"/>
                                            </p:graphicEl>
                                          </p:spTgt>
                                        </p:tgtEl>
                                        <p:attrNameLst>
                                          <p:attrName>ppt_h</p:attrName>
                                        </p:attrNameLst>
                                      </p:cBhvr>
                                      <p:tavLst>
                                        <p:tav tm="0">
                                          <p:val>
                                            <p:fltVal val="0"/>
                                          </p:val>
                                        </p:tav>
                                        <p:tav tm="100000">
                                          <p:val>
                                            <p:strVal val="#ppt_h"/>
                                          </p:val>
                                        </p:tav>
                                      </p:tavLst>
                                    </p:anim>
                                    <p:animEffect transition="in" filter="fade">
                                      <p:cBhvr>
                                        <p:cTn id="99" dur="500"/>
                                        <p:tgtEl>
                                          <p:spTgt spid="22">
                                            <p:graphicEl>
                                              <a:dgm id="{DEB750B3-30B0-4178-B1B7-F7966B794288}"/>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2">
                                            <p:graphicEl>
                                              <a:dgm id="{DA605DFB-4406-4DB2-99D8-630B48D06E5C}"/>
                                            </p:graphicEl>
                                          </p:spTgt>
                                        </p:tgtEl>
                                        <p:attrNameLst>
                                          <p:attrName>style.visibility</p:attrName>
                                        </p:attrNameLst>
                                      </p:cBhvr>
                                      <p:to>
                                        <p:strVal val="visible"/>
                                      </p:to>
                                    </p:set>
                                    <p:anim calcmode="lin" valueType="num">
                                      <p:cBhvr>
                                        <p:cTn id="102" dur="500" fill="hold"/>
                                        <p:tgtEl>
                                          <p:spTgt spid="22">
                                            <p:graphicEl>
                                              <a:dgm id="{DA605DFB-4406-4DB2-99D8-630B48D06E5C}"/>
                                            </p:graphicEl>
                                          </p:spTgt>
                                        </p:tgtEl>
                                        <p:attrNameLst>
                                          <p:attrName>ppt_w</p:attrName>
                                        </p:attrNameLst>
                                      </p:cBhvr>
                                      <p:tavLst>
                                        <p:tav tm="0">
                                          <p:val>
                                            <p:fltVal val="0"/>
                                          </p:val>
                                        </p:tav>
                                        <p:tav tm="100000">
                                          <p:val>
                                            <p:strVal val="#ppt_w"/>
                                          </p:val>
                                        </p:tav>
                                      </p:tavLst>
                                    </p:anim>
                                    <p:anim calcmode="lin" valueType="num">
                                      <p:cBhvr>
                                        <p:cTn id="103" dur="500" fill="hold"/>
                                        <p:tgtEl>
                                          <p:spTgt spid="22">
                                            <p:graphicEl>
                                              <a:dgm id="{DA605DFB-4406-4DB2-99D8-630B48D06E5C}"/>
                                            </p:graphicEl>
                                          </p:spTgt>
                                        </p:tgtEl>
                                        <p:attrNameLst>
                                          <p:attrName>ppt_h</p:attrName>
                                        </p:attrNameLst>
                                      </p:cBhvr>
                                      <p:tavLst>
                                        <p:tav tm="0">
                                          <p:val>
                                            <p:fltVal val="0"/>
                                          </p:val>
                                        </p:tav>
                                        <p:tav tm="100000">
                                          <p:val>
                                            <p:strVal val="#ppt_h"/>
                                          </p:val>
                                        </p:tav>
                                      </p:tavLst>
                                    </p:anim>
                                    <p:animEffect transition="in" filter="fade">
                                      <p:cBhvr>
                                        <p:cTn id="104" dur="500"/>
                                        <p:tgtEl>
                                          <p:spTgt spid="22">
                                            <p:graphicEl>
                                              <a:dgm id="{DA605DFB-4406-4DB2-99D8-630B48D06E5C}"/>
                                            </p:graphic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2">
                                            <p:graphicEl>
                                              <a:dgm id="{25CDBDC7-BFD1-44A6-8F59-882E4143E6E9}"/>
                                            </p:graphicEl>
                                          </p:spTgt>
                                        </p:tgtEl>
                                        <p:attrNameLst>
                                          <p:attrName>style.visibility</p:attrName>
                                        </p:attrNameLst>
                                      </p:cBhvr>
                                      <p:to>
                                        <p:strVal val="visible"/>
                                      </p:to>
                                    </p:set>
                                    <p:anim calcmode="lin" valueType="num">
                                      <p:cBhvr>
                                        <p:cTn id="107" dur="500" fill="hold"/>
                                        <p:tgtEl>
                                          <p:spTgt spid="22">
                                            <p:graphicEl>
                                              <a:dgm id="{25CDBDC7-BFD1-44A6-8F59-882E4143E6E9}"/>
                                            </p:graphicEl>
                                          </p:spTgt>
                                        </p:tgtEl>
                                        <p:attrNameLst>
                                          <p:attrName>ppt_w</p:attrName>
                                        </p:attrNameLst>
                                      </p:cBhvr>
                                      <p:tavLst>
                                        <p:tav tm="0">
                                          <p:val>
                                            <p:fltVal val="0"/>
                                          </p:val>
                                        </p:tav>
                                        <p:tav tm="100000">
                                          <p:val>
                                            <p:strVal val="#ppt_w"/>
                                          </p:val>
                                        </p:tav>
                                      </p:tavLst>
                                    </p:anim>
                                    <p:anim calcmode="lin" valueType="num">
                                      <p:cBhvr>
                                        <p:cTn id="108" dur="500" fill="hold"/>
                                        <p:tgtEl>
                                          <p:spTgt spid="22">
                                            <p:graphicEl>
                                              <a:dgm id="{25CDBDC7-BFD1-44A6-8F59-882E4143E6E9}"/>
                                            </p:graphicEl>
                                          </p:spTgt>
                                        </p:tgtEl>
                                        <p:attrNameLst>
                                          <p:attrName>ppt_h</p:attrName>
                                        </p:attrNameLst>
                                      </p:cBhvr>
                                      <p:tavLst>
                                        <p:tav tm="0">
                                          <p:val>
                                            <p:fltVal val="0"/>
                                          </p:val>
                                        </p:tav>
                                        <p:tav tm="100000">
                                          <p:val>
                                            <p:strVal val="#ppt_h"/>
                                          </p:val>
                                        </p:tav>
                                      </p:tavLst>
                                    </p:anim>
                                    <p:animEffect transition="in" filter="fade">
                                      <p:cBhvr>
                                        <p:cTn id="109" dur="500"/>
                                        <p:tgtEl>
                                          <p:spTgt spid="22">
                                            <p:graphicEl>
                                              <a:dgm id="{25CDBDC7-BFD1-44A6-8F59-882E4143E6E9}"/>
                                            </p:graphicEl>
                                          </p:spTgt>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2">
                                            <p:graphicEl>
                                              <a:dgm id="{66C19182-20C8-4AF6-96E4-026D9BE07A17}"/>
                                            </p:graphicEl>
                                          </p:spTgt>
                                        </p:tgtEl>
                                        <p:attrNameLst>
                                          <p:attrName>style.visibility</p:attrName>
                                        </p:attrNameLst>
                                      </p:cBhvr>
                                      <p:to>
                                        <p:strVal val="visible"/>
                                      </p:to>
                                    </p:set>
                                    <p:anim calcmode="lin" valueType="num">
                                      <p:cBhvr>
                                        <p:cTn id="112" dur="500" fill="hold"/>
                                        <p:tgtEl>
                                          <p:spTgt spid="22">
                                            <p:graphicEl>
                                              <a:dgm id="{66C19182-20C8-4AF6-96E4-026D9BE07A17}"/>
                                            </p:graphicEl>
                                          </p:spTgt>
                                        </p:tgtEl>
                                        <p:attrNameLst>
                                          <p:attrName>ppt_w</p:attrName>
                                        </p:attrNameLst>
                                      </p:cBhvr>
                                      <p:tavLst>
                                        <p:tav tm="0">
                                          <p:val>
                                            <p:fltVal val="0"/>
                                          </p:val>
                                        </p:tav>
                                        <p:tav tm="100000">
                                          <p:val>
                                            <p:strVal val="#ppt_w"/>
                                          </p:val>
                                        </p:tav>
                                      </p:tavLst>
                                    </p:anim>
                                    <p:anim calcmode="lin" valueType="num">
                                      <p:cBhvr>
                                        <p:cTn id="113" dur="500" fill="hold"/>
                                        <p:tgtEl>
                                          <p:spTgt spid="22">
                                            <p:graphicEl>
                                              <a:dgm id="{66C19182-20C8-4AF6-96E4-026D9BE07A17}"/>
                                            </p:graphicEl>
                                          </p:spTgt>
                                        </p:tgtEl>
                                        <p:attrNameLst>
                                          <p:attrName>ppt_h</p:attrName>
                                        </p:attrNameLst>
                                      </p:cBhvr>
                                      <p:tavLst>
                                        <p:tav tm="0">
                                          <p:val>
                                            <p:fltVal val="0"/>
                                          </p:val>
                                        </p:tav>
                                        <p:tav tm="100000">
                                          <p:val>
                                            <p:strVal val="#ppt_h"/>
                                          </p:val>
                                        </p:tav>
                                      </p:tavLst>
                                    </p:anim>
                                    <p:animEffect transition="in" filter="fade">
                                      <p:cBhvr>
                                        <p:cTn id="114" dur="500"/>
                                        <p:tgtEl>
                                          <p:spTgt spid="22">
                                            <p:graphicEl>
                                              <a:dgm id="{66C19182-20C8-4AF6-96E4-026D9BE07A17}"/>
                                            </p:graphicEl>
                                          </p:spTgt>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2">
                                            <p:graphicEl>
                                              <a:dgm id="{00FD5FC3-E688-4A9A-828C-47EDC200A037}"/>
                                            </p:graphicEl>
                                          </p:spTgt>
                                        </p:tgtEl>
                                        <p:attrNameLst>
                                          <p:attrName>style.visibility</p:attrName>
                                        </p:attrNameLst>
                                      </p:cBhvr>
                                      <p:to>
                                        <p:strVal val="visible"/>
                                      </p:to>
                                    </p:set>
                                    <p:anim calcmode="lin" valueType="num">
                                      <p:cBhvr>
                                        <p:cTn id="117" dur="500" fill="hold"/>
                                        <p:tgtEl>
                                          <p:spTgt spid="22">
                                            <p:graphicEl>
                                              <a:dgm id="{00FD5FC3-E688-4A9A-828C-47EDC200A037}"/>
                                            </p:graphicEl>
                                          </p:spTgt>
                                        </p:tgtEl>
                                        <p:attrNameLst>
                                          <p:attrName>ppt_w</p:attrName>
                                        </p:attrNameLst>
                                      </p:cBhvr>
                                      <p:tavLst>
                                        <p:tav tm="0">
                                          <p:val>
                                            <p:fltVal val="0"/>
                                          </p:val>
                                        </p:tav>
                                        <p:tav tm="100000">
                                          <p:val>
                                            <p:strVal val="#ppt_w"/>
                                          </p:val>
                                        </p:tav>
                                      </p:tavLst>
                                    </p:anim>
                                    <p:anim calcmode="lin" valueType="num">
                                      <p:cBhvr>
                                        <p:cTn id="118" dur="500" fill="hold"/>
                                        <p:tgtEl>
                                          <p:spTgt spid="22">
                                            <p:graphicEl>
                                              <a:dgm id="{00FD5FC3-E688-4A9A-828C-47EDC200A037}"/>
                                            </p:graphicEl>
                                          </p:spTgt>
                                        </p:tgtEl>
                                        <p:attrNameLst>
                                          <p:attrName>ppt_h</p:attrName>
                                        </p:attrNameLst>
                                      </p:cBhvr>
                                      <p:tavLst>
                                        <p:tav tm="0">
                                          <p:val>
                                            <p:fltVal val="0"/>
                                          </p:val>
                                        </p:tav>
                                        <p:tav tm="100000">
                                          <p:val>
                                            <p:strVal val="#ppt_h"/>
                                          </p:val>
                                        </p:tav>
                                      </p:tavLst>
                                    </p:anim>
                                    <p:animEffect transition="in" filter="fade">
                                      <p:cBhvr>
                                        <p:cTn id="119" dur="500"/>
                                        <p:tgtEl>
                                          <p:spTgt spid="22">
                                            <p:graphicEl>
                                              <a:dgm id="{00FD5FC3-E688-4A9A-828C-47EDC200A037}"/>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2">
                                            <p:graphicEl>
                                              <a:dgm id="{5F39EC56-63C8-4CD3-9C79-2FAC642F1D83}"/>
                                            </p:graphicEl>
                                          </p:spTgt>
                                        </p:tgtEl>
                                        <p:attrNameLst>
                                          <p:attrName>style.visibility</p:attrName>
                                        </p:attrNameLst>
                                      </p:cBhvr>
                                      <p:to>
                                        <p:strVal val="visible"/>
                                      </p:to>
                                    </p:set>
                                    <p:anim calcmode="lin" valueType="num">
                                      <p:cBhvr>
                                        <p:cTn id="122" dur="500" fill="hold"/>
                                        <p:tgtEl>
                                          <p:spTgt spid="22">
                                            <p:graphicEl>
                                              <a:dgm id="{5F39EC56-63C8-4CD3-9C79-2FAC642F1D83}"/>
                                            </p:graphicEl>
                                          </p:spTgt>
                                        </p:tgtEl>
                                        <p:attrNameLst>
                                          <p:attrName>ppt_w</p:attrName>
                                        </p:attrNameLst>
                                      </p:cBhvr>
                                      <p:tavLst>
                                        <p:tav tm="0">
                                          <p:val>
                                            <p:fltVal val="0"/>
                                          </p:val>
                                        </p:tav>
                                        <p:tav tm="100000">
                                          <p:val>
                                            <p:strVal val="#ppt_w"/>
                                          </p:val>
                                        </p:tav>
                                      </p:tavLst>
                                    </p:anim>
                                    <p:anim calcmode="lin" valueType="num">
                                      <p:cBhvr>
                                        <p:cTn id="123" dur="500" fill="hold"/>
                                        <p:tgtEl>
                                          <p:spTgt spid="22">
                                            <p:graphicEl>
                                              <a:dgm id="{5F39EC56-63C8-4CD3-9C79-2FAC642F1D83}"/>
                                            </p:graphicEl>
                                          </p:spTgt>
                                        </p:tgtEl>
                                        <p:attrNameLst>
                                          <p:attrName>ppt_h</p:attrName>
                                        </p:attrNameLst>
                                      </p:cBhvr>
                                      <p:tavLst>
                                        <p:tav tm="0">
                                          <p:val>
                                            <p:fltVal val="0"/>
                                          </p:val>
                                        </p:tav>
                                        <p:tav tm="100000">
                                          <p:val>
                                            <p:strVal val="#ppt_h"/>
                                          </p:val>
                                        </p:tav>
                                      </p:tavLst>
                                    </p:anim>
                                    <p:animEffect transition="in" filter="fade">
                                      <p:cBhvr>
                                        <p:cTn id="124" dur="500"/>
                                        <p:tgtEl>
                                          <p:spTgt spid="22">
                                            <p:graphicEl>
                                              <a:dgm id="{5F39EC56-63C8-4CD3-9C79-2FAC642F1D83}"/>
                                            </p:graphicEl>
                                          </p:spTgt>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22">
                                            <p:graphicEl>
                                              <a:dgm id="{AD86E5D7-8553-46DF-8B46-286D992665AB}"/>
                                            </p:graphicEl>
                                          </p:spTgt>
                                        </p:tgtEl>
                                        <p:attrNameLst>
                                          <p:attrName>style.visibility</p:attrName>
                                        </p:attrNameLst>
                                      </p:cBhvr>
                                      <p:to>
                                        <p:strVal val="visible"/>
                                      </p:to>
                                    </p:set>
                                    <p:anim calcmode="lin" valueType="num">
                                      <p:cBhvr>
                                        <p:cTn id="127" dur="500" fill="hold"/>
                                        <p:tgtEl>
                                          <p:spTgt spid="22">
                                            <p:graphicEl>
                                              <a:dgm id="{AD86E5D7-8553-46DF-8B46-286D992665AB}"/>
                                            </p:graphicEl>
                                          </p:spTgt>
                                        </p:tgtEl>
                                        <p:attrNameLst>
                                          <p:attrName>ppt_w</p:attrName>
                                        </p:attrNameLst>
                                      </p:cBhvr>
                                      <p:tavLst>
                                        <p:tav tm="0">
                                          <p:val>
                                            <p:fltVal val="0"/>
                                          </p:val>
                                        </p:tav>
                                        <p:tav tm="100000">
                                          <p:val>
                                            <p:strVal val="#ppt_w"/>
                                          </p:val>
                                        </p:tav>
                                      </p:tavLst>
                                    </p:anim>
                                    <p:anim calcmode="lin" valueType="num">
                                      <p:cBhvr>
                                        <p:cTn id="128" dur="500" fill="hold"/>
                                        <p:tgtEl>
                                          <p:spTgt spid="22">
                                            <p:graphicEl>
                                              <a:dgm id="{AD86E5D7-8553-46DF-8B46-286D992665AB}"/>
                                            </p:graphicEl>
                                          </p:spTgt>
                                        </p:tgtEl>
                                        <p:attrNameLst>
                                          <p:attrName>ppt_h</p:attrName>
                                        </p:attrNameLst>
                                      </p:cBhvr>
                                      <p:tavLst>
                                        <p:tav tm="0">
                                          <p:val>
                                            <p:fltVal val="0"/>
                                          </p:val>
                                        </p:tav>
                                        <p:tav tm="100000">
                                          <p:val>
                                            <p:strVal val="#ppt_h"/>
                                          </p:val>
                                        </p:tav>
                                      </p:tavLst>
                                    </p:anim>
                                    <p:animEffect transition="in" filter="fade">
                                      <p:cBhvr>
                                        <p:cTn id="129" dur="500"/>
                                        <p:tgtEl>
                                          <p:spTgt spid="22">
                                            <p:graphicEl>
                                              <a:dgm id="{AD86E5D7-8553-46DF-8B46-286D992665AB}"/>
                                            </p:graphicEl>
                                          </p:spTgt>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22">
                                            <p:graphicEl>
                                              <a:dgm id="{A0A6A282-1267-41ED-AFD4-9005969E52D6}"/>
                                            </p:graphicEl>
                                          </p:spTgt>
                                        </p:tgtEl>
                                        <p:attrNameLst>
                                          <p:attrName>style.visibility</p:attrName>
                                        </p:attrNameLst>
                                      </p:cBhvr>
                                      <p:to>
                                        <p:strVal val="visible"/>
                                      </p:to>
                                    </p:set>
                                    <p:anim calcmode="lin" valueType="num">
                                      <p:cBhvr>
                                        <p:cTn id="132" dur="500" fill="hold"/>
                                        <p:tgtEl>
                                          <p:spTgt spid="22">
                                            <p:graphicEl>
                                              <a:dgm id="{A0A6A282-1267-41ED-AFD4-9005969E52D6}"/>
                                            </p:graphicEl>
                                          </p:spTgt>
                                        </p:tgtEl>
                                        <p:attrNameLst>
                                          <p:attrName>ppt_w</p:attrName>
                                        </p:attrNameLst>
                                      </p:cBhvr>
                                      <p:tavLst>
                                        <p:tav tm="0">
                                          <p:val>
                                            <p:fltVal val="0"/>
                                          </p:val>
                                        </p:tav>
                                        <p:tav tm="100000">
                                          <p:val>
                                            <p:strVal val="#ppt_w"/>
                                          </p:val>
                                        </p:tav>
                                      </p:tavLst>
                                    </p:anim>
                                    <p:anim calcmode="lin" valueType="num">
                                      <p:cBhvr>
                                        <p:cTn id="133" dur="500" fill="hold"/>
                                        <p:tgtEl>
                                          <p:spTgt spid="22">
                                            <p:graphicEl>
                                              <a:dgm id="{A0A6A282-1267-41ED-AFD4-9005969E52D6}"/>
                                            </p:graphicEl>
                                          </p:spTgt>
                                        </p:tgtEl>
                                        <p:attrNameLst>
                                          <p:attrName>ppt_h</p:attrName>
                                        </p:attrNameLst>
                                      </p:cBhvr>
                                      <p:tavLst>
                                        <p:tav tm="0">
                                          <p:val>
                                            <p:fltVal val="0"/>
                                          </p:val>
                                        </p:tav>
                                        <p:tav tm="100000">
                                          <p:val>
                                            <p:strVal val="#ppt_h"/>
                                          </p:val>
                                        </p:tav>
                                      </p:tavLst>
                                    </p:anim>
                                    <p:animEffect transition="in" filter="fade">
                                      <p:cBhvr>
                                        <p:cTn id="134" dur="500"/>
                                        <p:tgtEl>
                                          <p:spTgt spid="22">
                                            <p:graphicEl>
                                              <a:dgm id="{A0A6A282-1267-41ED-AFD4-9005969E52D6}"/>
                                            </p:graphicEl>
                                          </p:spTgt>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22">
                                            <p:graphicEl>
                                              <a:dgm id="{EFCDADEA-0974-4FC6-9859-9088305F0D6A}"/>
                                            </p:graphicEl>
                                          </p:spTgt>
                                        </p:tgtEl>
                                        <p:attrNameLst>
                                          <p:attrName>style.visibility</p:attrName>
                                        </p:attrNameLst>
                                      </p:cBhvr>
                                      <p:to>
                                        <p:strVal val="visible"/>
                                      </p:to>
                                    </p:set>
                                    <p:anim calcmode="lin" valueType="num">
                                      <p:cBhvr>
                                        <p:cTn id="137" dur="500" fill="hold"/>
                                        <p:tgtEl>
                                          <p:spTgt spid="22">
                                            <p:graphicEl>
                                              <a:dgm id="{EFCDADEA-0974-4FC6-9859-9088305F0D6A}"/>
                                            </p:graphicEl>
                                          </p:spTgt>
                                        </p:tgtEl>
                                        <p:attrNameLst>
                                          <p:attrName>ppt_w</p:attrName>
                                        </p:attrNameLst>
                                      </p:cBhvr>
                                      <p:tavLst>
                                        <p:tav tm="0">
                                          <p:val>
                                            <p:fltVal val="0"/>
                                          </p:val>
                                        </p:tav>
                                        <p:tav tm="100000">
                                          <p:val>
                                            <p:strVal val="#ppt_w"/>
                                          </p:val>
                                        </p:tav>
                                      </p:tavLst>
                                    </p:anim>
                                    <p:anim calcmode="lin" valueType="num">
                                      <p:cBhvr>
                                        <p:cTn id="138" dur="500" fill="hold"/>
                                        <p:tgtEl>
                                          <p:spTgt spid="22">
                                            <p:graphicEl>
                                              <a:dgm id="{EFCDADEA-0974-4FC6-9859-9088305F0D6A}"/>
                                            </p:graphicEl>
                                          </p:spTgt>
                                        </p:tgtEl>
                                        <p:attrNameLst>
                                          <p:attrName>ppt_h</p:attrName>
                                        </p:attrNameLst>
                                      </p:cBhvr>
                                      <p:tavLst>
                                        <p:tav tm="0">
                                          <p:val>
                                            <p:fltVal val="0"/>
                                          </p:val>
                                        </p:tav>
                                        <p:tav tm="100000">
                                          <p:val>
                                            <p:strVal val="#ppt_h"/>
                                          </p:val>
                                        </p:tav>
                                      </p:tavLst>
                                    </p:anim>
                                    <p:animEffect transition="in" filter="fade">
                                      <p:cBhvr>
                                        <p:cTn id="139" dur="500"/>
                                        <p:tgtEl>
                                          <p:spTgt spid="22">
                                            <p:graphicEl>
                                              <a:dgm id="{EFCDADEA-0974-4FC6-9859-9088305F0D6A}"/>
                                            </p:graphicEl>
                                          </p:spTgt>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22">
                                            <p:graphicEl>
                                              <a:dgm id="{64448EC3-C657-4CC0-9C5A-1EB688B15A58}"/>
                                            </p:graphicEl>
                                          </p:spTgt>
                                        </p:tgtEl>
                                        <p:attrNameLst>
                                          <p:attrName>style.visibility</p:attrName>
                                        </p:attrNameLst>
                                      </p:cBhvr>
                                      <p:to>
                                        <p:strVal val="visible"/>
                                      </p:to>
                                    </p:set>
                                    <p:anim calcmode="lin" valueType="num">
                                      <p:cBhvr>
                                        <p:cTn id="142" dur="500" fill="hold"/>
                                        <p:tgtEl>
                                          <p:spTgt spid="22">
                                            <p:graphicEl>
                                              <a:dgm id="{64448EC3-C657-4CC0-9C5A-1EB688B15A58}"/>
                                            </p:graphicEl>
                                          </p:spTgt>
                                        </p:tgtEl>
                                        <p:attrNameLst>
                                          <p:attrName>ppt_w</p:attrName>
                                        </p:attrNameLst>
                                      </p:cBhvr>
                                      <p:tavLst>
                                        <p:tav tm="0">
                                          <p:val>
                                            <p:fltVal val="0"/>
                                          </p:val>
                                        </p:tav>
                                        <p:tav tm="100000">
                                          <p:val>
                                            <p:strVal val="#ppt_w"/>
                                          </p:val>
                                        </p:tav>
                                      </p:tavLst>
                                    </p:anim>
                                    <p:anim calcmode="lin" valueType="num">
                                      <p:cBhvr>
                                        <p:cTn id="143" dur="500" fill="hold"/>
                                        <p:tgtEl>
                                          <p:spTgt spid="22">
                                            <p:graphicEl>
                                              <a:dgm id="{64448EC3-C657-4CC0-9C5A-1EB688B15A58}"/>
                                            </p:graphicEl>
                                          </p:spTgt>
                                        </p:tgtEl>
                                        <p:attrNameLst>
                                          <p:attrName>ppt_h</p:attrName>
                                        </p:attrNameLst>
                                      </p:cBhvr>
                                      <p:tavLst>
                                        <p:tav tm="0">
                                          <p:val>
                                            <p:fltVal val="0"/>
                                          </p:val>
                                        </p:tav>
                                        <p:tav tm="100000">
                                          <p:val>
                                            <p:strVal val="#ppt_h"/>
                                          </p:val>
                                        </p:tav>
                                      </p:tavLst>
                                    </p:anim>
                                    <p:animEffect transition="in" filter="fade">
                                      <p:cBhvr>
                                        <p:cTn id="144" dur="500"/>
                                        <p:tgtEl>
                                          <p:spTgt spid="22">
                                            <p:graphicEl>
                                              <a:dgm id="{64448EC3-C657-4CC0-9C5A-1EB688B15A58}"/>
                                            </p:graphicEl>
                                          </p:spTgt>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22">
                                            <p:graphicEl>
                                              <a:dgm id="{EF265E4B-19E9-4F8D-B1F1-84093E7BC1FD}"/>
                                            </p:graphicEl>
                                          </p:spTgt>
                                        </p:tgtEl>
                                        <p:attrNameLst>
                                          <p:attrName>style.visibility</p:attrName>
                                        </p:attrNameLst>
                                      </p:cBhvr>
                                      <p:to>
                                        <p:strVal val="visible"/>
                                      </p:to>
                                    </p:set>
                                    <p:anim calcmode="lin" valueType="num">
                                      <p:cBhvr>
                                        <p:cTn id="147" dur="500" fill="hold"/>
                                        <p:tgtEl>
                                          <p:spTgt spid="22">
                                            <p:graphicEl>
                                              <a:dgm id="{EF265E4B-19E9-4F8D-B1F1-84093E7BC1FD}"/>
                                            </p:graphicEl>
                                          </p:spTgt>
                                        </p:tgtEl>
                                        <p:attrNameLst>
                                          <p:attrName>ppt_w</p:attrName>
                                        </p:attrNameLst>
                                      </p:cBhvr>
                                      <p:tavLst>
                                        <p:tav tm="0">
                                          <p:val>
                                            <p:fltVal val="0"/>
                                          </p:val>
                                        </p:tav>
                                        <p:tav tm="100000">
                                          <p:val>
                                            <p:strVal val="#ppt_w"/>
                                          </p:val>
                                        </p:tav>
                                      </p:tavLst>
                                    </p:anim>
                                    <p:anim calcmode="lin" valueType="num">
                                      <p:cBhvr>
                                        <p:cTn id="148" dur="500" fill="hold"/>
                                        <p:tgtEl>
                                          <p:spTgt spid="22">
                                            <p:graphicEl>
                                              <a:dgm id="{EF265E4B-19E9-4F8D-B1F1-84093E7BC1FD}"/>
                                            </p:graphicEl>
                                          </p:spTgt>
                                        </p:tgtEl>
                                        <p:attrNameLst>
                                          <p:attrName>ppt_h</p:attrName>
                                        </p:attrNameLst>
                                      </p:cBhvr>
                                      <p:tavLst>
                                        <p:tav tm="0">
                                          <p:val>
                                            <p:fltVal val="0"/>
                                          </p:val>
                                        </p:tav>
                                        <p:tav tm="100000">
                                          <p:val>
                                            <p:strVal val="#ppt_h"/>
                                          </p:val>
                                        </p:tav>
                                      </p:tavLst>
                                    </p:anim>
                                    <p:animEffect transition="in" filter="fade">
                                      <p:cBhvr>
                                        <p:cTn id="149" dur="500"/>
                                        <p:tgtEl>
                                          <p:spTgt spid="22">
                                            <p:graphicEl>
                                              <a:dgm id="{EF265E4B-19E9-4F8D-B1F1-84093E7BC1FD}"/>
                                            </p:graphicEl>
                                          </p:spTgt>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22">
                                            <p:graphicEl>
                                              <a:dgm id="{1DABBC89-244B-4C7C-985E-0D824FB4C89A}"/>
                                            </p:graphicEl>
                                          </p:spTgt>
                                        </p:tgtEl>
                                        <p:attrNameLst>
                                          <p:attrName>style.visibility</p:attrName>
                                        </p:attrNameLst>
                                      </p:cBhvr>
                                      <p:to>
                                        <p:strVal val="visible"/>
                                      </p:to>
                                    </p:set>
                                    <p:anim calcmode="lin" valueType="num">
                                      <p:cBhvr>
                                        <p:cTn id="152" dur="500" fill="hold"/>
                                        <p:tgtEl>
                                          <p:spTgt spid="22">
                                            <p:graphicEl>
                                              <a:dgm id="{1DABBC89-244B-4C7C-985E-0D824FB4C89A}"/>
                                            </p:graphicEl>
                                          </p:spTgt>
                                        </p:tgtEl>
                                        <p:attrNameLst>
                                          <p:attrName>ppt_w</p:attrName>
                                        </p:attrNameLst>
                                      </p:cBhvr>
                                      <p:tavLst>
                                        <p:tav tm="0">
                                          <p:val>
                                            <p:fltVal val="0"/>
                                          </p:val>
                                        </p:tav>
                                        <p:tav tm="100000">
                                          <p:val>
                                            <p:strVal val="#ppt_w"/>
                                          </p:val>
                                        </p:tav>
                                      </p:tavLst>
                                    </p:anim>
                                    <p:anim calcmode="lin" valueType="num">
                                      <p:cBhvr>
                                        <p:cTn id="153" dur="500" fill="hold"/>
                                        <p:tgtEl>
                                          <p:spTgt spid="22">
                                            <p:graphicEl>
                                              <a:dgm id="{1DABBC89-244B-4C7C-985E-0D824FB4C89A}"/>
                                            </p:graphicEl>
                                          </p:spTgt>
                                        </p:tgtEl>
                                        <p:attrNameLst>
                                          <p:attrName>ppt_h</p:attrName>
                                        </p:attrNameLst>
                                      </p:cBhvr>
                                      <p:tavLst>
                                        <p:tav tm="0">
                                          <p:val>
                                            <p:fltVal val="0"/>
                                          </p:val>
                                        </p:tav>
                                        <p:tav tm="100000">
                                          <p:val>
                                            <p:strVal val="#ppt_h"/>
                                          </p:val>
                                        </p:tav>
                                      </p:tavLst>
                                    </p:anim>
                                    <p:animEffect transition="in" filter="fade">
                                      <p:cBhvr>
                                        <p:cTn id="154" dur="500"/>
                                        <p:tgtEl>
                                          <p:spTgt spid="22">
                                            <p:graphicEl>
                                              <a:dgm id="{1DABBC89-244B-4C7C-985E-0D824FB4C89A}"/>
                                            </p:graphicEl>
                                          </p:spTgt>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22">
                                            <p:graphicEl>
                                              <a:dgm id="{2686357A-0801-4267-A6AB-04D4EBEF18BD}"/>
                                            </p:graphicEl>
                                          </p:spTgt>
                                        </p:tgtEl>
                                        <p:attrNameLst>
                                          <p:attrName>style.visibility</p:attrName>
                                        </p:attrNameLst>
                                      </p:cBhvr>
                                      <p:to>
                                        <p:strVal val="visible"/>
                                      </p:to>
                                    </p:set>
                                    <p:anim calcmode="lin" valueType="num">
                                      <p:cBhvr>
                                        <p:cTn id="157" dur="500" fill="hold"/>
                                        <p:tgtEl>
                                          <p:spTgt spid="22">
                                            <p:graphicEl>
                                              <a:dgm id="{2686357A-0801-4267-A6AB-04D4EBEF18BD}"/>
                                            </p:graphicEl>
                                          </p:spTgt>
                                        </p:tgtEl>
                                        <p:attrNameLst>
                                          <p:attrName>ppt_w</p:attrName>
                                        </p:attrNameLst>
                                      </p:cBhvr>
                                      <p:tavLst>
                                        <p:tav tm="0">
                                          <p:val>
                                            <p:fltVal val="0"/>
                                          </p:val>
                                        </p:tav>
                                        <p:tav tm="100000">
                                          <p:val>
                                            <p:strVal val="#ppt_w"/>
                                          </p:val>
                                        </p:tav>
                                      </p:tavLst>
                                    </p:anim>
                                    <p:anim calcmode="lin" valueType="num">
                                      <p:cBhvr>
                                        <p:cTn id="158" dur="500" fill="hold"/>
                                        <p:tgtEl>
                                          <p:spTgt spid="22">
                                            <p:graphicEl>
                                              <a:dgm id="{2686357A-0801-4267-A6AB-04D4EBEF18BD}"/>
                                            </p:graphicEl>
                                          </p:spTgt>
                                        </p:tgtEl>
                                        <p:attrNameLst>
                                          <p:attrName>ppt_h</p:attrName>
                                        </p:attrNameLst>
                                      </p:cBhvr>
                                      <p:tavLst>
                                        <p:tav tm="0">
                                          <p:val>
                                            <p:fltVal val="0"/>
                                          </p:val>
                                        </p:tav>
                                        <p:tav tm="100000">
                                          <p:val>
                                            <p:strVal val="#ppt_h"/>
                                          </p:val>
                                        </p:tav>
                                      </p:tavLst>
                                    </p:anim>
                                    <p:animEffect transition="in" filter="fade">
                                      <p:cBhvr>
                                        <p:cTn id="159" dur="500"/>
                                        <p:tgtEl>
                                          <p:spTgt spid="22">
                                            <p:graphicEl>
                                              <a:dgm id="{2686357A-0801-4267-A6AB-04D4EBEF18BD}"/>
                                            </p:graphicEl>
                                          </p:spTgt>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22">
                                            <p:graphicEl>
                                              <a:dgm id="{A42DF715-8B6B-42C1-94DF-00291F75EE3C}"/>
                                            </p:graphicEl>
                                          </p:spTgt>
                                        </p:tgtEl>
                                        <p:attrNameLst>
                                          <p:attrName>style.visibility</p:attrName>
                                        </p:attrNameLst>
                                      </p:cBhvr>
                                      <p:to>
                                        <p:strVal val="visible"/>
                                      </p:to>
                                    </p:set>
                                    <p:anim calcmode="lin" valueType="num">
                                      <p:cBhvr>
                                        <p:cTn id="162" dur="500" fill="hold"/>
                                        <p:tgtEl>
                                          <p:spTgt spid="22">
                                            <p:graphicEl>
                                              <a:dgm id="{A42DF715-8B6B-42C1-94DF-00291F75EE3C}"/>
                                            </p:graphicEl>
                                          </p:spTgt>
                                        </p:tgtEl>
                                        <p:attrNameLst>
                                          <p:attrName>ppt_w</p:attrName>
                                        </p:attrNameLst>
                                      </p:cBhvr>
                                      <p:tavLst>
                                        <p:tav tm="0">
                                          <p:val>
                                            <p:fltVal val="0"/>
                                          </p:val>
                                        </p:tav>
                                        <p:tav tm="100000">
                                          <p:val>
                                            <p:strVal val="#ppt_w"/>
                                          </p:val>
                                        </p:tav>
                                      </p:tavLst>
                                    </p:anim>
                                    <p:anim calcmode="lin" valueType="num">
                                      <p:cBhvr>
                                        <p:cTn id="163" dur="500" fill="hold"/>
                                        <p:tgtEl>
                                          <p:spTgt spid="22">
                                            <p:graphicEl>
                                              <a:dgm id="{A42DF715-8B6B-42C1-94DF-00291F75EE3C}"/>
                                            </p:graphicEl>
                                          </p:spTgt>
                                        </p:tgtEl>
                                        <p:attrNameLst>
                                          <p:attrName>ppt_h</p:attrName>
                                        </p:attrNameLst>
                                      </p:cBhvr>
                                      <p:tavLst>
                                        <p:tav tm="0">
                                          <p:val>
                                            <p:fltVal val="0"/>
                                          </p:val>
                                        </p:tav>
                                        <p:tav tm="100000">
                                          <p:val>
                                            <p:strVal val="#ppt_h"/>
                                          </p:val>
                                        </p:tav>
                                      </p:tavLst>
                                    </p:anim>
                                    <p:animEffect transition="in" filter="fade">
                                      <p:cBhvr>
                                        <p:cTn id="164" dur="500"/>
                                        <p:tgtEl>
                                          <p:spTgt spid="22">
                                            <p:graphicEl>
                                              <a:dgm id="{A42DF715-8B6B-42C1-94DF-00291F75EE3C}"/>
                                            </p:graphicEl>
                                          </p:spTgt>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22">
                                            <p:graphicEl>
                                              <a:dgm id="{B82BB65B-3423-4143-A95F-8CBA8CE747C4}"/>
                                            </p:graphicEl>
                                          </p:spTgt>
                                        </p:tgtEl>
                                        <p:attrNameLst>
                                          <p:attrName>style.visibility</p:attrName>
                                        </p:attrNameLst>
                                      </p:cBhvr>
                                      <p:to>
                                        <p:strVal val="visible"/>
                                      </p:to>
                                    </p:set>
                                    <p:anim calcmode="lin" valueType="num">
                                      <p:cBhvr>
                                        <p:cTn id="167" dur="500" fill="hold"/>
                                        <p:tgtEl>
                                          <p:spTgt spid="22">
                                            <p:graphicEl>
                                              <a:dgm id="{B82BB65B-3423-4143-A95F-8CBA8CE747C4}"/>
                                            </p:graphicEl>
                                          </p:spTgt>
                                        </p:tgtEl>
                                        <p:attrNameLst>
                                          <p:attrName>ppt_w</p:attrName>
                                        </p:attrNameLst>
                                      </p:cBhvr>
                                      <p:tavLst>
                                        <p:tav tm="0">
                                          <p:val>
                                            <p:fltVal val="0"/>
                                          </p:val>
                                        </p:tav>
                                        <p:tav tm="100000">
                                          <p:val>
                                            <p:strVal val="#ppt_w"/>
                                          </p:val>
                                        </p:tav>
                                      </p:tavLst>
                                    </p:anim>
                                    <p:anim calcmode="lin" valueType="num">
                                      <p:cBhvr>
                                        <p:cTn id="168" dur="500" fill="hold"/>
                                        <p:tgtEl>
                                          <p:spTgt spid="22">
                                            <p:graphicEl>
                                              <a:dgm id="{B82BB65B-3423-4143-A95F-8CBA8CE747C4}"/>
                                            </p:graphicEl>
                                          </p:spTgt>
                                        </p:tgtEl>
                                        <p:attrNameLst>
                                          <p:attrName>ppt_h</p:attrName>
                                        </p:attrNameLst>
                                      </p:cBhvr>
                                      <p:tavLst>
                                        <p:tav tm="0">
                                          <p:val>
                                            <p:fltVal val="0"/>
                                          </p:val>
                                        </p:tav>
                                        <p:tav tm="100000">
                                          <p:val>
                                            <p:strVal val="#ppt_h"/>
                                          </p:val>
                                        </p:tav>
                                      </p:tavLst>
                                    </p:anim>
                                    <p:animEffect transition="in" filter="fade">
                                      <p:cBhvr>
                                        <p:cTn id="169" dur="500"/>
                                        <p:tgtEl>
                                          <p:spTgt spid="22">
                                            <p:graphicEl>
                                              <a:dgm id="{B82BB65B-3423-4143-A95F-8CBA8CE747C4}"/>
                                            </p:graphicEl>
                                          </p:spTgt>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22">
                                            <p:graphicEl>
                                              <a:dgm id="{4047DCFB-5A1C-4402-AF33-FE19DA997C81}"/>
                                            </p:graphicEl>
                                          </p:spTgt>
                                        </p:tgtEl>
                                        <p:attrNameLst>
                                          <p:attrName>style.visibility</p:attrName>
                                        </p:attrNameLst>
                                      </p:cBhvr>
                                      <p:to>
                                        <p:strVal val="visible"/>
                                      </p:to>
                                    </p:set>
                                    <p:anim calcmode="lin" valueType="num">
                                      <p:cBhvr>
                                        <p:cTn id="172" dur="500" fill="hold"/>
                                        <p:tgtEl>
                                          <p:spTgt spid="22">
                                            <p:graphicEl>
                                              <a:dgm id="{4047DCFB-5A1C-4402-AF33-FE19DA997C81}"/>
                                            </p:graphicEl>
                                          </p:spTgt>
                                        </p:tgtEl>
                                        <p:attrNameLst>
                                          <p:attrName>ppt_w</p:attrName>
                                        </p:attrNameLst>
                                      </p:cBhvr>
                                      <p:tavLst>
                                        <p:tav tm="0">
                                          <p:val>
                                            <p:fltVal val="0"/>
                                          </p:val>
                                        </p:tav>
                                        <p:tav tm="100000">
                                          <p:val>
                                            <p:strVal val="#ppt_w"/>
                                          </p:val>
                                        </p:tav>
                                      </p:tavLst>
                                    </p:anim>
                                    <p:anim calcmode="lin" valueType="num">
                                      <p:cBhvr>
                                        <p:cTn id="173" dur="500" fill="hold"/>
                                        <p:tgtEl>
                                          <p:spTgt spid="22">
                                            <p:graphicEl>
                                              <a:dgm id="{4047DCFB-5A1C-4402-AF33-FE19DA997C81}"/>
                                            </p:graphicEl>
                                          </p:spTgt>
                                        </p:tgtEl>
                                        <p:attrNameLst>
                                          <p:attrName>ppt_h</p:attrName>
                                        </p:attrNameLst>
                                      </p:cBhvr>
                                      <p:tavLst>
                                        <p:tav tm="0">
                                          <p:val>
                                            <p:fltVal val="0"/>
                                          </p:val>
                                        </p:tav>
                                        <p:tav tm="100000">
                                          <p:val>
                                            <p:strVal val="#ppt_h"/>
                                          </p:val>
                                        </p:tav>
                                      </p:tavLst>
                                    </p:anim>
                                    <p:animEffect transition="in" filter="fade">
                                      <p:cBhvr>
                                        <p:cTn id="174" dur="500"/>
                                        <p:tgtEl>
                                          <p:spTgt spid="22">
                                            <p:graphicEl>
                                              <a:dgm id="{4047DCFB-5A1C-4402-AF33-FE19DA997C81}"/>
                                            </p:graphicEl>
                                          </p:spTgt>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22">
                                            <p:graphicEl>
                                              <a:dgm id="{2811D63C-A63B-4BA7-B77F-8E8404F7620B}"/>
                                            </p:graphicEl>
                                          </p:spTgt>
                                        </p:tgtEl>
                                        <p:attrNameLst>
                                          <p:attrName>style.visibility</p:attrName>
                                        </p:attrNameLst>
                                      </p:cBhvr>
                                      <p:to>
                                        <p:strVal val="visible"/>
                                      </p:to>
                                    </p:set>
                                    <p:anim calcmode="lin" valueType="num">
                                      <p:cBhvr>
                                        <p:cTn id="177" dur="500" fill="hold"/>
                                        <p:tgtEl>
                                          <p:spTgt spid="22">
                                            <p:graphicEl>
                                              <a:dgm id="{2811D63C-A63B-4BA7-B77F-8E8404F7620B}"/>
                                            </p:graphicEl>
                                          </p:spTgt>
                                        </p:tgtEl>
                                        <p:attrNameLst>
                                          <p:attrName>ppt_w</p:attrName>
                                        </p:attrNameLst>
                                      </p:cBhvr>
                                      <p:tavLst>
                                        <p:tav tm="0">
                                          <p:val>
                                            <p:fltVal val="0"/>
                                          </p:val>
                                        </p:tav>
                                        <p:tav tm="100000">
                                          <p:val>
                                            <p:strVal val="#ppt_w"/>
                                          </p:val>
                                        </p:tav>
                                      </p:tavLst>
                                    </p:anim>
                                    <p:anim calcmode="lin" valueType="num">
                                      <p:cBhvr>
                                        <p:cTn id="178" dur="500" fill="hold"/>
                                        <p:tgtEl>
                                          <p:spTgt spid="22">
                                            <p:graphicEl>
                                              <a:dgm id="{2811D63C-A63B-4BA7-B77F-8E8404F7620B}"/>
                                            </p:graphicEl>
                                          </p:spTgt>
                                        </p:tgtEl>
                                        <p:attrNameLst>
                                          <p:attrName>ppt_h</p:attrName>
                                        </p:attrNameLst>
                                      </p:cBhvr>
                                      <p:tavLst>
                                        <p:tav tm="0">
                                          <p:val>
                                            <p:fltVal val="0"/>
                                          </p:val>
                                        </p:tav>
                                        <p:tav tm="100000">
                                          <p:val>
                                            <p:strVal val="#ppt_h"/>
                                          </p:val>
                                        </p:tav>
                                      </p:tavLst>
                                    </p:anim>
                                    <p:animEffect transition="in" filter="fade">
                                      <p:cBhvr>
                                        <p:cTn id="179" dur="500"/>
                                        <p:tgtEl>
                                          <p:spTgt spid="22">
                                            <p:graphicEl>
                                              <a:dgm id="{2811D63C-A63B-4BA7-B77F-8E8404F7620B}"/>
                                            </p:graphicEl>
                                          </p:spTgt>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22">
                                            <p:graphicEl>
                                              <a:dgm id="{F62D64F4-CEE8-4D3E-B188-8A8DC0CBB6E5}"/>
                                            </p:graphicEl>
                                          </p:spTgt>
                                        </p:tgtEl>
                                        <p:attrNameLst>
                                          <p:attrName>style.visibility</p:attrName>
                                        </p:attrNameLst>
                                      </p:cBhvr>
                                      <p:to>
                                        <p:strVal val="visible"/>
                                      </p:to>
                                    </p:set>
                                    <p:anim calcmode="lin" valueType="num">
                                      <p:cBhvr>
                                        <p:cTn id="182" dur="500" fill="hold"/>
                                        <p:tgtEl>
                                          <p:spTgt spid="22">
                                            <p:graphicEl>
                                              <a:dgm id="{F62D64F4-CEE8-4D3E-B188-8A8DC0CBB6E5}"/>
                                            </p:graphicEl>
                                          </p:spTgt>
                                        </p:tgtEl>
                                        <p:attrNameLst>
                                          <p:attrName>ppt_w</p:attrName>
                                        </p:attrNameLst>
                                      </p:cBhvr>
                                      <p:tavLst>
                                        <p:tav tm="0">
                                          <p:val>
                                            <p:fltVal val="0"/>
                                          </p:val>
                                        </p:tav>
                                        <p:tav tm="100000">
                                          <p:val>
                                            <p:strVal val="#ppt_w"/>
                                          </p:val>
                                        </p:tav>
                                      </p:tavLst>
                                    </p:anim>
                                    <p:anim calcmode="lin" valueType="num">
                                      <p:cBhvr>
                                        <p:cTn id="183" dur="500" fill="hold"/>
                                        <p:tgtEl>
                                          <p:spTgt spid="22">
                                            <p:graphicEl>
                                              <a:dgm id="{F62D64F4-CEE8-4D3E-B188-8A8DC0CBB6E5}"/>
                                            </p:graphicEl>
                                          </p:spTgt>
                                        </p:tgtEl>
                                        <p:attrNameLst>
                                          <p:attrName>ppt_h</p:attrName>
                                        </p:attrNameLst>
                                      </p:cBhvr>
                                      <p:tavLst>
                                        <p:tav tm="0">
                                          <p:val>
                                            <p:fltVal val="0"/>
                                          </p:val>
                                        </p:tav>
                                        <p:tav tm="100000">
                                          <p:val>
                                            <p:strVal val="#ppt_h"/>
                                          </p:val>
                                        </p:tav>
                                      </p:tavLst>
                                    </p:anim>
                                    <p:animEffect transition="in" filter="fade">
                                      <p:cBhvr>
                                        <p:cTn id="184" dur="500"/>
                                        <p:tgtEl>
                                          <p:spTgt spid="22">
                                            <p:graphicEl>
                                              <a:dgm id="{F62D64F4-CEE8-4D3E-B188-8A8DC0CBB6E5}"/>
                                            </p:graphicEl>
                                          </p:spTgt>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22">
                                            <p:graphicEl>
                                              <a:dgm id="{07CC3C1B-4362-411D-B529-E5CA6B08DB97}"/>
                                            </p:graphicEl>
                                          </p:spTgt>
                                        </p:tgtEl>
                                        <p:attrNameLst>
                                          <p:attrName>style.visibility</p:attrName>
                                        </p:attrNameLst>
                                      </p:cBhvr>
                                      <p:to>
                                        <p:strVal val="visible"/>
                                      </p:to>
                                    </p:set>
                                    <p:anim calcmode="lin" valueType="num">
                                      <p:cBhvr>
                                        <p:cTn id="187" dur="500" fill="hold"/>
                                        <p:tgtEl>
                                          <p:spTgt spid="22">
                                            <p:graphicEl>
                                              <a:dgm id="{07CC3C1B-4362-411D-B529-E5CA6B08DB97}"/>
                                            </p:graphicEl>
                                          </p:spTgt>
                                        </p:tgtEl>
                                        <p:attrNameLst>
                                          <p:attrName>ppt_w</p:attrName>
                                        </p:attrNameLst>
                                      </p:cBhvr>
                                      <p:tavLst>
                                        <p:tav tm="0">
                                          <p:val>
                                            <p:fltVal val="0"/>
                                          </p:val>
                                        </p:tav>
                                        <p:tav tm="100000">
                                          <p:val>
                                            <p:strVal val="#ppt_w"/>
                                          </p:val>
                                        </p:tav>
                                      </p:tavLst>
                                    </p:anim>
                                    <p:anim calcmode="lin" valueType="num">
                                      <p:cBhvr>
                                        <p:cTn id="188" dur="500" fill="hold"/>
                                        <p:tgtEl>
                                          <p:spTgt spid="22">
                                            <p:graphicEl>
                                              <a:dgm id="{07CC3C1B-4362-411D-B529-E5CA6B08DB97}"/>
                                            </p:graphicEl>
                                          </p:spTgt>
                                        </p:tgtEl>
                                        <p:attrNameLst>
                                          <p:attrName>ppt_h</p:attrName>
                                        </p:attrNameLst>
                                      </p:cBhvr>
                                      <p:tavLst>
                                        <p:tav tm="0">
                                          <p:val>
                                            <p:fltVal val="0"/>
                                          </p:val>
                                        </p:tav>
                                        <p:tav tm="100000">
                                          <p:val>
                                            <p:strVal val="#ppt_h"/>
                                          </p:val>
                                        </p:tav>
                                      </p:tavLst>
                                    </p:anim>
                                    <p:animEffect transition="in" filter="fade">
                                      <p:cBhvr>
                                        <p:cTn id="189" dur="500"/>
                                        <p:tgtEl>
                                          <p:spTgt spid="22">
                                            <p:graphicEl>
                                              <a:dgm id="{07CC3C1B-4362-411D-B529-E5CA6B08DB97}"/>
                                            </p:graphicEl>
                                          </p:spTgt>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22">
                                            <p:graphicEl>
                                              <a:dgm id="{1040A43D-CE6B-4A84-B914-D2DC8FFF2752}"/>
                                            </p:graphicEl>
                                          </p:spTgt>
                                        </p:tgtEl>
                                        <p:attrNameLst>
                                          <p:attrName>style.visibility</p:attrName>
                                        </p:attrNameLst>
                                      </p:cBhvr>
                                      <p:to>
                                        <p:strVal val="visible"/>
                                      </p:to>
                                    </p:set>
                                    <p:anim calcmode="lin" valueType="num">
                                      <p:cBhvr>
                                        <p:cTn id="192" dur="500" fill="hold"/>
                                        <p:tgtEl>
                                          <p:spTgt spid="22">
                                            <p:graphicEl>
                                              <a:dgm id="{1040A43D-CE6B-4A84-B914-D2DC8FFF2752}"/>
                                            </p:graphicEl>
                                          </p:spTgt>
                                        </p:tgtEl>
                                        <p:attrNameLst>
                                          <p:attrName>ppt_w</p:attrName>
                                        </p:attrNameLst>
                                      </p:cBhvr>
                                      <p:tavLst>
                                        <p:tav tm="0">
                                          <p:val>
                                            <p:fltVal val="0"/>
                                          </p:val>
                                        </p:tav>
                                        <p:tav tm="100000">
                                          <p:val>
                                            <p:strVal val="#ppt_w"/>
                                          </p:val>
                                        </p:tav>
                                      </p:tavLst>
                                    </p:anim>
                                    <p:anim calcmode="lin" valueType="num">
                                      <p:cBhvr>
                                        <p:cTn id="193" dur="500" fill="hold"/>
                                        <p:tgtEl>
                                          <p:spTgt spid="22">
                                            <p:graphicEl>
                                              <a:dgm id="{1040A43D-CE6B-4A84-B914-D2DC8FFF2752}"/>
                                            </p:graphicEl>
                                          </p:spTgt>
                                        </p:tgtEl>
                                        <p:attrNameLst>
                                          <p:attrName>ppt_h</p:attrName>
                                        </p:attrNameLst>
                                      </p:cBhvr>
                                      <p:tavLst>
                                        <p:tav tm="0">
                                          <p:val>
                                            <p:fltVal val="0"/>
                                          </p:val>
                                        </p:tav>
                                        <p:tav tm="100000">
                                          <p:val>
                                            <p:strVal val="#ppt_h"/>
                                          </p:val>
                                        </p:tav>
                                      </p:tavLst>
                                    </p:anim>
                                    <p:animEffect transition="in" filter="fade">
                                      <p:cBhvr>
                                        <p:cTn id="194" dur="500"/>
                                        <p:tgtEl>
                                          <p:spTgt spid="22">
                                            <p:graphicEl>
                                              <a:dgm id="{1040A43D-CE6B-4A84-B914-D2DC8FFF2752}"/>
                                            </p:graphicEl>
                                          </p:spTgt>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22">
                                            <p:graphicEl>
                                              <a:dgm id="{DE86E4B0-5F29-481C-8011-5C4B57EF9354}"/>
                                            </p:graphicEl>
                                          </p:spTgt>
                                        </p:tgtEl>
                                        <p:attrNameLst>
                                          <p:attrName>style.visibility</p:attrName>
                                        </p:attrNameLst>
                                      </p:cBhvr>
                                      <p:to>
                                        <p:strVal val="visible"/>
                                      </p:to>
                                    </p:set>
                                    <p:anim calcmode="lin" valueType="num">
                                      <p:cBhvr>
                                        <p:cTn id="197" dur="500" fill="hold"/>
                                        <p:tgtEl>
                                          <p:spTgt spid="22">
                                            <p:graphicEl>
                                              <a:dgm id="{DE86E4B0-5F29-481C-8011-5C4B57EF9354}"/>
                                            </p:graphicEl>
                                          </p:spTgt>
                                        </p:tgtEl>
                                        <p:attrNameLst>
                                          <p:attrName>ppt_w</p:attrName>
                                        </p:attrNameLst>
                                      </p:cBhvr>
                                      <p:tavLst>
                                        <p:tav tm="0">
                                          <p:val>
                                            <p:fltVal val="0"/>
                                          </p:val>
                                        </p:tav>
                                        <p:tav tm="100000">
                                          <p:val>
                                            <p:strVal val="#ppt_w"/>
                                          </p:val>
                                        </p:tav>
                                      </p:tavLst>
                                    </p:anim>
                                    <p:anim calcmode="lin" valueType="num">
                                      <p:cBhvr>
                                        <p:cTn id="198" dur="500" fill="hold"/>
                                        <p:tgtEl>
                                          <p:spTgt spid="22">
                                            <p:graphicEl>
                                              <a:dgm id="{DE86E4B0-5F29-481C-8011-5C4B57EF9354}"/>
                                            </p:graphicEl>
                                          </p:spTgt>
                                        </p:tgtEl>
                                        <p:attrNameLst>
                                          <p:attrName>ppt_h</p:attrName>
                                        </p:attrNameLst>
                                      </p:cBhvr>
                                      <p:tavLst>
                                        <p:tav tm="0">
                                          <p:val>
                                            <p:fltVal val="0"/>
                                          </p:val>
                                        </p:tav>
                                        <p:tav tm="100000">
                                          <p:val>
                                            <p:strVal val="#ppt_h"/>
                                          </p:val>
                                        </p:tav>
                                      </p:tavLst>
                                    </p:anim>
                                    <p:animEffect transition="in" filter="fade">
                                      <p:cBhvr>
                                        <p:cTn id="199" dur="500"/>
                                        <p:tgtEl>
                                          <p:spTgt spid="22">
                                            <p:graphicEl>
                                              <a:dgm id="{DE86E4B0-5F29-481C-8011-5C4B57EF9354}"/>
                                            </p:graphicEl>
                                          </p:spTgt>
                                        </p:tgtEl>
                                      </p:cBhvr>
                                    </p:animEffect>
                                  </p:childTnLst>
                                </p:cTn>
                              </p:par>
                              <p:par>
                                <p:cTn id="200" presetID="53" presetClass="entr" presetSubtype="16" fill="hold" grpId="0" nodeType="withEffect">
                                  <p:stCondLst>
                                    <p:cond delay="0"/>
                                  </p:stCondLst>
                                  <p:childTnLst>
                                    <p:set>
                                      <p:cBhvr>
                                        <p:cTn id="201" dur="1" fill="hold">
                                          <p:stCondLst>
                                            <p:cond delay="0"/>
                                          </p:stCondLst>
                                        </p:cTn>
                                        <p:tgtEl>
                                          <p:spTgt spid="22">
                                            <p:graphicEl>
                                              <a:dgm id="{D9BC99D3-1A67-4C8B-8195-DD1BB049C51F}"/>
                                            </p:graphicEl>
                                          </p:spTgt>
                                        </p:tgtEl>
                                        <p:attrNameLst>
                                          <p:attrName>style.visibility</p:attrName>
                                        </p:attrNameLst>
                                      </p:cBhvr>
                                      <p:to>
                                        <p:strVal val="visible"/>
                                      </p:to>
                                    </p:set>
                                    <p:anim calcmode="lin" valueType="num">
                                      <p:cBhvr>
                                        <p:cTn id="202" dur="500" fill="hold"/>
                                        <p:tgtEl>
                                          <p:spTgt spid="22">
                                            <p:graphicEl>
                                              <a:dgm id="{D9BC99D3-1A67-4C8B-8195-DD1BB049C51F}"/>
                                            </p:graphicEl>
                                          </p:spTgt>
                                        </p:tgtEl>
                                        <p:attrNameLst>
                                          <p:attrName>ppt_w</p:attrName>
                                        </p:attrNameLst>
                                      </p:cBhvr>
                                      <p:tavLst>
                                        <p:tav tm="0">
                                          <p:val>
                                            <p:fltVal val="0"/>
                                          </p:val>
                                        </p:tav>
                                        <p:tav tm="100000">
                                          <p:val>
                                            <p:strVal val="#ppt_w"/>
                                          </p:val>
                                        </p:tav>
                                      </p:tavLst>
                                    </p:anim>
                                    <p:anim calcmode="lin" valueType="num">
                                      <p:cBhvr>
                                        <p:cTn id="203" dur="500" fill="hold"/>
                                        <p:tgtEl>
                                          <p:spTgt spid="22">
                                            <p:graphicEl>
                                              <a:dgm id="{D9BC99D3-1A67-4C8B-8195-DD1BB049C51F}"/>
                                            </p:graphicEl>
                                          </p:spTgt>
                                        </p:tgtEl>
                                        <p:attrNameLst>
                                          <p:attrName>ppt_h</p:attrName>
                                        </p:attrNameLst>
                                      </p:cBhvr>
                                      <p:tavLst>
                                        <p:tav tm="0">
                                          <p:val>
                                            <p:fltVal val="0"/>
                                          </p:val>
                                        </p:tav>
                                        <p:tav tm="100000">
                                          <p:val>
                                            <p:strVal val="#ppt_h"/>
                                          </p:val>
                                        </p:tav>
                                      </p:tavLst>
                                    </p:anim>
                                    <p:animEffect transition="in" filter="fade">
                                      <p:cBhvr>
                                        <p:cTn id="204" dur="500"/>
                                        <p:tgtEl>
                                          <p:spTgt spid="22">
                                            <p:graphicEl>
                                              <a:dgm id="{D9BC99D3-1A67-4C8B-8195-DD1BB049C51F}"/>
                                            </p:graphicEl>
                                          </p:spTgt>
                                        </p:tgtEl>
                                      </p:cBhvr>
                                    </p:animEffect>
                                  </p:childTnLst>
                                </p:cTn>
                              </p:par>
                              <p:par>
                                <p:cTn id="205" presetID="53" presetClass="entr" presetSubtype="16" fill="hold" grpId="0" nodeType="withEffect">
                                  <p:stCondLst>
                                    <p:cond delay="0"/>
                                  </p:stCondLst>
                                  <p:childTnLst>
                                    <p:set>
                                      <p:cBhvr>
                                        <p:cTn id="206" dur="1" fill="hold">
                                          <p:stCondLst>
                                            <p:cond delay="0"/>
                                          </p:stCondLst>
                                        </p:cTn>
                                        <p:tgtEl>
                                          <p:spTgt spid="22">
                                            <p:graphicEl>
                                              <a:dgm id="{50B0ACBB-3692-4A03-A792-2940357373D3}"/>
                                            </p:graphicEl>
                                          </p:spTgt>
                                        </p:tgtEl>
                                        <p:attrNameLst>
                                          <p:attrName>style.visibility</p:attrName>
                                        </p:attrNameLst>
                                      </p:cBhvr>
                                      <p:to>
                                        <p:strVal val="visible"/>
                                      </p:to>
                                    </p:set>
                                    <p:anim calcmode="lin" valueType="num">
                                      <p:cBhvr>
                                        <p:cTn id="207" dur="500" fill="hold"/>
                                        <p:tgtEl>
                                          <p:spTgt spid="22">
                                            <p:graphicEl>
                                              <a:dgm id="{50B0ACBB-3692-4A03-A792-2940357373D3}"/>
                                            </p:graphicEl>
                                          </p:spTgt>
                                        </p:tgtEl>
                                        <p:attrNameLst>
                                          <p:attrName>ppt_w</p:attrName>
                                        </p:attrNameLst>
                                      </p:cBhvr>
                                      <p:tavLst>
                                        <p:tav tm="0">
                                          <p:val>
                                            <p:fltVal val="0"/>
                                          </p:val>
                                        </p:tav>
                                        <p:tav tm="100000">
                                          <p:val>
                                            <p:strVal val="#ppt_w"/>
                                          </p:val>
                                        </p:tav>
                                      </p:tavLst>
                                    </p:anim>
                                    <p:anim calcmode="lin" valueType="num">
                                      <p:cBhvr>
                                        <p:cTn id="208" dur="500" fill="hold"/>
                                        <p:tgtEl>
                                          <p:spTgt spid="22">
                                            <p:graphicEl>
                                              <a:dgm id="{50B0ACBB-3692-4A03-A792-2940357373D3}"/>
                                            </p:graphicEl>
                                          </p:spTgt>
                                        </p:tgtEl>
                                        <p:attrNameLst>
                                          <p:attrName>ppt_h</p:attrName>
                                        </p:attrNameLst>
                                      </p:cBhvr>
                                      <p:tavLst>
                                        <p:tav tm="0">
                                          <p:val>
                                            <p:fltVal val="0"/>
                                          </p:val>
                                        </p:tav>
                                        <p:tav tm="100000">
                                          <p:val>
                                            <p:strVal val="#ppt_h"/>
                                          </p:val>
                                        </p:tav>
                                      </p:tavLst>
                                    </p:anim>
                                    <p:animEffect transition="in" filter="fade">
                                      <p:cBhvr>
                                        <p:cTn id="209" dur="500"/>
                                        <p:tgtEl>
                                          <p:spTgt spid="22">
                                            <p:graphicEl>
                                              <a:dgm id="{50B0ACBB-3692-4A03-A792-2940357373D3}"/>
                                            </p:graphicEl>
                                          </p:spTgt>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22">
                                            <p:graphicEl>
                                              <a:dgm id="{26DA1661-B102-4064-AD95-A711CDEC2F4C}"/>
                                            </p:graphicEl>
                                          </p:spTgt>
                                        </p:tgtEl>
                                        <p:attrNameLst>
                                          <p:attrName>style.visibility</p:attrName>
                                        </p:attrNameLst>
                                      </p:cBhvr>
                                      <p:to>
                                        <p:strVal val="visible"/>
                                      </p:to>
                                    </p:set>
                                    <p:anim calcmode="lin" valueType="num">
                                      <p:cBhvr>
                                        <p:cTn id="212" dur="500" fill="hold"/>
                                        <p:tgtEl>
                                          <p:spTgt spid="22">
                                            <p:graphicEl>
                                              <a:dgm id="{26DA1661-B102-4064-AD95-A711CDEC2F4C}"/>
                                            </p:graphicEl>
                                          </p:spTgt>
                                        </p:tgtEl>
                                        <p:attrNameLst>
                                          <p:attrName>ppt_w</p:attrName>
                                        </p:attrNameLst>
                                      </p:cBhvr>
                                      <p:tavLst>
                                        <p:tav tm="0">
                                          <p:val>
                                            <p:fltVal val="0"/>
                                          </p:val>
                                        </p:tav>
                                        <p:tav tm="100000">
                                          <p:val>
                                            <p:strVal val="#ppt_w"/>
                                          </p:val>
                                        </p:tav>
                                      </p:tavLst>
                                    </p:anim>
                                    <p:anim calcmode="lin" valueType="num">
                                      <p:cBhvr>
                                        <p:cTn id="213" dur="500" fill="hold"/>
                                        <p:tgtEl>
                                          <p:spTgt spid="22">
                                            <p:graphicEl>
                                              <a:dgm id="{26DA1661-B102-4064-AD95-A711CDEC2F4C}"/>
                                            </p:graphicEl>
                                          </p:spTgt>
                                        </p:tgtEl>
                                        <p:attrNameLst>
                                          <p:attrName>ppt_h</p:attrName>
                                        </p:attrNameLst>
                                      </p:cBhvr>
                                      <p:tavLst>
                                        <p:tav tm="0">
                                          <p:val>
                                            <p:fltVal val="0"/>
                                          </p:val>
                                        </p:tav>
                                        <p:tav tm="100000">
                                          <p:val>
                                            <p:strVal val="#ppt_h"/>
                                          </p:val>
                                        </p:tav>
                                      </p:tavLst>
                                    </p:anim>
                                    <p:animEffect transition="in" filter="fade">
                                      <p:cBhvr>
                                        <p:cTn id="214" dur="500"/>
                                        <p:tgtEl>
                                          <p:spTgt spid="22">
                                            <p:graphicEl>
                                              <a:dgm id="{26DA1661-B102-4064-AD95-A711CDEC2F4C}"/>
                                            </p:graphicEl>
                                          </p:spTgt>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22">
                                            <p:graphicEl>
                                              <a:dgm id="{21B7DD65-AAE7-4616-B93E-93E09F200ADC}"/>
                                            </p:graphicEl>
                                          </p:spTgt>
                                        </p:tgtEl>
                                        <p:attrNameLst>
                                          <p:attrName>style.visibility</p:attrName>
                                        </p:attrNameLst>
                                      </p:cBhvr>
                                      <p:to>
                                        <p:strVal val="visible"/>
                                      </p:to>
                                    </p:set>
                                    <p:anim calcmode="lin" valueType="num">
                                      <p:cBhvr>
                                        <p:cTn id="217" dur="500" fill="hold"/>
                                        <p:tgtEl>
                                          <p:spTgt spid="22">
                                            <p:graphicEl>
                                              <a:dgm id="{21B7DD65-AAE7-4616-B93E-93E09F200ADC}"/>
                                            </p:graphicEl>
                                          </p:spTgt>
                                        </p:tgtEl>
                                        <p:attrNameLst>
                                          <p:attrName>ppt_w</p:attrName>
                                        </p:attrNameLst>
                                      </p:cBhvr>
                                      <p:tavLst>
                                        <p:tav tm="0">
                                          <p:val>
                                            <p:fltVal val="0"/>
                                          </p:val>
                                        </p:tav>
                                        <p:tav tm="100000">
                                          <p:val>
                                            <p:strVal val="#ppt_w"/>
                                          </p:val>
                                        </p:tav>
                                      </p:tavLst>
                                    </p:anim>
                                    <p:anim calcmode="lin" valueType="num">
                                      <p:cBhvr>
                                        <p:cTn id="218" dur="500" fill="hold"/>
                                        <p:tgtEl>
                                          <p:spTgt spid="22">
                                            <p:graphicEl>
                                              <a:dgm id="{21B7DD65-AAE7-4616-B93E-93E09F200ADC}"/>
                                            </p:graphicEl>
                                          </p:spTgt>
                                        </p:tgtEl>
                                        <p:attrNameLst>
                                          <p:attrName>ppt_h</p:attrName>
                                        </p:attrNameLst>
                                      </p:cBhvr>
                                      <p:tavLst>
                                        <p:tav tm="0">
                                          <p:val>
                                            <p:fltVal val="0"/>
                                          </p:val>
                                        </p:tav>
                                        <p:tav tm="100000">
                                          <p:val>
                                            <p:strVal val="#ppt_h"/>
                                          </p:val>
                                        </p:tav>
                                      </p:tavLst>
                                    </p:anim>
                                    <p:animEffect transition="in" filter="fade">
                                      <p:cBhvr>
                                        <p:cTn id="219" dur="500"/>
                                        <p:tgtEl>
                                          <p:spTgt spid="22">
                                            <p:graphicEl>
                                              <a:dgm id="{21B7DD65-AAE7-4616-B93E-93E09F200ADC}"/>
                                            </p:graphicEl>
                                          </p:spTgt>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22">
                                            <p:graphicEl>
                                              <a:dgm id="{A7838C74-7843-4953-B641-18C2C3DF7B78}"/>
                                            </p:graphicEl>
                                          </p:spTgt>
                                        </p:tgtEl>
                                        <p:attrNameLst>
                                          <p:attrName>style.visibility</p:attrName>
                                        </p:attrNameLst>
                                      </p:cBhvr>
                                      <p:to>
                                        <p:strVal val="visible"/>
                                      </p:to>
                                    </p:set>
                                    <p:anim calcmode="lin" valueType="num">
                                      <p:cBhvr>
                                        <p:cTn id="222" dur="500" fill="hold"/>
                                        <p:tgtEl>
                                          <p:spTgt spid="22">
                                            <p:graphicEl>
                                              <a:dgm id="{A7838C74-7843-4953-B641-18C2C3DF7B78}"/>
                                            </p:graphicEl>
                                          </p:spTgt>
                                        </p:tgtEl>
                                        <p:attrNameLst>
                                          <p:attrName>ppt_w</p:attrName>
                                        </p:attrNameLst>
                                      </p:cBhvr>
                                      <p:tavLst>
                                        <p:tav tm="0">
                                          <p:val>
                                            <p:fltVal val="0"/>
                                          </p:val>
                                        </p:tav>
                                        <p:tav tm="100000">
                                          <p:val>
                                            <p:strVal val="#ppt_w"/>
                                          </p:val>
                                        </p:tav>
                                      </p:tavLst>
                                    </p:anim>
                                    <p:anim calcmode="lin" valueType="num">
                                      <p:cBhvr>
                                        <p:cTn id="223" dur="500" fill="hold"/>
                                        <p:tgtEl>
                                          <p:spTgt spid="22">
                                            <p:graphicEl>
                                              <a:dgm id="{A7838C74-7843-4953-B641-18C2C3DF7B78}"/>
                                            </p:graphicEl>
                                          </p:spTgt>
                                        </p:tgtEl>
                                        <p:attrNameLst>
                                          <p:attrName>ppt_h</p:attrName>
                                        </p:attrNameLst>
                                      </p:cBhvr>
                                      <p:tavLst>
                                        <p:tav tm="0">
                                          <p:val>
                                            <p:fltVal val="0"/>
                                          </p:val>
                                        </p:tav>
                                        <p:tav tm="100000">
                                          <p:val>
                                            <p:strVal val="#ppt_h"/>
                                          </p:val>
                                        </p:tav>
                                      </p:tavLst>
                                    </p:anim>
                                    <p:animEffect transition="in" filter="fade">
                                      <p:cBhvr>
                                        <p:cTn id="224" dur="500"/>
                                        <p:tgtEl>
                                          <p:spTgt spid="22">
                                            <p:graphicEl>
                                              <a:dgm id="{A7838C74-7843-4953-B641-18C2C3DF7B78}"/>
                                            </p:graphicEl>
                                          </p:spTgt>
                                        </p:tgtEl>
                                      </p:cBhvr>
                                    </p:animEffect>
                                  </p:childTnLst>
                                </p:cTn>
                              </p:par>
                              <p:par>
                                <p:cTn id="225" presetID="53" presetClass="entr" presetSubtype="16" fill="hold" grpId="0" nodeType="withEffect">
                                  <p:stCondLst>
                                    <p:cond delay="0"/>
                                  </p:stCondLst>
                                  <p:childTnLst>
                                    <p:set>
                                      <p:cBhvr>
                                        <p:cTn id="226" dur="1" fill="hold">
                                          <p:stCondLst>
                                            <p:cond delay="0"/>
                                          </p:stCondLst>
                                        </p:cTn>
                                        <p:tgtEl>
                                          <p:spTgt spid="22">
                                            <p:graphicEl>
                                              <a:dgm id="{D1D0B127-CB1A-4A2B-A9F7-8E5432358A77}"/>
                                            </p:graphicEl>
                                          </p:spTgt>
                                        </p:tgtEl>
                                        <p:attrNameLst>
                                          <p:attrName>style.visibility</p:attrName>
                                        </p:attrNameLst>
                                      </p:cBhvr>
                                      <p:to>
                                        <p:strVal val="visible"/>
                                      </p:to>
                                    </p:set>
                                    <p:anim calcmode="lin" valueType="num">
                                      <p:cBhvr>
                                        <p:cTn id="227" dur="500" fill="hold"/>
                                        <p:tgtEl>
                                          <p:spTgt spid="22">
                                            <p:graphicEl>
                                              <a:dgm id="{D1D0B127-CB1A-4A2B-A9F7-8E5432358A77}"/>
                                            </p:graphicEl>
                                          </p:spTgt>
                                        </p:tgtEl>
                                        <p:attrNameLst>
                                          <p:attrName>ppt_w</p:attrName>
                                        </p:attrNameLst>
                                      </p:cBhvr>
                                      <p:tavLst>
                                        <p:tav tm="0">
                                          <p:val>
                                            <p:fltVal val="0"/>
                                          </p:val>
                                        </p:tav>
                                        <p:tav tm="100000">
                                          <p:val>
                                            <p:strVal val="#ppt_w"/>
                                          </p:val>
                                        </p:tav>
                                      </p:tavLst>
                                    </p:anim>
                                    <p:anim calcmode="lin" valueType="num">
                                      <p:cBhvr>
                                        <p:cTn id="228" dur="500" fill="hold"/>
                                        <p:tgtEl>
                                          <p:spTgt spid="22">
                                            <p:graphicEl>
                                              <a:dgm id="{D1D0B127-CB1A-4A2B-A9F7-8E5432358A77}"/>
                                            </p:graphicEl>
                                          </p:spTgt>
                                        </p:tgtEl>
                                        <p:attrNameLst>
                                          <p:attrName>ppt_h</p:attrName>
                                        </p:attrNameLst>
                                      </p:cBhvr>
                                      <p:tavLst>
                                        <p:tav tm="0">
                                          <p:val>
                                            <p:fltVal val="0"/>
                                          </p:val>
                                        </p:tav>
                                        <p:tav tm="100000">
                                          <p:val>
                                            <p:strVal val="#ppt_h"/>
                                          </p:val>
                                        </p:tav>
                                      </p:tavLst>
                                    </p:anim>
                                    <p:animEffect transition="in" filter="fade">
                                      <p:cBhvr>
                                        <p:cTn id="229" dur="500"/>
                                        <p:tgtEl>
                                          <p:spTgt spid="22">
                                            <p:graphicEl>
                                              <a:dgm id="{D1D0B127-CB1A-4A2B-A9F7-8E5432358A77}"/>
                                            </p:graphicEl>
                                          </p:spTgt>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22">
                                            <p:graphicEl>
                                              <a:dgm id="{2A9DE185-DC88-4A87-BC9C-3B9C7BA734F3}"/>
                                            </p:graphicEl>
                                          </p:spTgt>
                                        </p:tgtEl>
                                        <p:attrNameLst>
                                          <p:attrName>style.visibility</p:attrName>
                                        </p:attrNameLst>
                                      </p:cBhvr>
                                      <p:to>
                                        <p:strVal val="visible"/>
                                      </p:to>
                                    </p:set>
                                    <p:anim calcmode="lin" valueType="num">
                                      <p:cBhvr>
                                        <p:cTn id="232" dur="500" fill="hold"/>
                                        <p:tgtEl>
                                          <p:spTgt spid="22">
                                            <p:graphicEl>
                                              <a:dgm id="{2A9DE185-DC88-4A87-BC9C-3B9C7BA734F3}"/>
                                            </p:graphicEl>
                                          </p:spTgt>
                                        </p:tgtEl>
                                        <p:attrNameLst>
                                          <p:attrName>ppt_w</p:attrName>
                                        </p:attrNameLst>
                                      </p:cBhvr>
                                      <p:tavLst>
                                        <p:tav tm="0">
                                          <p:val>
                                            <p:fltVal val="0"/>
                                          </p:val>
                                        </p:tav>
                                        <p:tav tm="100000">
                                          <p:val>
                                            <p:strVal val="#ppt_w"/>
                                          </p:val>
                                        </p:tav>
                                      </p:tavLst>
                                    </p:anim>
                                    <p:anim calcmode="lin" valueType="num">
                                      <p:cBhvr>
                                        <p:cTn id="233" dur="500" fill="hold"/>
                                        <p:tgtEl>
                                          <p:spTgt spid="22">
                                            <p:graphicEl>
                                              <a:dgm id="{2A9DE185-DC88-4A87-BC9C-3B9C7BA734F3}"/>
                                            </p:graphicEl>
                                          </p:spTgt>
                                        </p:tgtEl>
                                        <p:attrNameLst>
                                          <p:attrName>ppt_h</p:attrName>
                                        </p:attrNameLst>
                                      </p:cBhvr>
                                      <p:tavLst>
                                        <p:tav tm="0">
                                          <p:val>
                                            <p:fltVal val="0"/>
                                          </p:val>
                                        </p:tav>
                                        <p:tav tm="100000">
                                          <p:val>
                                            <p:strVal val="#ppt_h"/>
                                          </p:val>
                                        </p:tav>
                                      </p:tavLst>
                                    </p:anim>
                                    <p:animEffect transition="in" filter="fade">
                                      <p:cBhvr>
                                        <p:cTn id="234" dur="500"/>
                                        <p:tgtEl>
                                          <p:spTgt spid="22">
                                            <p:graphicEl>
                                              <a:dgm id="{2A9DE185-DC88-4A87-BC9C-3B9C7BA734F3}"/>
                                            </p:graphicEl>
                                          </p:spTgt>
                                        </p:tgtEl>
                                      </p:cBhvr>
                                    </p:animEffect>
                                  </p:childTnLst>
                                </p:cTn>
                              </p:par>
                              <p:par>
                                <p:cTn id="235" presetID="53" presetClass="entr" presetSubtype="16" fill="hold" grpId="0" nodeType="withEffect">
                                  <p:stCondLst>
                                    <p:cond delay="0"/>
                                  </p:stCondLst>
                                  <p:childTnLst>
                                    <p:set>
                                      <p:cBhvr>
                                        <p:cTn id="236" dur="1" fill="hold">
                                          <p:stCondLst>
                                            <p:cond delay="0"/>
                                          </p:stCondLst>
                                        </p:cTn>
                                        <p:tgtEl>
                                          <p:spTgt spid="22">
                                            <p:graphicEl>
                                              <a:dgm id="{71D14CA5-2F71-4478-B7DE-A41ED9A33032}"/>
                                            </p:graphicEl>
                                          </p:spTgt>
                                        </p:tgtEl>
                                        <p:attrNameLst>
                                          <p:attrName>style.visibility</p:attrName>
                                        </p:attrNameLst>
                                      </p:cBhvr>
                                      <p:to>
                                        <p:strVal val="visible"/>
                                      </p:to>
                                    </p:set>
                                    <p:anim calcmode="lin" valueType="num">
                                      <p:cBhvr>
                                        <p:cTn id="237" dur="500" fill="hold"/>
                                        <p:tgtEl>
                                          <p:spTgt spid="22">
                                            <p:graphicEl>
                                              <a:dgm id="{71D14CA5-2F71-4478-B7DE-A41ED9A33032}"/>
                                            </p:graphicEl>
                                          </p:spTgt>
                                        </p:tgtEl>
                                        <p:attrNameLst>
                                          <p:attrName>ppt_w</p:attrName>
                                        </p:attrNameLst>
                                      </p:cBhvr>
                                      <p:tavLst>
                                        <p:tav tm="0">
                                          <p:val>
                                            <p:fltVal val="0"/>
                                          </p:val>
                                        </p:tav>
                                        <p:tav tm="100000">
                                          <p:val>
                                            <p:strVal val="#ppt_w"/>
                                          </p:val>
                                        </p:tav>
                                      </p:tavLst>
                                    </p:anim>
                                    <p:anim calcmode="lin" valueType="num">
                                      <p:cBhvr>
                                        <p:cTn id="238" dur="500" fill="hold"/>
                                        <p:tgtEl>
                                          <p:spTgt spid="22">
                                            <p:graphicEl>
                                              <a:dgm id="{71D14CA5-2F71-4478-B7DE-A41ED9A33032}"/>
                                            </p:graphicEl>
                                          </p:spTgt>
                                        </p:tgtEl>
                                        <p:attrNameLst>
                                          <p:attrName>ppt_h</p:attrName>
                                        </p:attrNameLst>
                                      </p:cBhvr>
                                      <p:tavLst>
                                        <p:tav tm="0">
                                          <p:val>
                                            <p:fltVal val="0"/>
                                          </p:val>
                                        </p:tav>
                                        <p:tav tm="100000">
                                          <p:val>
                                            <p:strVal val="#ppt_h"/>
                                          </p:val>
                                        </p:tav>
                                      </p:tavLst>
                                    </p:anim>
                                    <p:animEffect transition="in" filter="fade">
                                      <p:cBhvr>
                                        <p:cTn id="239" dur="500"/>
                                        <p:tgtEl>
                                          <p:spTgt spid="22">
                                            <p:graphicEl>
                                              <a:dgm id="{71D14CA5-2F71-4478-B7DE-A41ED9A33032}"/>
                                            </p:graphicEl>
                                          </p:spTgt>
                                        </p:tgtEl>
                                      </p:cBhvr>
                                    </p:animEffect>
                                  </p:childTnLst>
                                </p:cTn>
                              </p:par>
                              <p:par>
                                <p:cTn id="240" presetID="53" presetClass="entr" presetSubtype="16" fill="hold" grpId="0" nodeType="withEffect">
                                  <p:stCondLst>
                                    <p:cond delay="0"/>
                                  </p:stCondLst>
                                  <p:childTnLst>
                                    <p:set>
                                      <p:cBhvr>
                                        <p:cTn id="241" dur="1" fill="hold">
                                          <p:stCondLst>
                                            <p:cond delay="0"/>
                                          </p:stCondLst>
                                        </p:cTn>
                                        <p:tgtEl>
                                          <p:spTgt spid="22">
                                            <p:graphicEl>
                                              <a:dgm id="{9EEF40F9-CCF1-4D23-87FE-AC1779EFC5C4}"/>
                                            </p:graphicEl>
                                          </p:spTgt>
                                        </p:tgtEl>
                                        <p:attrNameLst>
                                          <p:attrName>style.visibility</p:attrName>
                                        </p:attrNameLst>
                                      </p:cBhvr>
                                      <p:to>
                                        <p:strVal val="visible"/>
                                      </p:to>
                                    </p:set>
                                    <p:anim calcmode="lin" valueType="num">
                                      <p:cBhvr>
                                        <p:cTn id="242" dur="500" fill="hold"/>
                                        <p:tgtEl>
                                          <p:spTgt spid="22">
                                            <p:graphicEl>
                                              <a:dgm id="{9EEF40F9-CCF1-4D23-87FE-AC1779EFC5C4}"/>
                                            </p:graphicEl>
                                          </p:spTgt>
                                        </p:tgtEl>
                                        <p:attrNameLst>
                                          <p:attrName>ppt_w</p:attrName>
                                        </p:attrNameLst>
                                      </p:cBhvr>
                                      <p:tavLst>
                                        <p:tav tm="0">
                                          <p:val>
                                            <p:fltVal val="0"/>
                                          </p:val>
                                        </p:tav>
                                        <p:tav tm="100000">
                                          <p:val>
                                            <p:strVal val="#ppt_w"/>
                                          </p:val>
                                        </p:tav>
                                      </p:tavLst>
                                    </p:anim>
                                    <p:anim calcmode="lin" valueType="num">
                                      <p:cBhvr>
                                        <p:cTn id="243" dur="500" fill="hold"/>
                                        <p:tgtEl>
                                          <p:spTgt spid="22">
                                            <p:graphicEl>
                                              <a:dgm id="{9EEF40F9-CCF1-4D23-87FE-AC1779EFC5C4}"/>
                                            </p:graphicEl>
                                          </p:spTgt>
                                        </p:tgtEl>
                                        <p:attrNameLst>
                                          <p:attrName>ppt_h</p:attrName>
                                        </p:attrNameLst>
                                      </p:cBhvr>
                                      <p:tavLst>
                                        <p:tav tm="0">
                                          <p:val>
                                            <p:fltVal val="0"/>
                                          </p:val>
                                        </p:tav>
                                        <p:tav tm="100000">
                                          <p:val>
                                            <p:strVal val="#ppt_h"/>
                                          </p:val>
                                        </p:tav>
                                      </p:tavLst>
                                    </p:anim>
                                    <p:animEffect transition="in" filter="fade">
                                      <p:cBhvr>
                                        <p:cTn id="244" dur="500"/>
                                        <p:tgtEl>
                                          <p:spTgt spid="22">
                                            <p:graphicEl>
                                              <a:dgm id="{9EEF40F9-CCF1-4D23-87FE-AC1779EFC5C4}"/>
                                            </p:graphicEl>
                                          </p:spTgt>
                                        </p:tgtEl>
                                      </p:cBhvr>
                                    </p:animEffect>
                                  </p:childTnLst>
                                </p:cTn>
                              </p:par>
                              <p:par>
                                <p:cTn id="245" presetID="53" presetClass="entr" presetSubtype="16" fill="hold" grpId="0" nodeType="withEffect">
                                  <p:stCondLst>
                                    <p:cond delay="0"/>
                                  </p:stCondLst>
                                  <p:childTnLst>
                                    <p:set>
                                      <p:cBhvr>
                                        <p:cTn id="246" dur="1" fill="hold">
                                          <p:stCondLst>
                                            <p:cond delay="0"/>
                                          </p:stCondLst>
                                        </p:cTn>
                                        <p:tgtEl>
                                          <p:spTgt spid="22">
                                            <p:graphicEl>
                                              <a:dgm id="{49C502F3-2DE1-4A4B-822C-E1F3298515E4}"/>
                                            </p:graphicEl>
                                          </p:spTgt>
                                        </p:tgtEl>
                                        <p:attrNameLst>
                                          <p:attrName>style.visibility</p:attrName>
                                        </p:attrNameLst>
                                      </p:cBhvr>
                                      <p:to>
                                        <p:strVal val="visible"/>
                                      </p:to>
                                    </p:set>
                                    <p:anim calcmode="lin" valueType="num">
                                      <p:cBhvr>
                                        <p:cTn id="247" dur="500" fill="hold"/>
                                        <p:tgtEl>
                                          <p:spTgt spid="22">
                                            <p:graphicEl>
                                              <a:dgm id="{49C502F3-2DE1-4A4B-822C-E1F3298515E4}"/>
                                            </p:graphicEl>
                                          </p:spTgt>
                                        </p:tgtEl>
                                        <p:attrNameLst>
                                          <p:attrName>ppt_w</p:attrName>
                                        </p:attrNameLst>
                                      </p:cBhvr>
                                      <p:tavLst>
                                        <p:tav tm="0">
                                          <p:val>
                                            <p:fltVal val="0"/>
                                          </p:val>
                                        </p:tav>
                                        <p:tav tm="100000">
                                          <p:val>
                                            <p:strVal val="#ppt_w"/>
                                          </p:val>
                                        </p:tav>
                                      </p:tavLst>
                                    </p:anim>
                                    <p:anim calcmode="lin" valueType="num">
                                      <p:cBhvr>
                                        <p:cTn id="248" dur="500" fill="hold"/>
                                        <p:tgtEl>
                                          <p:spTgt spid="22">
                                            <p:graphicEl>
                                              <a:dgm id="{49C502F3-2DE1-4A4B-822C-E1F3298515E4}"/>
                                            </p:graphicEl>
                                          </p:spTgt>
                                        </p:tgtEl>
                                        <p:attrNameLst>
                                          <p:attrName>ppt_h</p:attrName>
                                        </p:attrNameLst>
                                      </p:cBhvr>
                                      <p:tavLst>
                                        <p:tav tm="0">
                                          <p:val>
                                            <p:fltVal val="0"/>
                                          </p:val>
                                        </p:tav>
                                        <p:tav tm="100000">
                                          <p:val>
                                            <p:strVal val="#ppt_h"/>
                                          </p:val>
                                        </p:tav>
                                      </p:tavLst>
                                    </p:anim>
                                    <p:animEffect transition="in" filter="fade">
                                      <p:cBhvr>
                                        <p:cTn id="249" dur="500"/>
                                        <p:tgtEl>
                                          <p:spTgt spid="22">
                                            <p:graphicEl>
                                              <a:dgm id="{49C502F3-2DE1-4A4B-822C-E1F3298515E4}"/>
                                            </p:graphicEl>
                                          </p:spTgt>
                                        </p:tgtEl>
                                      </p:cBhvr>
                                    </p:animEffect>
                                  </p:childTnLst>
                                </p:cTn>
                              </p:par>
                              <p:par>
                                <p:cTn id="250" presetID="53" presetClass="entr" presetSubtype="16" fill="hold" grpId="0" nodeType="withEffect">
                                  <p:stCondLst>
                                    <p:cond delay="0"/>
                                  </p:stCondLst>
                                  <p:childTnLst>
                                    <p:set>
                                      <p:cBhvr>
                                        <p:cTn id="251" dur="1" fill="hold">
                                          <p:stCondLst>
                                            <p:cond delay="0"/>
                                          </p:stCondLst>
                                        </p:cTn>
                                        <p:tgtEl>
                                          <p:spTgt spid="22">
                                            <p:graphicEl>
                                              <a:dgm id="{5C08AFF2-B0FF-4EA4-8280-F97E18CC00FA}"/>
                                            </p:graphicEl>
                                          </p:spTgt>
                                        </p:tgtEl>
                                        <p:attrNameLst>
                                          <p:attrName>style.visibility</p:attrName>
                                        </p:attrNameLst>
                                      </p:cBhvr>
                                      <p:to>
                                        <p:strVal val="visible"/>
                                      </p:to>
                                    </p:set>
                                    <p:anim calcmode="lin" valueType="num">
                                      <p:cBhvr>
                                        <p:cTn id="252" dur="500" fill="hold"/>
                                        <p:tgtEl>
                                          <p:spTgt spid="22">
                                            <p:graphicEl>
                                              <a:dgm id="{5C08AFF2-B0FF-4EA4-8280-F97E18CC00FA}"/>
                                            </p:graphicEl>
                                          </p:spTgt>
                                        </p:tgtEl>
                                        <p:attrNameLst>
                                          <p:attrName>ppt_w</p:attrName>
                                        </p:attrNameLst>
                                      </p:cBhvr>
                                      <p:tavLst>
                                        <p:tav tm="0">
                                          <p:val>
                                            <p:fltVal val="0"/>
                                          </p:val>
                                        </p:tav>
                                        <p:tav tm="100000">
                                          <p:val>
                                            <p:strVal val="#ppt_w"/>
                                          </p:val>
                                        </p:tav>
                                      </p:tavLst>
                                    </p:anim>
                                    <p:anim calcmode="lin" valueType="num">
                                      <p:cBhvr>
                                        <p:cTn id="253" dur="500" fill="hold"/>
                                        <p:tgtEl>
                                          <p:spTgt spid="22">
                                            <p:graphicEl>
                                              <a:dgm id="{5C08AFF2-B0FF-4EA4-8280-F97E18CC00FA}"/>
                                            </p:graphicEl>
                                          </p:spTgt>
                                        </p:tgtEl>
                                        <p:attrNameLst>
                                          <p:attrName>ppt_h</p:attrName>
                                        </p:attrNameLst>
                                      </p:cBhvr>
                                      <p:tavLst>
                                        <p:tav tm="0">
                                          <p:val>
                                            <p:fltVal val="0"/>
                                          </p:val>
                                        </p:tav>
                                        <p:tav tm="100000">
                                          <p:val>
                                            <p:strVal val="#ppt_h"/>
                                          </p:val>
                                        </p:tav>
                                      </p:tavLst>
                                    </p:anim>
                                    <p:animEffect transition="in" filter="fade">
                                      <p:cBhvr>
                                        <p:cTn id="254" dur="500"/>
                                        <p:tgtEl>
                                          <p:spTgt spid="22">
                                            <p:graphicEl>
                                              <a:dgm id="{5C08AFF2-B0FF-4EA4-8280-F97E18CC00FA}"/>
                                            </p:graphicEl>
                                          </p:spTgt>
                                        </p:tgtEl>
                                      </p:cBhvr>
                                    </p:animEffect>
                                  </p:childTnLst>
                                </p:cTn>
                              </p:par>
                              <p:par>
                                <p:cTn id="255" presetID="53" presetClass="entr" presetSubtype="16" fill="hold" grpId="0" nodeType="withEffect">
                                  <p:stCondLst>
                                    <p:cond delay="0"/>
                                  </p:stCondLst>
                                  <p:childTnLst>
                                    <p:set>
                                      <p:cBhvr>
                                        <p:cTn id="256" dur="1" fill="hold">
                                          <p:stCondLst>
                                            <p:cond delay="0"/>
                                          </p:stCondLst>
                                        </p:cTn>
                                        <p:tgtEl>
                                          <p:spTgt spid="22">
                                            <p:graphicEl>
                                              <a:dgm id="{345B31F3-CA7A-4064-BE0F-60065014A10B}"/>
                                            </p:graphicEl>
                                          </p:spTgt>
                                        </p:tgtEl>
                                        <p:attrNameLst>
                                          <p:attrName>style.visibility</p:attrName>
                                        </p:attrNameLst>
                                      </p:cBhvr>
                                      <p:to>
                                        <p:strVal val="visible"/>
                                      </p:to>
                                    </p:set>
                                    <p:anim calcmode="lin" valueType="num">
                                      <p:cBhvr>
                                        <p:cTn id="257" dur="500" fill="hold"/>
                                        <p:tgtEl>
                                          <p:spTgt spid="22">
                                            <p:graphicEl>
                                              <a:dgm id="{345B31F3-CA7A-4064-BE0F-60065014A10B}"/>
                                            </p:graphicEl>
                                          </p:spTgt>
                                        </p:tgtEl>
                                        <p:attrNameLst>
                                          <p:attrName>ppt_w</p:attrName>
                                        </p:attrNameLst>
                                      </p:cBhvr>
                                      <p:tavLst>
                                        <p:tav tm="0">
                                          <p:val>
                                            <p:fltVal val="0"/>
                                          </p:val>
                                        </p:tav>
                                        <p:tav tm="100000">
                                          <p:val>
                                            <p:strVal val="#ppt_w"/>
                                          </p:val>
                                        </p:tav>
                                      </p:tavLst>
                                    </p:anim>
                                    <p:anim calcmode="lin" valueType="num">
                                      <p:cBhvr>
                                        <p:cTn id="258" dur="500" fill="hold"/>
                                        <p:tgtEl>
                                          <p:spTgt spid="22">
                                            <p:graphicEl>
                                              <a:dgm id="{345B31F3-CA7A-4064-BE0F-60065014A10B}"/>
                                            </p:graphicEl>
                                          </p:spTgt>
                                        </p:tgtEl>
                                        <p:attrNameLst>
                                          <p:attrName>ppt_h</p:attrName>
                                        </p:attrNameLst>
                                      </p:cBhvr>
                                      <p:tavLst>
                                        <p:tav tm="0">
                                          <p:val>
                                            <p:fltVal val="0"/>
                                          </p:val>
                                        </p:tav>
                                        <p:tav tm="100000">
                                          <p:val>
                                            <p:strVal val="#ppt_h"/>
                                          </p:val>
                                        </p:tav>
                                      </p:tavLst>
                                    </p:anim>
                                    <p:animEffect transition="in" filter="fade">
                                      <p:cBhvr>
                                        <p:cTn id="259" dur="500"/>
                                        <p:tgtEl>
                                          <p:spTgt spid="22">
                                            <p:graphicEl>
                                              <a:dgm id="{345B31F3-CA7A-4064-BE0F-60065014A10B}"/>
                                            </p:graphicEl>
                                          </p:spTgt>
                                        </p:tgtEl>
                                      </p:cBhvr>
                                    </p:animEffect>
                                  </p:childTnLst>
                                </p:cTn>
                              </p:par>
                            </p:childTnLst>
                          </p:cTn>
                        </p:par>
                      </p:childTnLst>
                    </p:cTn>
                  </p:par>
                  <p:par>
                    <p:cTn id="260" fill="hold">
                      <p:stCondLst>
                        <p:cond delay="indefinite"/>
                      </p:stCondLst>
                      <p:childTnLst>
                        <p:par>
                          <p:cTn id="261" fill="hold">
                            <p:stCondLst>
                              <p:cond delay="0"/>
                            </p:stCondLst>
                            <p:childTnLst>
                              <p:par>
                                <p:cTn id="262" presetID="53" presetClass="entr" presetSubtype="16" fill="hold" grpId="0" nodeType="clickEffect">
                                  <p:stCondLst>
                                    <p:cond delay="0"/>
                                  </p:stCondLst>
                                  <p:childTnLst>
                                    <p:set>
                                      <p:cBhvr>
                                        <p:cTn id="263" dur="1" fill="hold">
                                          <p:stCondLst>
                                            <p:cond delay="0"/>
                                          </p:stCondLst>
                                        </p:cTn>
                                        <p:tgtEl>
                                          <p:spTgt spid="25">
                                            <p:graphicEl>
                                              <a:dgm id="{BA2061B4-E81E-428B-B82C-C5CA49E97727}"/>
                                            </p:graphicEl>
                                          </p:spTgt>
                                        </p:tgtEl>
                                        <p:attrNameLst>
                                          <p:attrName>style.visibility</p:attrName>
                                        </p:attrNameLst>
                                      </p:cBhvr>
                                      <p:to>
                                        <p:strVal val="visible"/>
                                      </p:to>
                                    </p:set>
                                    <p:anim calcmode="lin" valueType="num">
                                      <p:cBhvr>
                                        <p:cTn id="264" dur="500" fill="hold"/>
                                        <p:tgtEl>
                                          <p:spTgt spid="25">
                                            <p:graphicEl>
                                              <a:dgm id="{BA2061B4-E81E-428B-B82C-C5CA49E97727}"/>
                                            </p:graphicEl>
                                          </p:spTgt>
                                        </p:tgtEl>
                                        <p:attrNameLst>
                                          <p:attrName>ppt_w</p:attrName>
                                        </p:attrNameLst>
                                      </p:cBhvr>
                                      <p:tavLst>
                                        <p:tav tm="0">
                                          <p:val>
                                            <p:fltVal val="0"/>
                                          </p:val>
                                        </p:tav>
                                        <p:tav tm="100000">
                                          <p:val>
                                            <p:strVal val="#ppt_w"/>
                                          </p:val>
                                        </p:tav>
                                      </p:tavLst>
                                    </p:anim>
                                    <p:anim calcmode="lin" valueType="num">
                                      <p:cBhvr>
                                        <p:cTn id="265" dur="500" fill="hold"/>
                                        <p:tgtEl>
                                          <p:spTgt spid="25">
                                            <p:graphicEl>
                                              <a:dgm id="{BA2061B4-E81E-428B-B82C-C5CA49E97727}"/>
                                            </p:graphicEl>
                                          </p:spTgt>
                                        </p:tgtEl>
                                        <p:attrNameLst>
                                          <p:attrName>ppt_h</p:attrName>
                                        </p:attrNameLst>
                                      </p:cBhvr>
                                      <p:tavLst>
                                        <p:tav tm="0">
                                          <p:val>
                                            <p:fltVal val="0"/>
                                          </p:val>
                                        </p:tav>
                                        <p:tav tm="100000">
                                          <p:val>
                                            <p:strVal val="#ppt_h"/>
                                          </p:val>
                                        </p:tav>
                                      </p:tavLst>
                                    </p:anim>
                                    <p:animEffect transition="in" filter="fade">
                                      <p:cBhvr>
                                        <p:cTn id="266" dur="500"/>
                                        <p:tgtEl>
                                          <p:spTgt spid="25">
                                            <p:graphicEl>
                                              <a:dgm id="{BA2061B4-E81E-428B-B82C-C5CA49E97727}"/>
                                            </p:graphicEl>
                                          </p:spTgt>
                                        </p:tgtEl>
                                      </p:cBhvr>
                                    </p:animEffect>
                                  </p:childTnLst>
                                </p:cTn>
                              </p:par>
                              <p:par>
                                <p:cTn id="267" presetID="53" presetClass="entr" presetSubtype="16" fill="hold" grpId="0" nodeType="withEffect">
                                  <p:stCondLst>
                                    <p:cond delay="0"/>
                                  </p:stCondLst>
                                  <p:childTnLst>
                                    <p:set>
                                      <p:cBhvr>
                                        <p:cTn id="268" dur="1" fill="hold">
                                          <p:stCondLst>
                                            <p:cond delay="0"/>
                                          </p:stCondLst>
                                        </p:cTn>
                                        <p:tgtEl>
                                          <p:spTgt spid="25">
                                            <p:graphicEl>
                                              <a:dgm id="{7BA818BD-32E5-49C3-9117-DF71ED50914D}"/>
                                            </p:graphicEl>
                                          </p:spTgt>
                                        </p:tgtEl>
                                        <p:attrNameLst>
                                          <p:attrName>style.visibility</p:attrName>
                                        </p:attrNameLst>
                                      </p:cBhvr>
                                      <p:to>
                                        <p:strVal val="visible"/>
                                      </p:to>
                                    </p:set>
                                    <p:anim calcmode="lin" valueType="num">
                                      <p:cBhvr>
                                        <p:cTn id="269" dur="500" fill="hold"/>
                                        <p:tgtEl>
                                          <p:spTgt spid="25">
                                            <p:graphicEl>
                                              <a:dgm id="{7BA818BD-32E5-49C3-9117-DF71ED50914D}"/>
                                            </p:graphicEl>
                                          </p:spTgt>
                                        </p:tgtEl>
                                        <p:attrNameLst>
                                          <p:attrName>ppt_w</p:attrName>
                                        </p:attrNameLst>
                                      </p:cBhvr>
                                      <p:tavLst>
                                        <p:tav tm="0">
                                          <p:val>
                                            <p:fltVal val="0"/>
                                          </p:val>
                                        </p:tav>
                                        <p:tav tm="100000">
                                          <p:val>
                                            <p:strVal val="#ppt_w"/>
                                          </p:val>
                                        </p:tav>
                                      </p:tavLst>
                                    </p:anim>
                                    <p:anim calcmode="lin" valueType="num">
                                      <p:cBhvr>
                                        <p:cTn id="270" dur="500" fill="hold"/>
                                        <p:tgtEl>
                                          <p:spTgt spid="25">
                                            <p:graphicEl>
                                              <a:dgm id="{7BA818BD-32E5-49C3-9117-DF71ED50914D}"/>
                                            </p:graphicEl>
                                          </p:spTgt>
                                        </p:tgtEl>
                                        <p:attrNameLst>
                                          <p:attrName>ppt_h</p:attrName>
                                        </p:attrNameLst>
                                      </p:cBhvr>
                                      <p:tavLst>
                                        <p:tav tm="0">
                                          <p:val>
                                            <p:fltVal val="0"/>
                                          </p:val>
                                        </p:tav>
                                        <p:tav tm="100000">
                                          <p:val>
                                            <p:strVal val="#ppt_h"/>
                                          </p:val>
                                        </p:tav>
                                      </p:tavLst>
                                    </p:anim>
                                    <p:animEffect transition="in" filter="fade">
                                      <p:cBhvr>
                                        <p:cTn id="271" dur="500"/>
                                        <p:tgtEl>
                                          <p:spTgt spid="25">
                                            <p:graphicEl>
                                              <a:dgm id="{7BA818BD-32E5-49C3-9117-DF71ED50914D}"/>
                                            </p:graphicEl>
                                          </p:spTgt>
                                        </p:tgtEl>
                                      </p:cBhvr>
                                    </p:animEffect>
                                  </p:childTnLst>
                                </p:cTn>
                              </p:par>
                              <p:par>
                                <p:cTn id="272" presetID="53" presetClass="entr" presetSubtype="16" fill="hold" grpId="0" nodeType="withEffect">
                                  <p:stCondLst>
                                    <p:cond delay="0"/>
                                  </p:stCondLst>
                                  <p:childTnLst>
                                    <p:set>
                                      <p:cBhvr>
                                        <p:cTn id="273" dur="1" fill="hold">
                                          <p:stCondLst>
                                            <p:cond delay="0"/>
                                          </p:stCondLst>
                                        </p:cTn>
                                        <p:tgtEl>
                                          <p:spTgt spid="25">
                                            <p:graphicEl>
                                              <a:dgm id="{57E273EA-B45C-4CDF-B437-05240CC9D081}"/>
                                            </p:graphicEl>
                                          </p:spTgt>
                                        </p:tgtEl>
                                        <p:attrNameLst>
                                          <p:attrName>style.visibility</p:attrName>
                                        </p:attrNameLst>
                                      </p:cBhvr>
                                      <p:to>
                                        <p:strVal val="visible"/>
                                      </p:to>
                                    </p:set>
                                    <p:anim calcmode="lin" valueType="num">
                                      <p:cBhvr>
                                        <p:cTn id="274" dur="500" fill="hold"/>
                                        <p:tgtEl>
                                          <p:spTgt spid="25">
                                            <p:graphicEl>
                                              <a:dgm id="{57E273EA-B45C-4CDF-B437-05240CC9D081}"/>
                                            </p:graphicEl>
                                          </p:spTgt>
                                        </p:tgtEl>
                                        <p:attrNameLst>
                                          <p:attrName>ppt_w</p:attrName>
                                        </p:attrNameLst>
                                      </p:cBhvr>
                                      <p:tavLst>
                                        <p:tav tm="0">
                                          <p:val>
                                            <p:fltVal val="0"/>
                                          </p:val>
                                        </p:tav>
                                        <p:tav tm="100000">
                                          <p:val>
                                            <p:strVal val="#ppt_w"/>
                                          </p:val>
                                        </p:tav>
                                      </p:tavLst>
                                    </p:anim>
                                    <p:anim calcmode="lin" valueType="num">
                                      <p:cBhvr>
                                        <p:cTn id="275" dur="500" fill="hold"/>
                                        <p:tgtEl>
                                          <p:spTgt spid="25">
                                            <p:graphicEl>
                                              <a:dgm id="{57E273EA-B45C-4CDF-B437-05240CC9D081}"/>
                                            </p:graphicEl>
                                          </p:spTgt>
                                        </p:tgtEl>
                                        <p:attrNameLst>
                                          <p:attrName>ppt_h</p:attrName>
                                        </p:attrNameLst>
                                      </p:cBhvr>
                                      <p:tavLst>
                                        <p:tav tm="0">
                                          <p:val>
                                            <p:fltVal val="0"/>
                                          </p:val>
                                        </p:tav>
                                        <p:tav tm="100000">
                                          <p:val>
                                            <p:strVal val="#ppt_h"/>
                                          </p:val>
                                        </p:tav>
                                      </p:tavLst>
                                    </p:anim>
                                    <p:animEffect transition="in" filter="fade">
                                      <p:cBhvr>
                                        <p:cTn id="276" dur="500"/>
                                        <p:tgtEl>
                                          <p:spTgt spid="25">
                                            <p:graphicEl>
                                              <a:dgm id="{57E273EA-B45C-4CDF-B437-05240CC9D081}"/>
                                            </p:graphicEl>
                                          </p:spTgt>
                                        </p:tgtEl>
                                      </p:cBhvr>
                                    </p:animEffect>
                                  </p:childTnLst>
                                </p:cTn>
                              </p:par>
                              <p:par>
                                <p:cTn id="277" presetID="53" presetClass="entr" presetSubtype="16" fill="hold" grpId="0" nodeType="withEffect">
                                  <p:stCondLst>
                                    <p:cond delay="0"/>
                                  </p:stCondLst>
                                  <p:childTnLst>
                                    <p:set>
                                      <p:cBhvr>
                                        <p:cTn id="278" dur="1" fill="hold">
                                          <p:stCondLst>
                                            <p:cond delay="0"/>
                                          </p:stCondLst>
                                        </p:cTn>
                                        <p:tgtEl>
                                          <p:spTgt spid="25">
                                            <p:graphicEl>
                                              <a:dgm id="{DA3B4570-1F8B-42D0-B4F7-46D2E6D9853E}"/>
                                            </p:graphicEl>
                                          </p:spTgt>
                                        </p:tgtEl>
                                        <p:attrNameLst>
                                          <p:attrName>style.visibility</p:attrName>
                                        </p:attrNameLst>
                                      </p:cBhvr>
                                      <p:to>
                                        <p:strVal val="visible"/>
                                      </p:to>
                                    </p:set>
                                    <p:anim calcmode="lin" valueType="num">
                                      <p:cBhvr>
                                        <p:cTn id="279" dur="500" fill="hold"/>
                                        <p:tgtEl>
                                          <p:spTgt spid="25">
                                            <p:graphicEl>
                                              <a:dgm id="{DA3B4570-1F8B-42D0-B4F7-46D2E6D9853E}"/>
                                            </p:graphicEl>
                                          </p:spTgt>
                                        </p:tgtEl>
                                        <p:attrNameLst>
                                          <p:attrName>ppt_w</p:attrName>
                                        </p:attrNameLst>
                                      </p:cBhvr>
                                      <p:tavLst>
                                        <p:tav tm="0">
                                          <p:val>
                                            <p:fltVal val="0"/>
                                          </p:val>
                                        </p:tav>
                                        <p:tav tm="100000">
                                          <p:val>
                                            <p:strVal val="#ppt_w"/>
                                          </p:val>
                                        </p:tav>
                                      </p:tavLst>
                                    </p:anim>
                                    <p:anim calcmode="lin" valueType="num">
                                      <p:cBhvr>
                                        <p:cTn id="280" dur="500" fill="hold"/>
                                        <p:tgtEl>
                                          <p:spTgt spid="25">
                                            <p:graphicEl>
                                              <a:dgm id="{DA3B4570-1F8B-42D0-B4F7-46D2E6D9853E}"/>
                                            </p:graphicEl>
                                          </p:spTgt>
                                        </p:tgtEl>
                                        <p:attrNameLst>
                                          <p:attrName>ppt_h</p:attrName>
                                        </p:attrNameLst>
                                      </p:cBhvr>
                                      <p:tavLst>
                                        <p:tav tm="0">
                                          <p:val>
                                            <p:fltVal val="0"/>
                                          </p:val>
                                        </p:tav>
                                        <p:tav tm="100000">
                                          <p:val>
                                            <p:strVal val="#ppt_h"/>
                                          </p:val>
                                        </p:tav>
                                      </p:tavLst>
                                    </p:anim>
                                    <p:animEffect transition="in" filter="fade">
                                      <p:cBhvr>
                                        <p:cTn id="281" dur="500"/>
                                        <p:tgtEl>
                                          <p:spTgt spid="25">
                                            <p:graphicEl>
                                              <a:dgm id="{DA3B4570-1F8B-42D0-B4F7-46D2E6D9853E}"/>
                                            </p:graphicEl>
                                          </p:spTgt>
                                        </p:tgtEl>
                                      </p:cBhvr>
                                    </p:animEffect>
                                  </p:childTnLst>
                                </p:cTn>
                              </p:par>
                              <p:par>
                                <p:cTn id="282" presetID="53" presetClass="entr" presetSubtype="16" fill="hold" grpId="0" nodeType="withEffect">
                                  <p:stCondLst>
                                    <p:cond delay="0"/>
                                  </p:stCondLst>
                                  <p:childTnLst>
                                    <p:set>
                                      <p:cBhvr>
                                        <p:cTn id="283" dur="1" fill="hold">
                                          <p:stCondLst>
                                            <p:cond delay="0"/>
                                          </p:stCondLst>
                                        </p:cTn>
                                        <p:tgtEl>
                                          <p:spTgt spid="25">
                                            <p:graphicEl>
                                              <a:dgm id="{8BA45B0E-01A9-4CD8-A88C-853167FB73C4}"/>
                                            </p:graphicEl>
                                          </p:spTgt>
                                        </p:tgtEl>
                                        <p:attrNameLst>
                                          <p:attrName>style.visibility</p:attrName>
                                        </p:attrNameLst>
                                      </p:cBhvr>
                                      <p:to>
                                        <p:strVal val="visible"/>
                                      </p:to>
                                    </p:set>
                                    <p:anim calcmode="lin" valueType="num">
                                      <p:cBhvr>
                                        <p:cTn id="284" dur="500" fill="hold"/>
                                        <p:tgtEl>
                                          <p:spTgt spid="25">
                                            <p:graphicEl>
                                              <a:dgm id="{8BA45B0E-01A9-4CD8-A88C-853167FB73C4}"/>
                                            </p:graphicEl>
                                          </p:spTgt>
                                        </p:tgtEl>
                                        <p:attrNameLst>
                                          <p:attrName>ppt_w</p:attrName>
                                        </p:attrNameLst>
                                      </p:cBhvr>
                                      <p:tavLst>
                                        <p:tav tm="0">
                                          <p:val>
                                            <p:fltVal val="0"/>
                                          </p:val>
                                        </p:tav>
                                        <p:tav tm="100000">
                                          <p:val>
                                            <p:strVal val="#ppt_w"/>
                                          </p:val>
                                        </p:tav>
                                      </p:tavLst>
                                    </p:anim>
                                    <p:anim calcmode="lin" valueType="num">
                                      <p:cBhvr>
                                        <p:cTn id="285" dur="500" fill="hold"/>
                                        <p:tgtEl>
                                          <p:spTgt spid="25">
                                            <p:graphicEl>
                                              <a:dgm id="{8BA45B0E-01A9-4CD8-A88C-853167FB73C4}"/>
                                            </p:graphicEl>
                                          </p:spTgt>
                                        </p:tgtEl>
                                        <p:attrNameLst>
                                          <p:attrName>ppt_h</p:attrName>
                                        </p:attrNameLst>
                                      </p:cBhvr>
                                      <p:tavLst>
                                        <p:tav tm="0">
                                          <p:val>
                                            <p:fltVal val="0"/>
                                          </p:val>
                                        </p:tav>
                                        <p:tav tm="100000">
                                          <p:val>
                                            <p:strVal val="#ppt_h"/>
                                          </p:val>
                                        </p:tav>
                                      </p:tavLst>
                                    </p:anim>
                                    <p:animEffect transition="in" filter="fade">
                                      <p:cBhvr>
                                        <p:cTn id="286" dur="500"/>
                                        <p:tgtEl>
                                          <p:spTgt spid="25">
                                            <p:graphicEl>
                                              <a:dgm id="{8BA45B0E-01A9-4CD8-A88C-853167FB73C4}"/>
                                            </p:graphicEl>
                                          </p:spTgt>
                                        </p:tgtEl>
                                      </p:cBhvr>
                                    </p:animEffect>
                                  </p:childTnLst>
                                </p:cTn>
                              </p:par>
                              <p:par>
                                <p:cTn id="287" presetID="53" presetClass="entr" presetSubtype="16" fill="hold" grpId="0" nodeType="withEffect">
                                  <p:stCondLst>
                                    <p:cond delay="0"/>
                                  </p:stCondLst>
                                  <p:childTnLst>
                                    <p:set>
                                      <p:cBhvr>
                                        <p:cTn id="288" dur="1" fill="hold">
                                          <p:stCondLst>
                                            <p:cond delay="0"/>
                                          </p:stCondLst>
                                        </p:cTn>
                                        <p:tgtEl>
                                          <p:spTgt spid="25">
                                            <p:graphicEl>
                                              <a:dgm id="{08FDD7AF-308A-44A4-81DD-72E6EBE44830}"/>
                                            </p:graphicEl>
                                          </p:spTgt>
                                        </p:tgtEl>
                                        <p:attrNameLst>
                                          <p:attrName>style.visibility</p:attrName>
                                        </p:attrNameLst>
                                      </p:cBhvr>
                                      <p:to>
                                        <p:strVal val="visible"/>
                                      </p:to>
                                    </p:set>
                                    <p:anim calcmode="lin" valueType="num">
                                      <p:cBhvr>
                                        <p:cTn id="289" dur="500" fill="hold"/>
                                        <p:tgtEl>
                                          <p:spTgt spid="25">
                                            <p:graphicEl>
                                              <a:dgm id="{08FDD7AF-308A-44A4-81DD-72E6EBE44830}"/>
                                            </p:graphicEl>
                                          </p:spTgt>
                                        </p:tgtEl>
                                        <p:attrNameLst>
                                          <p:attrName>ppt_w</p:attrName>
                                        </p:attrNameLst>
                                      </p:cBhvr>
                                      <p:tavLst>
                                        <p:tav tm="0">
                                          <p:val>
                                            <p:fltVal val="0"/>
                                          </p:val>
                                        </p:tav>
                                        <p:tav tm="100000">
                                          <p:val>
                                            <p:strVal val="#ppt_w"/>
                                          </p:val>
                                        </p:tav>
                                      </p:tavLst>
                                    </p:anim>
                                    <p:anim calcmode="lin" valueType="num">
                                      <p:cBhvr>
                                        <p:cTn id="290" dur="500" fill="hold"/>
                                        <p:tgtEl>
                                          <p:spTgt spid="25">
                                            <p:graphicEl>
                                              <a:dgm id="{08FDD7AF-308A-44A4-81DD-72E6EBE44830}"/>
                                            </p:graphicEl>
                                          </p:spTgt>
                                        </p:tgtEl>
                                        <p:attrNameLst>
                                          <p:attrName>ppt_h</p:attrName>
                                        </p:attrNameLst>
                                      </p:cBhvr>
                                      <p:tavLst>
                                        <p:tav tm="0">
                                          <p:val>
                                            <p:fltVal val="0"/>
                                          </p:val>
                                        </p:tav>
                                        <p:tav tm="100000">
                                          <p:val>
                                            <p:strVal val="#ppt_h"/>
                                          </p:val>
                                        </p:tav>
                                      </p:tavLst>
                                    </p:anim>
                                    <p:animEffect transition="in" filter="fade">
                                      <p:cBhvr>
                                        <p:cTn id="291" dur="500"/>
                                        <p:tgtEl>
                                          <p:spTgt spid="25">
                                            <p:graphicEl>
                                              <a:dgm id="{08FDD7AF-308A-44A4-81DD-72E6EBE44830}"/>
                                            </p:graphicEl>
                                          </p:spTgt>
                                        </p:tgtEl>
                                      </p:cBhvr>
                                    </p:animEffect>
                                  </p:childTnLst>
                                </p:cTn>
                              </p:par>
                              <p:par>
                                <p:cTn id="292" presetID="53" presetClass="entr" presetSubtype="16" fill="hold" grpId="0" nodeType="withEffect">
                                  <p:stCondLst>
                                    <p:cond delay="0"/>
                                  </p:stCondLst>
                                  <p:childTnLst>
                                    <p:set>
                                      <p:cBhvr>
                                        <p:cTn id="293" dur="1" fill="hold">
                                          <p:stCondLst>
                                            <p:cond delay="0"/>
                                          </p:stCondLst>
                                        </p:cTn>
                                        <p:tgtEl>
                                          <p:spTgt spid="25">
                                            <p:graphicEl>
                                              <a:dgm id="{D28BA274-A5AE-4F4E-98D0-8B6AB74F363F}"/>
                                            </p:graphicEl>
                                          </p:spTgt>
                                        </p:tgtEl>
                                        <p:attrNameLst>
                                          <p:attrName>style.visibility</p:attrName>
                                        </p:attrNameLst>
                                      </p:cBhvr>
                                      <p:to>
                                        <p:strVal val="visible"/>
                                      </p:to>
                                    </p:set>
                                    <p:anim calcmode="lin" valueType="num">
                                      <p:cBhvr>
                                        <p:cTn id="294" dur="500" fill="hold"/>
                                        <p:tgtEl>
                                          <p:spTgt spid="25">
                                            <p:graphicEl>
                                              <a:dgm id="{D28BA274-A5AE-4F4E-98D0-8B6AB74F363F}"/>
                                            </p:graphicEl>
                                          </p:spTgt>
                                        </p:tgtEl>
                                        <p:attrNameLst>
                                          <p:attrName>ppt_w</p:attrName>
                                        </p:attrNameLst>
                                      </p:cBhvr>
                                      <p:tavLst>
                                        <p:tav tm="0">
                                          <p:val>
                                            <p:fltVal val="0"/>
                                          </p:val>
                                        </p:tav>
                                        <p:tav tm="100000">
                                          <p:val>
                                            <p:strVal val="#ppt_w"/>
                                          </p:val>
                                        </p:tav>
                                      </p:tavLst>
                                    </p:anim>
                                    <p:anim calcmode="lin" valueType="num">
                                      <p:cBhvr>
                                        <p:cTn id="295" dur="500" fill="hold"/>
                                        <p:tgtEl>
                                          <p:spTgt spid="25">
                                            <p:graphicEl>
                                              <a:dgm id="{D28BA274-A5AE-4F4E-98D0-8B6AB74F363F}"/>
                                            </p:graphicEl>
                                          </p:spTgt>
                                        </p:tgtEl>
                                        <p:attrNameLst>
                                          <p:attrName>ppt_h</p:attrName>
                                        </p:attrNameLst>
                                      </p:cBhvr>
                                      <p:tavLst>
                                        <p:tav tm="0">
                                          <p:val>
                                            <p:fltVal val="0"/>
                                          </p:val>
                                        </p:tav>
                                        <p:tav tm="100000">
                                          <p:val>
                                            <p:strVal val="#ppt_h"/>
                                          </p:val>
                                        </p:tav>
                                      </p:tavLst>
                                    </p:anim>
                                    <p:animEffect transition="in" filter="fade">
                                      <p:cBhvr>
                                        <p:cTn id="296" dur="500"/>
                                        <p:tgtEl>
                                          <p:spTgt spid="25">
                                            <p:graphicEl>
                                              <a:dgm id="{D28BA274-A5AE-4F4E-98D0-8B6AB74F363F}"/>
                                            </p:graphicEl>
                                          </p:spTgt>
                                        </p:tgtEl>
                                      </p:cBhvr>
                                    </p:animEffect>
                                  </p:childTnLst>
                                </p:cTn>
                              </p:par>
                              <p:par>
                                <p:cTn id="297" presetID="53" presetClass="entr" presetSubtype="16" fill="hold" grpId="0" nodeType="withEffect">
                                  <p:stCondLst>
                                    <p:cond delay="0"/>
                                  </p:stCondLst>
                                  <p:childTnLst>
                                    <p:set>
                                      <p:cBhvr>
                                        <p:cTn id="298" dur="1" fill="hold">
                                          <p:stCondLst>
                                            <p:cond delay="0"/>
                                          </p:stCondLst>
                                        </p:cTn>
                                        <p:tgtEl>
                                          <p:spTgt spid="25">
                                            <p:graphicEl>
                                              <a:dgm id="{B3C81582-CD9D-4001-9B34-289BE2DC4D8C}"/>
                                            </p:graphicEl>
                                          </p:spTgt>
                                        </p:tgtEl>
                                        <p:attrNameLst>
                                          <p:attrName>style.visibility</p:attrName>
                                        </p:attrNameLst>
                                      </p:cBhvr>
                                      <p:to>
                                        <p:strVal val="visible"/>
                                      </p:to>
                                    </p:set>
                                    <p:anim calcmode="lin" valueType="num">
                                      <p:cBhvr>
                                        <p:cTn id="299" dur="500" fill="hold"/>
                                        <p:tgtEl>
                                          <p:spTgt spid="25">
                                            <p:graphicEl>
                                              <a:dgm id="{B3C81582-CD9D-4001-9B34-289BE2DC4D8C}"/>
                                            </p:graphicEl>
                                          </p:spTgt>
                                        </p:tgtEl>
                                        <p:attrNameLst>
                                          <p:attrName>ppt_w</p:attrName>
                                        </p:attrNameLst>
                                      </p:cBhvr>
                                      <p:tavLst>
                                        <p:tav tm="0">
                                          <p:val>
                                            <p:fltVal val="0"/>
                                          </p:val>
                                        </p:tav>
                                        <p:tav tm="100000">
                                          <p:val>
                                            <p:strVal val="#ppt_w"/>
                                          </p:val>
                                        </p:tav>
                                      </p:tavLst>
                                    </p:anim>
                                    <p:anim calcmode="lin" valueType="num">
                                      <p:cBhvr>
                                        <p:cTn id="300" dur="500" fill="hold"/>
                                        <p:tgtEl>
                                          <p:spTgt spid="25">
                                            <p:graphicEl>
                                              <a:dgm id="{B3C81582-CD9D-4001-9B34-289BE2DC4D8C}"/>
                                            </p:graphicEl>
                                          </p:spTgt>
                                        </p:tgtEl>
                                        <p:attrNameLst>
                                          <p:attrName>ppt_h</p:attrName>
                                        </p:attrNameLst>
                                      </p:cBhvr>
                                      <p:tavLst>
                                        <p:tav tm="0">
                                          <p:val>
                                            <p:fltVal val="0"/>
                                          </p:val>
                                        </p:tav>
                                        <p:tav tm="100000">
                                          <p:val>
                                            <p:strVal val="#ppt_h"/>
                                          </p:val>
                                        </p:tav>
                                      </p:tavLst>
                                    </p:anim>
                                    <p:animEffect transition="in" filter="fade">
                                      <p:cBhvr>
                                        <p:cTn id="301" dur="500"/>
                                        <p:tgtEl>
                                          <p:spTgt spid="25">
                                            <p:graphicEl>
                                              <a:dgm id="{B3C81582-CD9D-4001-9B34-289BE2DC4D8C}"/>
                                            </p:graphicEl>
                                          </p:spTgt>
                                        </p:tgtEl>
                                      </p:cBhvr>
                                    </p:animEffect>
                                  </p:childTnLst>
                                </p:cTn>
                              </p:par>
                              <p:par>
                                <p:cTn id="302" presetID="53" presetClass="entr" presetSubtype="16" fill="hold" grpId="0" nodeType="withEffect">
                                  <p:stCondLst>
                                    <p:cond delay="0"/>
                                  </p:stCondLst>
                                  <p:childTnLst>
                                    <p:set>
                                      <p:cBhvr>
                                        <p:cTn id="303" dur="1" fill="hold">
                                          <p:stCondLst>
                                            <p:cond delay="0"/>
                                          </p:stCondLst>
                                        </p:cTn>
                                        <p:tgtEl>
                                          <p:spTgt spid="25">
                                            <p:graphicEl>
                                              <a:dgm id="{93FEBD1B-9293-4CF4-886F-45BD49F35F01}"/>
                                            </p:graphicEl>
                                          </p:spTgt>
                                        </p:tgtEl>
                                        <p:attrNameLst>
                                          <p:attrName>style.visibility</p:attrName>
                                        </p:attrNameLst>
                                      </p:cBhvr>
                                      <p:to>
                                        <p:strVal val="visible"/>
                                      </p:to>
                                    </p:set>
                                    <p:anim calcmode="lin" valueType="num">
                                      <p:cBhvr>
                                        <p:cTn id="304" dur="500" fill="hold"/>
                                        <p:tgtEl>
                                          <p:spTgt spid="25">
                                            <p:graphicEl>
                                              <a:dgm id="{93FEBD1B-9293-4CF4-886F-45BD49F35F01}"/>
                                            </p:graphicEl>
                                          </p:spTgt>
                                        </p:tgtEl>
                                        <p:attrNameLst>
                                          <p:attrName>ppt_w</p:attrName>
                                        </p:attrNameLst>
                                      </p:cBhvr>
                                      <p:tavLst>
                                        <p:tav tm="0">
                                          <p:val>
                                            <p:fltVal val="0"/>
                                          </p:val>
                                        </p:tav>
                                        <p:tav tm="100000">
                                          <p:val>
                                            <p:strVal val="#ppt_w"/>
                                          </p:val>
                                        </p:tav>
                                      </p:tavLst>
                                    </p:anim>
                                    <p:anim calcmode="lin" valueType="num">
                                      <p:cBhvr>
                                        <p:cTn id="305" dur="500" fill="hold"/>
                                        <p:tgtEl>
                                          <p:spTgt spid="25">
                                            <p:graphicEl>
                                              <a:dgm id="{93FEBD1B-9293-4CF4-886F-45BD49F35F01}"/>
                                            </p:graphicEl>
                                          </p:spTgt>
                                        </p:tgtEl>
                                        <p:attrNameLst>
                                          <p:attrName>ppt_h</p:attrName>
                                        </p:attrNameLst>
                                      </p:cBhvr>
                                      <p:tavLst>
                                        <p:tav tm="0">
                                          <p:val>
                                            <p:fltVal val="0"/>
                                          </p:val>
                                        </p:tav>
                                        <p:tav tm="100000">
                                          <p:val>
                                            <p:strVal val="#ppt_h"/>
                                          </p:val>
                                        </p:tav>
                                      </p:tavLst>
                                    </p:anim>
                                    <p:animEffect transition="in" filter="fade">
                                      <p:cBhvr>
                                        <p:cTn id="306" dur="500"/>
                                        <p:tgtEl>
                                          <p:spTgt spid="25">
                                            <p:graphicEl>
                                              <a:dgm id="{93FEBD1B-9293-4CF4-886F-45BD49F35F01}"/>
                                            </p:graphicEl>
                                          </p:spTgt>
                                        </p:tgtEl>
                                      </p:cBhvr>
                                    </p:animEffect>
                                  </p:childTnLst>
                                </p:cTn>
                              </p:par>
                              <p:par>
                                <p:cTn id="307" presetID="53" presetClass="entr" presetSubtype="16" fill="hold" grpId="0" nodeType="withEffect">
                                  <p:stCondLst>
                                    <p:cond delay="0"/>
                                  </p:stCondLst>
                                  <p:childTnLst>
                                    <p:set>
                                      <p:cBhvr>
                                        <p:cTn id="308" dur="1" fill="hold">
                                          <p:stCondLst>
                                            <p:cond delay="0"/>
                                          </p:stCondLst>
                                        </p:cTn>
                                        <p:tgtEl>
                                          <p:spTgt spid="25">
                                            <p:graphicEl>
                                              <a:dgm id="{B8CCEA86-144F-4D07-BBC5-99BB1DCE76F6}"/>
                                            </p:graphicEl>
                                          </p:spTgt>
                                        </p:tgtEl>
                                        <p:attrNameLst>
                                          <p:attrName>style.visibility</p:attrName>
                                        </p:attrNameLst>
                                      </p:cBhvr>
                                      <p:to>
                                        <p:strVal val="visible"/>
                                      </p:to>
                                    </p:set>
                                    <p:anim calcmode="lin" valueType="num">
                                      <p:cBhvr>
                                        <p:cTn id="309" dur="500" fill="hold"/>
                                        <p:tgtEl>
                                          <p:spTgt spid="25">
                                            <p:graphicEl>
                                              <a:dgm id="{B8CCEA86-144F-4D07-BBC5-99BB1DCE76F6}"/>
                                            </p:graphicEl>
                                          </p:spTgt>
                                        </p:tgtEl>
                                        <p:attrNameLst>
                                          <p:attrName>ppt_w</p:attrName>
                                        </p:attrNameLst>
                                      </p:cBhvr>
                                      <p:tavLst>
                                        <p:tav tm="0">
                                          <p:val>
                                            <p:fltVal val="0"/>
                                          </p:val>
                                        </p:tav>
                                        <p:tav tm="100000">
                                          <p:val>
                                            <p:strVal val="#ppt_w"/>
                                          </p:val>
                                        </p:tav>
                                      </p:tavLst>
                                    </p:anim>
                                    <p:anim calcmode="lin" valueType="num">
                                      <p:cBhvr>
                                        <p:cTn id="310" dur="500" fill="hold"/>
                                        <p:tgtEl>
                                          <p:spTgt spid="25">
                                            <p:graphicEl>
                                              <a:dgm id="{B8CCEA86-144F-4D07-BBC5-99BB1DCE76F6}"/>
                                            </p:graphicEl>
                                          </p:spTgt>
                                        </p:tgtEl>
                                        <p:attrNameLst>
                                          <p:attrName>ppt_h</p:attrName>
                                        </p:attrNameLst>
                                      </p:cBhvr>
                                      <p:tavLst>
                                        <p:tav tm="0">
                                          <p:val>
                                            <p:fltVal val="0"/>
                                          </p:val>
                                        </p:tav>
                                        <p:tav tm="100000">
                                          <p:val>
                                            <p:strVal val="#ppt_h"/>
                                          </p:val>
                                        </p:tav>
                                      </p:tavLst>
                                    </p:anim>
                                    <p:animEffect transition="in" filter="fade">
                                      <p:cBhvr>
                                        <p:cTn id="311" dur="500"/>
                                        <p:tgtEl>
                                          <p:spTgt spid="25">
                                            <p:graphicEl>
                                              <a:dgm id="{B8CCEA86-144F-4D07-BBC5-99BB1DCE76F6}"/>
                                            </p:graphicEl>
                                          </p:spTgt>
                                        </p:tgtEl>
                                      </p:cBhvr>
                                    </p:animEffect>
                                  </p:childTnLst>
                                </p:cTn>
                              </p:par>
                              <p:par>
                                <p:cTn id="312" presetID="53" presetClass="entr" presetSubtype="16" fill="hold" grpId="0" nodeType="withEffect">
                                  <p:stCondLst>
                                    <p:cond delay="0"/>
                                  </p:stCondLst>
                                  <p:childTnLst>
                                    <p:set>
                                      <p:cBhvr>
                                        <p:cTn id="313" dur="1" fill="hold">
                                          <p:stCondLst>
                                            <p:cond delay="0"/>
                                          </p:stCondLst>
                                        </p:cTn>
                                        <p:tgtEl>
                                          <p:spTgt spid="25">
                                            <p:graphicEl>
                                              <a:dgm id="{7FEA00EF-A648-4C77-ABB7-03DB0BB9F591}"/>
                                            </p:graphicEl>
                                          </p:spTgt>
                                        </p:tgtEl>
                                        <p:attrNameLst>
                                          <p:attrName>style.visibility</p:attrName>
                                        </p:attrNameLst>
                                      </p:cBhvr>
                                      <p:to>
                                        <p:strVal val="visible"/>
                                      </p:to>
                                    </p:set>
                                    <p:anim calcmode="lin" valueType="num">
                                      <p:cBhvr>
                                        <p:cTn id="314" dur="500" fill="hold"/>
                                        <p:tgtEl>
                                          <p:spTgt spid="25">
                                            <p:graphicEl>
                                              <a:dgm id="{7FEA00EF-A648-4C77-ABB7-03DB0BB9F591}"/>
                                            </p:graphicEl>
                                          </p:spTgt>
                                        </p:tgtEl>
                                        <p:attrNameLst>
                                          <p:attrName>ppt_w</p:attrName>
                                        </p:attrNameLst>
                                      </p:cBhvr>
                                      <p:tavLst>
                                        <p:tav tm="0">
                                          <p:val>
                                            <p:fltVal val="0"/>
                                          </p:val>
                                        </p:tav>
                                        <p:tav tm="100000">
                                          <p:val>
                                            <p:strVal val="#ppt_w"/>
                                          </p:val>
                                        </p:tav>
                                      </p:tavLst>
                                    </p:anim>
                                    <p:anim calcmode="lin" valueType="num">
                                      <p:cBhvr>
                                        <p:cTn id="315" dur="500" fill="hold"/>
                                        <p:tgtEl>
                                          <p:spTgt spid="25">
                                            <p:graphicEl>
                                              <a:dgm id="{7FEA00EF-A648-4C77-ABB7-03DB0BB9F591}"/>
                                            </p:graphicEl>
                                          </p:spTgt>
                                        </p:tgtEl>
                                        <p:attrNameLst>
                                          <p:attrName>ppt_h</p:attrName>
                                        </p:attrNameLst>
                                      </p:cBhvr>
                                      <p:tavLst>
                                        <p:tav tm="0">
                                          <p:val>
                                            <p:fltVal val="0"/>
                                          </p:val>
                                        </p:tav>
                                        <p:tav tm="100000">
                                          <p:val>
                                            <p:strVal val="#ppt_h"/>
                                          </p:val>
                                        </p:tav>
                                      </p:tavLst>
                                    </p:anim>
                                    <p:animEffect transition="in" filter="fade">
                                      <p:cBhvr>
                                        <p:cTn id="316" dur="500"/>
                                        <p:tgtEl>
                                          <p:spTgt spid="25">
                                            <p:graphicEl>
                                              <a:dgm id="{7FEA00EF-A648-4C77-ABB7-03DB0BB9F591}"/>
                                            </p:graphicEl>
                                          </p:spTgt>
                                        </p:tgtEl>
                                      </p:cBhvr>
                                    </p:animEffect>
                                  </p:childTnLst>
                                </p:cTn>
                              </p:par>
                              <p:par>
                                <p:cTn id="317" presetID="53" presetClass="entr" presetSubtype="16" fill="hold" grpId="0" nodeType="withEffect">
                                  <p:stCondLst>
                                    <p:cond delay="0"/>
                                  </p:stCondLst>
                                  <p:childTnLst>
                                    <p:set>
                                      <p:cBhvr>
                                        <p:cTn id="318" dur="1" fill="hold">
                                          <p:stCondLst>
                                            <p:cond delay="0"/>
                                          </p:stCondLst>
                                        </p:cTn>
                                        <p:tgtEl>
                                          <p:spTgt spid="25">
                                            <p:graphicEl>
                                              <a:dgm id="{21513E7A-6FBF-4E09-82EC-DF53FF5D75EC}"/>
                                            </p:graphicEl>
                                          </p:spTgt>
                                        </p:tgtEl>
                                        <p:attrNameLst>
                                          <p:attrName>style.visibility</p:attrName>
                                        </p:attrNameLst>
                                      </p:cBhvr>
                                      <p:to>
                                        <p:strVal val="visible"/>
                                      </p:to>
                                    </p:set>
                                    <p:anim calcmode="lin" valueType="num">
                                      <p:cBhvr>
                                        <p:cTn id="319" dur="500" fill="hold"/>
                                        <p:tgtEl>
                                          <p:spTgt spid="25">
                                            <p:graphicEl>
                                              <a:dgm id="{21513E7A-6FBF-4E09-82EC-DF53FF5D75EC}"/>
                                            </p:graphicEl>
                                          </p:spTgt>
                                        </p:tgtEl>
                                        <p:attrNameLst>
                                          <p:attrName>ppt_w</p:attrName>
                                        </p:attrNameLst>
                                      </p:cBhvr>
                                      <p:tavLst>
                                        <p:tav tm="0">
                                          <p:val>
                                            <p:fltVal val="0"/>
                                          </p:val>
                                        </p:tav>
                                        <p:tav tm="100000">
                                          <p:val>
                                            <p:strVal val="#ppt_w"/>
                                          </p:val>
                                        </p:tav>
                                      </p:tavLst>
                                    </p:anim>
                                    <p:anim calcmode="lin" valueType="num">
                                      <p:cBhvr>
                                        <p:cTn id="320" dur="500" fill="hold"/>
                                        <p:tgtEl>
                                          <p:spTgt spid="25">
                                            <p:graphicEl>
                                              <a:dgm id="{21513E7A-6FBF-4E09-82EC-DF53FF5D75EC}"/>
                                            </p:graphicEl>
                                          </p:spTgt>
                                        </p:tgtEl>
                                        <p:attrNameLst>
                                          <p:attrName>ppt_h</p:attrName>
                                        </p:attrNameLst>
                                      </p:cBhvr>
                                      <p:tavLst>
                                        <p:tav tm="0">
                                          <p:val>
                                            <p:fltVal val="0"/>
                                          </p:val>
                                        </p:tav>
                                        <p:tav tm="100000">
                                          <p:val>
                                            <p:strVal val="#ppt_h"/>
                                          </p:val>
                                        </p:tav>
                                      </p:tavLst>
                                    </p:anim>
                                    <p:animEffect transition="in" filter="fade">
                                      <p:cBhvr>
                                        <p:cTn id="321" dur="500"/>
                                        <p:tgtEl>
                                          <p:spTgt spid="25">
                                            <p:graphicEl>
                                              <a:dgm id="{21513E7A-6FBF-4E09-82EC-DF53FF5D75EC}"/>
                                            </p:graphicEl>
                                          </p:spTgt>
                                        </p:tgtEl>
                                      </p:cBhvr>
                                    </p:animEffect>
                                  </p:childTnLst>
                                </p:cTn>
                              </p:par>
                              <p:par>
                                <p:cTn id="322" presetID="53" presetClass="entr" presetSubtype="16" fill="hold" grpId="0" nodeType="withEffect">
                                  <p:stCondLst>
                                    <p:cond delay="0"/>
                                  </p:stCondLst>
                                  <p:childTnLst>
                                    <p:set>
                                      <p:cBhvr>
                                        <p:cTn id="323" dur="1" fill="hold">
                                          <p:stCondLst>
                                            <p:cond delay="0"/>
                                          </p:stCondLst>
                                        </p:cTn>
                                        <p:tgtEl>
                                          <p:spTgt spid="25">
                                            <p:graphicEl>
                                              <a:dgm id="{57B9614E-722C-4D6C-AF17-743C006A3B32}"/>
                                            </p:graphicEl>
                                          </p:spTgt>
                                        </p:tgtEl>
                                        <p:attrNameLst>
                                          <p:attrName>style.visibility</p:attrName>
                                        </p:attrNameLst>
                                      </p:cBhvr>
                                      <p:to>
                                        <p:strVal val="visible"/>
                                      </p:to>
                                    </p:set>
                                    <p:anim calcmode="lin" valueType="num">
                                      <p:cBhvr>
                                        <p:cTn id="324" dur="500" fill="hold"/>
                                        <p:tgtEl>
                                          <p:spTgt spid="25">
                                            <p:graphicEl>
                                              <a:dgm id="{57B9614E-722C-4D6C-AF17-743C006A3B32}"/>
                                            </p:graphicEl>
                                          </p:spTgt>
                                        </p:tgtEl>
                                        <p:attrNameLst>
                                          <p:attrName>ppt_w</p:attrName>
                                        </p:attrNameLst>
                                      </p:cBhvr>
                                      <p:tavLst>
                                        <p:tav tm="0">
                                          <p:val>
                                            <p:fltVal val="0"/>
                                          </p:val>
                                        </p:tav>
                                        <p:tav tm="100000">
                                          <p:val>
                                            <p:strVal val="#ppt_w"/>
                                          </p:val>
                                        </p:tav>
                                      </p:tavLst>
                                    </p:anim>
                                    <p:anim calcmode="lin" valueType="num">
                                      <p:cBhvr>
                                        <p:cTn id="325" dur="500" fill="hold"/>
                                        <p:tgtEl>
                                          <p:spTgt spid="25">
                                            <p:graphicEl>
                                              <a:dgm id="{57B9614E-722C-4D6C-AF17-743C006A3B32}"/>
                                            </p:graphicEl>
                                          </p:spTgt>
                                        </p:tgtEl>
                                        <p:attrNameLst>
                                          <p:attrName>ppt_h</p:attrName>
                                        </p:attrNameLst>
                                      </p:cBhvr>
                                      <p:tavLst>
                                        <p:tav tm="0">
                                          <p:val>
                                            <p:fltVal val="0"/>
                                          </p:val>
                                        </p:tav>
                                        <p:tav tm="100000">
                                          <p:val>
                                            <p:strVal val="#ppt_h"/>
                                          </p:val>
                                        </p:tav>
                                      </p:tavLst>
                                    </p:anim>
                                    <p:animEffect transition="in" filter="fade">
                                      <p:cBhvr>
                                        <p:cTn id="326" dur="500"/>
                                        <p:tgtEl>
                                          <p:spTgt spid="25">
                                            <p:graphicEl>
                                              <a:dgm id="{57B9614E-722C-4D6C-AF17-743C006A3B32}"/>
                                            </p:graphicEl>
                                          </p:spTgt>
                                        </p:tgtEl>
                                      </p:cBhvr>
                                    </p:animEffect>
                                  </p:childTnLst>
                                </p:cTn>
                              </p:par>
                              <p:par>
                                <p:cTn id="327" presetID="53" presetClass="entr" presetSubtype="16" fill="hold" grpId="0" nodeType="withEffect">
                                  <p:stCondLst>
                                    <p:cond delay="0"/>
                                  </p:stCondLst>
                                  <p:childTnLst>
                                    <p:set>
                                      <p:cBhvr>
                                        <p:cTn id="328" dur="1" fill="hold">
                                          <p:stCondLst>
                                            <p:cond delay="0"/>
                                          </p:stCondLst>
                                        </p:cTn>
                                        <p:tgtEl>
                                          <p:spTgt spid="25">
                                            <p:graphicEl>
                                              <a:dgm id="{138C62B4-D894-4760-A03A-30A5394F4032}"/>
                                            </p:graphicEl>
                                          </p:spTgt>
                                        </p:tgtEl>
                                        <p:attrNameLst>
                                          <p:attrName>style.visibility</p:attrName>
                                        </p:attrNameLst>
                                      </p:cBhvr>
                                      <p:to>
                                        <p:strVal val="visible"/>
                                      </p:to>
                                    </p:set>
                                    <p:anim calcmode="lin" valueType="num">
                                      <p:cBhvr>
                                        <p:cTn id="329" dur="500" fill="hold"/>
                                        <p:tgtEl>
                                          <p:spTgt spid="25">
                                            <p:graphicEl>
                                              <a:dgm id="{138C62B4-D894-4760-A03A-30A5394F4032}"/>
                                            </p:graphicEl>
                                          </p:spTgt>
                                        </p:tgtEl>
                                        <p:attrNameLst>
                                          <p:attrName>ppt_w</p:attrName>
                                        </p:attrNameLst>
                                      </p:cBhvr>
                                      <p:tavLst>
                                        <p:tav tm="0">
                                          <p:val>
                                            <p:fltVal val="0"/>
                                          </p:val>
                                        </p:tav>
                                        <p:tav tm="100000">
                                          <p:val>
                                            <p:strVal val="#ppt_w"/>
                                          </p:val>
                                        </p:tav>
                                      </p:tavLst>
                                    </p:anim>
                                    <p:anim calcmode="lin" valueType="num">
                                      <p:cBhvr>
                                        <p:cTn id="330" dur="500" fill="hold"/>
                                        <p:tgtEl>
                                          <p:spTgt spid="25">
                                            <p:graphicEl>
                                              <a:dgm id="{138C62B4-D894-4760-A03A-30A5394F4032}"/>
                                            </p:graphicEl>
                                          </p:spTgt>
                                        </p:tgtEl>
                                        <p:attrNameLst>
                                          <p:attrName>ppt_h</p:attrName>
                                        </p:attrNameLst>
                                      </p:cBhvr>
                                      <p:tavLst>
                                        <p:tav tm="0">
                                          <p:val>
                                            <p:fltVal val="0"/>
                                          </p:val>
                                        </p:tav>
                                        <p:tav tm="100000">
                                          <p:val>
                                            <p:strVal val="#ppt_h"/>
                                          </p:val>
                                        </p:tav>
                                      </p:tavLst>
                                    </p:anim>
                                    <p:animEffect transition="in" filter="fade">
                                      <p:cBhvr>
                                        <p:cTn id="331" dur="500"/>
                                        <p:tgtEl>
                                          <p:spTgt spid="25">
                                            <p:graphicEl>
                                              <a:dgm id="{138C62B4-D894-4760-A03A-30A5394F4032}"/>
                                            </p:graphicEl>
                                          </p:spTgt>
                                        </p:tgtEl>
                                      </p:cBhvr>
                                    </p:animEffect>
                                  </p:childTnLst>
                                </p:cTn>
                              </p:par>
                              <p:par>
                                <p:cTn id="332" presetID="53" presetClass="entr" presetSubtype="16" fill="hold" grpId="0" nodeType="withEffect">
                                  <p:stCondLst>
                                    <p:cond delay="0"/>
                                  </p:stCondLst>
                                  <p:childTnLst>
                                    <p:set>
                                      <p:cBhvr>
                                        <p:cTn id="333" dur="1" fill="hold">
                                          <p:stCondLst>
                                            <p:cond delay="0"/>
                                          </p:stCondLst>
                                        </p:cTn>
                                        <p:tgtEl>
                                          <p:spTgt spid="25">
                                            <p:graphicEl>
                                              <a:dgm id="{14619C72-F80F-4F2E-A758-9EC09F8BCB0B}"/>
                                            </p:graphicEl>
                                          </p:spTgt>
                                        </p:tgtEl>
                                        <p:attrNameLst>
                                          <p:attrName>style.visibility</p:attrName>
                                        </p:attrNameLst>
                                      </p:cBhvr>
                                      <p:to>
                                        <p:strVal val="visible"/>
                                      </p:to>
                                    </p:set>
                                    <p:anim calcmode="lin" valueType="num">
                                      <p:cBhvr>
                                        <p:cTn id="334" dur="500" fill="hold"/>
                                        <p:tgtEl>
                                          <p:spTgt spid="25">
                                            <p:graphicEl>
                                              <a:dgm id="{14619C72-F80F-4F2E-A758-9EC09F8BCB0B}"/>
                                            </p:graphicEl>
                                          </p:spTgt>
                                        </p:tgtEl>
                                        <p:attrNameLst>
                                          <p:attrName>ppt_w</p:attrName>
                                        </p:attrNameLst>
                                      </p:cBhvr>
                                      <p:tavLst>
                                        <p:tav tm="0">
                                          <p:val>
                                            <p:fltVal val="0"/>
                                          </p:val>
                                        </p:tav>
                                        <p:tav tm="100000">
                                          <p:val>
                                            <p:strVal val="#ppt_w"/>
                                          </p:val>
                                        </p:tav>
                                      </p:tavLst>
                                    </p:anim>
                                    <p:anim calcmode="lin" valueType="num">
                                      <p:cBhvr>
                                        <p:cTn id="335" dur="500" fill="hold"/>
                                        <p:tgtEl>
                                          <p:spTgt spid="25">
                                            <p:graphicEl>
                                              <a:dgm id="{14619C72-F80F-4F2E-A758-9EC09F8BCB0B}"/>
                                            </p:graphicEl>
                                          </p:spTgt>
                                        </p:tgtEl>
                                        <p:attrNameLst>
                                          <p:attrName>ppt_h</p:attrName>
                                        </p:attrNameLst>
                                      </p:cBhvr>
                                      <p:tavLst>
                                        <p:tav tm="0">
                                          <p:val>
                                            <p:fltVal val="0"/>
                                          </p:val>
                                        </p:tav>
                                        <p:tav tm="100000">
                                          <p:val>
                                            <p:strVal val="#ppt_h"/>
                                          </p:val>
                                        </p:tav>
                                      </p:tavLst>
                                    </p:anim>
                                    <p:animEffect transition="in" filter="fade">
                                      <p:cBhvr>
                                        <p:cTn id="336" dur="500"/>
                                        <p:tgtEl>
                                          <p:spTgt spid="25">
                                            <p:graphicEl>
                                              <a:dgm id="{14619C72-F80F-4F2E-A758-9EC09F8BCB0B}"/>
                                            </p:graphicEl>
                                          </p:spTgt>
                                        </p:tgtEl>
                                      </p:cBhvr>
                                    </p:animEffect>
                                  </p:childTnLst>
                                </p:cTn>
                              </p:par>
                              <p:par>
                                <p:cTn id="337" presetID="53" presetClass="entr" presetSubtype="16" fill="hold" grpId="0" nodeType="withEffect">
                                  <p:stCondLst>
                                    <p:cond delay="0"/>
                                  </p:stCondLst>
                                  <p:childTnLst>
                                    <p:set>
                                      <p:cBhvr>
                                        <p:cTn id="338" dur="1" fill="hold">
                                          <p:stCondLst>
                                            <p:cond delay="0"/>
                                          </p:stCondLst>
                                        </p:cTn>
                                        <p:tgtEl>
                                          <p:spTgt spid="25">
                                            <p:graphicEl>
                                              <a:dgm id="{BBEE52FF-C3A2-4947-896F-C0DE3076DC8E}"/>
                                            </p:graphicEl>
                                          </p:spTgt>
                                        </p:tgtEl>
                                        <p:attrNameLst>
                                          <p:attrName>style.visibility</p:attrName>
                                        </p:attrNameLst>
                                      </p:cBhvr>
                                      <p:to>
                                        <p:strVal val="visible"/>
                                      </p:to>
                                    </p:set>
                                    <p:anim calcmode="lin" valueType="num">
                                      <p:cBhvr>
                                        <p:cTn id="339" dur="500" fill="hold"/>
                                        <p:tgtEl>
                                          <p:spTgt spid="25">
                                            <p:graphicEl>
                                              <a:dgm id="{BBEE52FF-C3A2-4947-896F-C0DE3076DC8E}"/>
                                            </p:graphicEl>
                                          </p:spTgt>
                                        </p:tgtEl>
                                        <p:attrNameLst>
                                          <p:attrName>ppt_w</p:attrName>
                                        </p:attrNameLst>
                                      </p:cBhvr>
                                      <p:tavLst>
                                        <p:tav tm="0">
                                          <p:val>
                                            <p:fltVal val="0"/>
                                          </p:val>
                                        </p:tav>
                                        <p:tav tm="100000">
                                          <p:val>
                                            <p:strVal val="#ppt_w"/>
                                          </p:val>
                                        </p:tav>
                                      </p:tavLst>
                                    </p:anim>
                                    <p:anim calcmode="lin" valueType="num">
                                      <p:cBhvr>
                                        <p:cTn id="340" dur="500" fill="hold"/>
                                        <p:tgtEl>
                                          <p:spTgt spid="25">
                                            <p:graphicEl>
                                              <a:dgm id="{BBEE52FF-C3A2-4947-896F-C0DE3076DC8E}"/>
                                            </p:graphicEl>
                                          </p:spTgt>
                                        </p:tgtEl>
                                        <p:attrNameLst>
                                          <p:attrName>ppt_h</p:attrName>
                                        </p:attrNameLst>
                                      </p:cBhvr>
                                      <p:tavLst>
                                        <p:tav tm="0">
                                          <p:val>
                                            <p:fltVal val="0"/>
                                          </p:val>
                                        </p:tav>
                                        <p:tav tm="100000">
                                          <p:val>
                                            <p:strVal val="#ppt_h"/>
                                          </p:val>
                                        </p:tav>
                                      </p:tavLst>
                                    </p:anim>
                                    <p:animEffect transition="in" filter="fade">
                                      <p:cBhvr>
                                        <p:cTn id="341" dur="500"/>
                                        <p:tgtEl>
                                          <p:spTgt spid="25">
                                            <p:graphicEl>
                                              <a:dgm id="{BBEE52FF-C3A2-4947-896F-C0DE3076DC8E}"/>
                                            </p:graphicEl>
                                          </p:spTgt>
                                        </p:tgtEl>
                                      </p:cBhvr>
                                    </p:animEffect>
                                  </p:childTnLst>
                                </p:cTn>
                              </p:par>
                            </p:childTnLst>
                          </p:cTn>
                        </p:par>
                      </p:childTnLst>
                    </p:cTn>
                  </p:par>
                  <p:par>
                    <p:cTn id="342" fill="hold">
                      <p:stCondLst>
                        <p:cond delay="indefinite"/>
                      </p:stCondLst>
                      <p:childTnLst>
                        <p:par>
                          <p:cTn id="343" fill="hold">
                            <p:stCondLst>
                              <p:cond delay="0"/>
                            </p:stCondLst>
                            <p:childTnLst>
                              <p:par>
                                <p:cTn id="344" presetID="53" presetClass="entr" presetSubtype="16" fill="hold" grpId="0" nodeType="clickEffect">
                                  <p:stCondLst>
                                    <p:cond delay="0"/>
                                  </p:stCondLst>
                                  <p:childTnLst>
                                    <p:set>
                                      <p:cBhvr>
                                        <p:cTn id="345" dur="1" fill="hold">
                                          <p:stCondLst>
                                            <p:cond delay="0"/>
                                          </p:stCondLst>
                                        </p:cTn>
                                        <p:tgtEl>
                                          <p:spTgt spid="25">
                                            <p:graphicEl>
                                              <a:dgm id="{20C6E313-27CD-43BB-9E44-CDDCD871C4B5}"/>
                                            </p:graphicEl>
                                          </p:spTgt>
                                        </p:tgtEl>
                                        <p:attrNameLst>
                                          <p:attrName>style.visibility</p:attrName>
                                        </p:attrNameLst>
                                      </p:cBhvr>
                                      <p:to>
                                        <p:strVal val="visible"/>
                                      </p:to>
                                    </p:set>
                                    <p:anim calcmode="lin" valueType="num">
                                      <p:cBhvr>
                                        <p:cTn id="346" dur="500" fill="hold"/>
                                        <p:tgtEl>
                                          <p:spTgt spid="25">
                                            <p:graphicEl>
                                              <a:dgm id="{20C6E313-27CD-43BB-9E44-CDDCD871C4B5}"/>
                                            </p:graphicEl>
                                          </p:spTgt>
                                        </p:tgtEl>
                                        <p:attrNameLst>
                                          <p:attrName>ppt_w</p:attrName>
                                        </p:attrNameLst>
                                      </p:cBhvr>
                                      <p:tavLst>
                                        <p:tav tm="0">
                                          <p:val>
                                            <p:fltVal val="0"/>
                                          </p:val>
                                        </p:tav>
                                        <p:tav tm="100000">
                                          <p:val>
                                            <p:strVal val="#ppt_w"/>
                                          </p:val>
                                        </p:tav>
                                      </p:tavLst>
                                    </p:anim>
                                    <p:anim calcmode="lin" valueType="num">
                                      <p:cBhvr>
                                        <p:cTn id="347" dur="500" fill="hold"/>
                                        <p:tgtEl>
                                          <p:spTgt spid="25">
                                            <p:graphicEl>
                                              <a:dgm id="{20C6E313-27CD-43BB-9E44-CDDCD871C4B5}"/>
                                            </p:graphicEl>
                                          </p:spTgt>
                                        </p:tgtEl>
                                        <p:attrNameLst>
                                          <p:attrName>ppt_h</p:attrName>
                                        </p:attrNameLst>
                                      </p:cBhvr>
                                      <p:tavLst>
                                        <p:tav tm="0">
                                          <p:val>
                                            <p:fltVal val="0"/>
                                          </p:val>
                                        </p:tav>
                                        <p:tav tm="100000">
                                          <p:val>
                                            <p:strVal val="#ppt_h"/>
                                          </p:val>
                                        </p:tav>
                                      </p:tavLst>
                                    </p:anim>
                                    <p:animEffect transition="in" filter="fade">
                                      <p:cBhvr>
                                        <p:cTn id="348" dur="500"/>
                                        <p:tgtEl>
                                          <p:spTgt spid="25">
                                            <p:graphicEl>
                                              <a:dgm id="{20C6E313-27CD-43BB-9E44-CDDCD871C4B5}"/>
                                            </p:graphicEl>
                                          </p:spTgt>
                                        </p:tgtEl>
                                      </p:cBhvr>
                                    </p:animEffect>
                                  </p:childTnLst>
                                </p:cTn>
                              </p:par>
                              <p:par>
                                <p:cTn id="349" presetID="53" presetClass="entr" presetSubtype="16" fill="hold" grpId="0" nodeType="withEffect">
                                  <p:stCondLst>
                                    <p:cond delay="0"/>
                                  </p:stCondLst>
                                  <p:childTnLst>
                                    <p:set>
                                      <p:cBhvr>
                                        <p:cTn id="350" dur="1" fill="hold">
                                          <p:stCondLst>
                                            <p:cond delay="0"/>
                                          </p:stCondLst>
                                        </p:cTn>
                                        <p:tgtEl>
                                          <p:spTgt spid="25">
                                            <p:graphicEl>
                                              <a:dgm id="{DEB750B3-30B0-4178-B1B7-F7966B794288}"/>
                                            </p:graphicEl>
                                          </p:spTgt>
                                        </p:tgtEl>
                                        <p:attrNameLst>
                                          <p:attrName>style.visibility</p:attrName>
                                        </p:attrNameLst>
                                      </p:cBhvr>
                                      <p:to>
                                        <p:strVal val="visible"/>
                                      </p:to>
                                    </p:set>
                                    <p:anim calcmode="lin" valueType="num">
                                      <p:cBhvr>
                                        <p:cTn id="351" dur="500" fill="hold"/>
                                        <p:tgtEl>
                                          <p:spTgt spid="25">
                                            <p:graphicEl>
                                              <a:dgm id="{DEB750B3-30B0-4178-B1B7-F7966B794288}"/>
                                            </p:graphicEl>
                                          </p:spTgt>
                                        </p:tgtEl>
                                        <p:attrNameLst>
                                          <p:attrName>ppt_w</p:attrName>
                                        </p:attrNameLst>
                                      </p:cBhvr>
                                      <p:tavLst>
                                        <p:tav tm="0">
                                          <p:val>
                                            <p:fltVal val="0"/>
                                          </p:val>
                                        </p:tav>
                                        <p:tav tm="100000">
                                          <p:val>
                                            <p:strVal val="#ppt_w"/>
                                          </p:val>
                                        </p:tav>
                                      </p:tavLst>
                                    </p:anim>
                                    <p:anim calcmode="lin" valueType="num">
                                      <p:cBhvr>
                                        <p:cTn id="352" dur="500" fill="hold"/>
                                        <p:tgtEl>
                                          <p:spTgt spid="25">
                                            <p:graphicEl>
                                              <a:dgm id="{DEB750B3-30B0-4178-B1B7-F7966B794288}"/>
                                            </p:graphicEl>
                                          </p:spTgt>
                                        </p:tgtEl>
                                        <p:attrNameLst>
                                          <p:attrName>ppt_h</p:attrName>
                                        </p:attrNameLst>
                                      </p:cBhvr>
                                      <p:tavLst>
                                        <p:tav tm="0">
                                          <p:val>
                                            <p:fltVal val="0"/>
                                          </p:val>
                                        </p:tav>
                                        <p:tav tm="100000">
                                          <p:val>
                                            <p:strVal val="#ppt_h"/>
                                          </p:val>
                                        </p:tav>
                                      </p:tavLst>
                                    </p:anim>
                                    <p:animEffect transition="in" filter="fade">
                                      <p:cBhvr>
                                        <p:cTn id="353" dur="500"/>
                                        <p:tgtEl>
                                          <p:spTgt spid="25">
                                            <p:graphicEl>
                                              <a:dgm id="{DEB750B3-30B0-4178-B1B7-F7966B794288}"/>
                                            </p:graphicEl>
                                          </p:spTgt>
                                        </p:tgtEl>
                                      </p:cBhvr>
                                    </p:animEffect>
                                  </p:childTnLst>
                                </p:cTn>
                              </p:par>
                              <p:par>
                                <p:cTn id="354" presetID="53" presetClass="entr" presetSubtype="16" fill="hold" grpId="0" nodeType="withEffect">
                                  <p:stCondLst>
                                    <p:cond delay="0"/>
                                  </p:stCondLst>
                                  <p:childTnLst>
                                    <p:set>
                                      <p:cBhvr>
                                        <p:cTn id="355" dur="1" fill="hold">
                                          <p:stCondLst>
                                            <p:cond delay="0"/>
                                          </p:stCondLst>
                                        </p:cTn>
                                        <p:tgtEl>
                                          <p:spTgt spid="25">
                                            <p:graphicEl>
                                              <a:dgm id="{DA605DFB-4406-4DB2-99D8-630B48D06E5C}"/>
                                            </p:graphicEl>
                                          </p:spTgt>
                                        </p:tgtEl>
                                        <p:attrNameLst>
                                          <p:attrName>style.visibility</p:attrName>
                                        </p:attrNameLst>
                                      </p:cBhvr>
                                      <p:to>
                                        <p:strVal val="visible"/>
                                      </p:to>
                                    </p:set>
                                    <p:anim calcmode="lin" valueType="num">
                                      <p:cBhvr>
                                        <p:cTn id="356" dur="500" fill="hold"/>
                                        <p:tgtEl>
                                          <p:spTgt spid="25">
                                            <p:graphicEl>
                                              <a:dgm id="{DA605DFB-4406-4DB2-99D8-630B48D06E5C}"/>
                                            </p:graphicEl>
                                          </p:spTgt>
                                        </p:tgtEl>
                                        <p:attrNameLst>
                                          <p:attrName>ppt_w</p:attrName>
                                        </p:attrNameLst>
                                      </p:cBhvr>
                                      <p:tavLst>
                                        <p:tav tm="0">
                                          <p:val>
                                            <p:fltVal val="0"/>
                                          </p:val>
                                        </p:tav>
                                        <p:tav tm="100000">
                                          <p:val>
                                            <p:strVal val="#ppt_w"/>
                                          </p:val>
                                        </p:tav>
                                      </p:tavLst>
                                    </p:anim>
                                    <p:anim calcmode="lin" valueType="num">
                                      <p:cBhvr>
                                        <p:cTn id="357" dur="500" fill="hold"/>
                                        <p:tgtEl>
                                          <p:spTgt spid="25">
                                            <p:graphicEl>
                                              <a:dgm id="{DA605DFB-4406-4DB2-99D8-630B48D06E5C}"/>
                                            </p:graphicEl>
                                          </p:spTgt>
                                        </p:tgtEl>
                                        <p:attrNameLst>
                                          <p:attrName>ppt_h</p:attrName>
                                        </p:attrNameLst>
                                      </p:cBhvr>
                                      <p:tavLst>
                                        <p:tav tm="0">
                                          <p:val>
                                            <p:fltVal val="0"/>
                                          </p:val>
                                        </p:tav>
                                        <p:tav tm="100000">
                                          <p:val>
                                            <p:strVal val="#ppt_h"/>
                                          </p:val>
                                        </p:tav>
                                      </p:tavLst>
                                    </p:anim>
                                    <p:animEffect transition="in" filter="fade">
                                      <p:cBhvr>
                                        <p:cTn id="358" dur="500"/>
                                        <p:tgtEl>
                                          <p:spTgt spid="25">
                                            <p:graphicEl>
                                              <a:dgm id="{DA605DFB-4406-4DB2-99D8-630B48D06E5C}"/>
                                            </p:graphicEl>
                                          </p:spTgt>
                                        </p:tgtEl>
                                      </p:cBhvr>
                                    </p:animEffect>
                                  </p:childTnLst>
                                </p:cTn>
                              </p:par>
                              <p:par>
                                <p:cTn id="359" presetID="53" presetClass="entr" presetSubtype="16" fill="hold" grpId="0" nodeType="withEffect">
                                  <p:stCondLst>
                                    <p:cond delay="0"/>
                                  </p:stCondLst>
                                  <p:childTnLst>
                                    <p:set>
                                      <p:cBhvr>
                                        <p:cTn id="360" dur="1" fill="hold">
                                          <p:stCondLst>
                                            <p:cond delay="0"/>
                                          </p:stCondLst>
                                        </p:cTn>
                                        <p:tgtEl>
                                          <p:spTgt spid="25">
                                            <p:graphicEl>
                                              <a:dgm id="{25CDBDC7-BFD1-44A6-8F59-882E4143E6E9}"/>
                                            </p:graphicEl>
                                          </p:spTgt>
                                        </p:tgtEl>
                                        <p:attrNameLst>
                                          <p:attrName>style.visibility</p:attrName>
                                        </p:attrNameLst>
                                      </p:cBhvr>
                                      <p:to>
                                        <p:strVal val="visible"/>
                                      </p:to>
                                    </p:set>
                                    <p:anim calcmode="lin" valueType="num">
                                      <p:cBhvr>
                                        <p:cTn id="361" dur="500" fill="hold"/>
                                        <p:tgtEl>
                                          <p:spTgt spid="25">
                                            <p:graphicEl>
                                              <a:dgm id="{25CDBDC7-BFD1-44A6-8F59-882E4143E6E9}"/>
                                            </p:graphicEl>
                                          </p:spTgt>
                                        </p:tgtEl>
                                        <p:attrNameLst>
                                          <p:attrName>ppt_w</p:attrName>
                                        </p:attrNameLst>
                                      </p:cBhvr>
                                      <p:tavLst>
                                        <p:tav tm="0">
                                          <p:val>
                                            <p:fltVal val="0"/>
                                          </p:val>
                                        </p:tav>
                                        <p:tav tm="100000">
                                          <p:val>
                                            <p:strVal val="#ppt_w"/>
                                          </p:val>
                                        </p:tav>
                                      </p:tavLst>
                                    </p:anim>
                                    <p:anim calcmode="lin" valueType="num">
                                      <p:cBhvr>
                                        <p:cTn id="362" dur="500" fill="hold"/>
                                        <p:tgtEl>
                                          <p:spTgt spid="25">
                                            <p:graphicEl>
                                              <a:dgm id="{25CDBDC7-BFD1-44A6-8F59-882E4143E6E9}"/>
                                            </p:graphicEl>
                                          </p:spTgt>
                                        </p:tgtEl>
                                        <p:attrNameLst>
                                          <p:attrName>ppt_h</p:attrName>
                                        </p:attrNameLst>
                                      </p:cBhvr>
                                      <p:tavLst>
                                        <p:tav tm="0">
                                          <p:val>
                                            <p:fltVal val="0"/>
                                          </p:val>
                                        </p:tav>
                                        <p:tav tm="100000">
                                          <p:val>
                                            <p:strVal val="#ppt_h"/>
                                          </p:val>
                                        </p:tav>
                                      </p:tavLst>
                                    </p:anim>
                                    <p:animEffect transition="in" filter="fade">
                                      <p:cBhvr>
                                        <p:cTn id="363" dur="500"/>
                                        <p:tgtEl>
                                          <p:spTgt spid="25">
                                            <p:graphicEl>
                                              <a:dgm id="{25CDBDC7-BFD1-44A6-8F59-882E4143E6E9}"/>
                                            </p:graphicEl>
                                          </p:spTgt>
                                        </p:tgtEl>
                                      </p:cBhvr>
                                    </p:animEffect>
                                  </p:childTnLst>
                                </p:cTn>
                              </p:par>
                              <p:par>
                                <p:cTn id="364" presetID="53" presetClass="entr" presetSubtype="16" fill="hold" grpId="0" nodeType="withEffect">
                                  <p:stCondLst>
                                    <p:cond delay="0"/>
                                  </p:stCondLst>
                                  <p:childTnLst>
                                    <p:set>
                                      <p:cBhvr>
                                        <p:cTn id="365" dur="1" fill="hold">
                                          <p:stCondLst>
                                            <p:cond delay="0"/>
                                          </p:stCondLst>
                                        </p:cTn>
                                        <p:tgtEl>
                                          <p:spTgt spid="25">
                                            <p:graphicEl>
                                              <a:dgm id="{66C19182-20C8-4AF6-96E4-026D9BE07A17}"/>
                                            </p:graphicEl>
                                          </p:spTgt>
                                        </p:tgtEl>
                                        <p:attrNameLst>
                                          <p:attrName>style.visibility</p:attrName>
                                        </p:attrNameLst>
                                      </p:cBhvr>
                                      <p:to>
                                        <p:strVal val="visible"/>
                                      </p:to>
                                    </p:set>
                                    <p:anim calcmode="lin" valueType="num">
                                      <p:cBhvr>
                                        <p:cTn id="366" dur="500" fill="hold"/>
                                        <p:tgtEl>
                                          <p:spTgt spid="25">
                                            <p:graphicEl>
                                              <a:dgm id="{66C19182-20C8-4AF6-96E4-026D9BE07A17}"/>
                                            </p:graphicEl>
                                          </p:spTgt>
                                        </p:tgtEl>
                                        <p:attrNameLst>
                                          <p:attrName>ppt_w</p:attrName>
                                        </p:attrNameLst>
                                      </p:cBhvr>
                                      <p:tavLst>
                                        <p:tav tm="0">
                                          <p:val>
                                            <p:fltVal val="0"/>
                                          </p:val>
                                        </p:tav>
                                        <p:tav tm="100000">
                                          <p:val>
                                            <p:strVal val="#ppt_w"/>
                                          </p:val>
                                        </p:tav>
                                      </p:tavLst>
                                    </p:anim>
                                    <p:anim calcmode="lin" valueType="num">
                                      <p:cBhvr>
                                        <p:cTn id="367" dur="500" fill="hold"/>
                                        <p:tgtEl>
                                          <p:spTgt spid="25">
                                            <p:graphicEl>
                                              <a:dgm id="{66C19182-20C8-4AF6-96E4-026D9BE07A17}"/>
                                            </p:graphicEl>
                                          </p:spTgt>
                                        </p:tgtEl>
                                        <p:attrNameLst>
                                          <p:attrName>ppt_h</p:attrName>
                                        </p:attrNameLst>
                                      </p:cBhvr>
                                      <p:tavLst>
                                        <p:tav tm="0">
                                          <p:val>
                                            <p:fltVal val="0"/>
                                          </p:val>
                                        </p:tav>
                                        <p:tav tm="100000">
                                          <p:val>
                                            <p:strVal val="#ppt_h"/>
                                          </p:val>
                                        </p:tav>
                                      </p:tavLst>
                                    </p:anim>
                                    <p:animEffect transition="in" filter="fade">
                                      <p:cBhvr>
                                        <p:cTn id="368" dur="500"/>
                                        <p:tgtEl>
                                          <p:spTgt spid="25">
                                            <p:graphicEl>
                                              <a:dgm id="{66C19182-20C8-4AF6-96E4-026D9BE07A17}"/>
                                            </p:graphicEl>
                                          </p:spTgt>
                                        </p:tgtEl>
                                      </p:cBhvr>
                                    </p:animEffect>
                                  </p:childTnLst>
                                </p:cTn>
                              </p:par>
                              <p:par>
                                <p:cTn id="369" presetID="53" presetClass="entr" presetSubtype="16" fill="hold" grpId="0" nodeType="withEffect">
                                  <p:stCondLst>
                                    <p:cond delay="0"/>
                                  </p:stCondLst>
                                  <p:childTnLst>
                                    <p:set>
                                      <p:cBhvr>
                                        <p:cTn id="370" dur="1" fill="hold">
                                          <p:stCondLst>
                                            <p:cond delay="0"/>
                                          </p:stCondLst>
                                        </p:cTn>
                                        <p:tgtEl>
                                          <p:spTgt spid="25">
                                            <p:graphicEl>
                                              <a:dgm id="{00FD5FC3-E688-4A9A-828C-47EDC200A037}"/>
                                            </p:graphicEl>
                                          </p:spTgt>
                                        </p:tgtEl>
                                        <p:attrNameLst>
                                          <p:attrName>style.visibility</p:attrName>
                                        </p:attrNameLst>
                                      </p:cBhvr>
                                      <p:to>
                                        <p:strVal val="visible"/>
                                      </p:to>
                                    </p:set>
                                    <p:anim calcmode="lin" valueType="num">
                                      <p:cBhvr>
                                        <p:cTn id="371" dur="500" fill="hold"/>
                                        <p:tgtEl>
                                          <p:spTgt spid="25">
                                            <p:graphicEl>
                                              <a:dgm id="{00FD5FC3-E688-4A9A-828C-47EDC200A037}"/>
                                            </p:graphicEl>
                                          </p:spTgt>
                                        </p:tgtEl>
                                        <p:attrNameLst>
                                          <p:attrName>ppt_w</p:attrName>
                                        </p:attrNameLst>
                                      </p:cBhvr>
                                      <p:tavLst>
                                        <p:tav tm="0">
                                          <p:val>
                                            <p:fltVal val="0"/>
                                          </p:val>
                                        </p:tav>
                                        <p:tav tm="100000">
                                          <p:val>
                                            <p:strVal val="#ppt_w"/>
                                          </p:val>
                                        </p:tav>
                                      </p:tavLst>
                                    </p:anim>
                                    <p:anim calcmode="lin" valueType="num">
                                      <p:cBhvr>
                                        <p:cTn id="372" dur="500" fill="hold"/>
                                        <p:tgtEl>
                                          <p:spTgt spid="25">
                                            <p:graphicEl>
                                              <a:dgm id="{00FD5FC3-E688-4A9A-828C-47EDC200A037}"/>
                                            </p:graphicEl>
                                          </p:spTgt>
                                        </p:tgtEl>
                                        <p:attrNameLst>
                                          <p:attrName>ppt_h</p:attrName>
                                        </p:attrNameLst>
                                      </p:cBhvr>
                                      <p:tavLst>
                                        <p:tav tm="0">
                                          <p:val>
                                            <p:fltVal val="0"/>
                                          </p:val>
                                        </p:tav>
                                        <p:tav tm="100000">
                                          <p:val>
                                            <p:strVal val="#ppt_h"/>
                                          </p:val>
                                        </p:tav>
                                      </p:tavLst>
                                    </p:anim>
                                    <p:animEffect transition="in" filter="fade">
                                      <p:cBhvr>
                                        <p:cTn id="373" dur="500"/>
                                        <p:tgtEl>
                                          <p:spTgt spid="25">
                                            <p:graphicEl>
                                              <a:dgm id="{00FD5FC3-E688-4A9A-828C-47EDC200A037}"/>
                                            </p:graphicEl>
                                          </p:spTgt>
                                        </p:tgtEl>
                                      </p:cBhvr>
                                    </p:animEffect>
                                  </p:childTnLst>
                                </p:cTn>
                              </p:par>
                              <p:par>
                                <p:cTn id="374" presetID="53" presetClass="entr" presetSubtype="16" fill="hold" grpId="0" nodeType="withEffect">
                                  <p:stCondLst>
                                    <p:cond delay="0"/>
                                  </p:stCondLst>
                                  <p:childTnLst>
                                    <p:set>
                                      <p:cBhvr>
                                        <p:cTn id="375" dur="1" fill="hold">
                                          <p:stCondLst>
                                            <p:cond delay="0"/>
                                          </p:stCondLst>
                                        </p:cTn>
                                        <p:tgtEl>
                                          <p:spTgt spid="25">
                                            <p:graphicEl>
                                              <a:dgm id="{A0A6A282-1267-41ED-AFD4-9005969E52D6}"/>
                                            </p:graphicEl>
                                          </p:spTgt>
                                        </p:tgtEl>
                                        <p:attrNameLst>
                                          <p:attrName>style.visibility</p:attrName>
                                        </p:attrNameLst>
                                      </p:cBhvr>
                                      <p:to>
                                        <p:strVal val="visible"/>
                                      </p:to>
                                    </p:set>
                                    <p:anim calcmode="lin" valueType="num">
                                      <p:cBhvr>
                                        <p:cTn id="376" dur="500" fill="hold"/>
                                        <p:tgtEl>
                                          <p:spTgt spid="25">
                                            <p:graphicEl>
                                              <a:dgm id="{A0A6A282-1267-41ED-AFD4-9005969E52D6}"/>
                                            </p:graphicEl>
                                          </p:spTgt>
                                        </p:tgtEl>
                                        <p:attrNameLst>
                                          <p:attrName>ppt_w</p:attrName>
                                        </p:attrNameLst>
                                      </p:cBhvr>
                                      <p:tavLst>
                                        <p:tav tm="0">
                                          <p:val>
                                            <p:fltVal val="0"/>
                                          </p:val>
                                        </p:tav>
                                        <p:tav tm="100000">
                                          <p:val>
                                            <p:strVal val="#ppt_w"/>
                                          </p:val>
                                        </p:tav>
                                      </p:tavLst>
                                    </p:anim>
                                    <p:anim calcmode="lin" valueType="num">
                                      <p:cBhvr>
                                        <p:cTn id="377" dur="500" fill="hold"/>
                                        <p:tgtEl>
                                          <p:spTgt spid="25">
                                            <p:graphicEl>
                                              <a:dgm id="{A0A6A282-1267-41ED-AFD4-9005969E52D6}"/>
                                            </p:graphicEl>
                                          </p:spTgt>
                                        </p:tgtEl>
                                        <p:attrNameLst>
                                          <p:attrName>ppt_h</p:attrName>
                                        </p:attrNameLst>
                                      </p:cBhvr>
                                      <p:tavLst>
                                        <p:tav tm="0">
                                          <p:val>
                                            <p:fltVal val="0"/>
                                          </p:val>
                                        </p:tav>
                                        <p:tav tm="100000">
                                          <p:val>
                                            <p:strVal val="#ppt_h"/>
                                          </p:val>
                                        </p:tav>
                                      </p:tavLst>
                                    </p:anim>
                                    <p:animEffect transition="in" filter="fade">
                                      <p:cBhvr>
                                        <p:cTn id="378" dur="500"/>
                                        <p:tgtEl>
                                          <p:spTgt spid="25">
                                            <p:graphicEl>
                                              <a:dgm id="{A0A6A282-1267-41ED-AFD4-9005969E52D6}"/>
                                            </p:graphicEl>
                                          </p:spTgt>
                                        </p:tgtEl>
                                      </p:cBhvr>
                                    </p:animEffect>
                                  </p:childTnLst>
                                </p:cTn>
                              </p:par>
                              <p:par>
                                <p:cTn id="379" presetID="53" presetClass="entr" presetSubtype="16" fill="hold" grpId="0" nodeType="withEffect">
                                  <p:stCondLst>
                                    <p:cond delay="0"/>
                                  </p:stCondLst>
                                  <p:childTnLst>
                                    <p:set>
                                      <p:cBhvr>
                                        <p:cTn id="380" dur="1" fill="hold">
                                          <p:stCondLst>
                                            <p:cond delay="0"/>
                                          </p:stCondLst>
                                        </p:cTn>
                                        <p:tgtEl>
                                          <p:spTgt spid="25">
                                            <p:graphicEl>
                                              <a:dgm id="{EFCDADEA-0974-4FC6-9859-9088305F0D6A}"/>
                                            </p:graphicEl>
                                          </p:spTgt>
                                        </p:tgtEl>
                                        <p:attrNameLst>
                                          <p:attrName>style.visibility</p:attrName>
                                        </p:attrNameLst>
                                      </p:cBhvr>
                                      <p:to>
                                        <p:strVal val="visible"/>
                                      </p:to>
                                    </p:set>
                                    <p:anim calcmode="lin" valueType="num">
                                      <p:cBhvr>
                                        <p:cTn id="381" dur="500" fill="hold"/>
                                        <p:tgtEl>
                                          <p:spTgt spid="25">
                                            <p:graphicEl>
                                              <a:dgm id="{EFCDADEA-0974-4FC6-9859-9088305F0D6A}"/>
                                            </p:graphicEl>
                                          </p:spTgt>
                                        </p:tgtEl>
                                        <p:attrNameLst>
                                          <p:attrName>ppt_w</p:attrName>
                                        </p:attrNameLst>
                                      </p:cBhvr>
                                      <p:tavLst>
                                        <p:tav tm="0">
                                          <p:val>
                                            <p:fltVal val="0"/>
                                          </p:val>
                                        </p:tav>
                                        <p:tav tm="100000">
                                          <p:val>
                                            <p:strVal val="#ppt_w"/>
                                          </p:val>
                                        </p:tav>
                                      </p:tavLst>
                                    </p:anim>
                                    <p:anim calcmode="lin" valueType="num">
                                      <p:cBhvr>
                                        <p:cTn id="382" dur="500" fill="hold"/>
                                        <p:tgtEl>
                                          <p:spTgt spid="25">
                                            <p:graphicEl>
                                              <a:dgm id="{EFCDADEA-0974-4FC6-9859-9088305F0D6A}"/>
                                            </p:graphicEl>
                                          </p:spTgt>
                                        </p:tgtEl>
                                        <p:attrNameLst>
                                          <p:attrName>ppt_h</p:attrName>
                                        </p:attrNameLst>
                                      </p:cBhvr>
                                      <p:tavLst>
                                        <p:tav tm="0">
                                          <p:val>
                                            <p:fltVal val="0"/>
                                          </p:val>
                                        </p:tav>
                                        <p:tav tm="100000">
                                          <p:val>
                                            <p:strVal val="#ppt_h"/>
                                          </p:val>
                                        </p:tav>
                                      </p:tavLst>
                                    </p:anim>
                                    <p:animEffect transition="in" filter="fade">
                                      <p:cBhvr>
                                        <p:cTn id="383" dur="500"/>
                                        <p:tgtEl>
                                          <p:spTgt spid="25">
                                            <p:graphicEl>
                                              <a:dgm id="{EFCDADEA-0974-4FC6-9859-9088305F0D6A}"/>
                                            </p:graphicEl>
                                          </p:spTgt>
                                        </p:tgtEl>
                                      </p:cBhvr>
                                    </p:animEffect>
                                  </p:childTnLst>
                                </p:cTn>
                              </p:par>
                              <p:par>
                                <p:cTn id="384" presetID="53" presetClass="entr" presetSubtype="16" fill="hold" grpId="0" nodeType="withEffect">
                                  <p:stCondLst>
                                    <p:cond delay="0"/>
                                  </p:stCondLst>
                                  <p:childTnLst>
                                    <p:set>
                                      <p:cBhvr>
                                        <p:cTn id="385" dur="1" fill="hold">
                                          <p:stCondLst>
                                            <p:cond delay="0"/>
                                          </p:stCondLst>
                                        </p:cTn>
                                        <p:tgtEl>
                                          <p:spTgt spid="25">
                                            <p:graphicEl>
                                              <a:dgm id="{64448EC3-C657-4CC0-9C5A-1EB688B15A58}"/>
                                            </p:graphicEl>
                                          </p:spTgt>
                                        </p:tgtEl>
                                        <p:attrNameLst>
                                          <p:attrName>style.visibility</p:attrName>
                                        </p:attrNameLst>
                                      </p:cBhvr>
                                      <p:to>
                                        <p:strVal val="visible"/>
                                      </p:to>
                                    </p:set>
                                    <p:anim calcmode="lin" valueType="num">
                                      <p:cBhvr>
                                        <p:cTn id="386" dur="500" fill="hold"/>
                                        <p:tgtEl>
                                          <p:spTgt spid="25">
                                            <p:graphicEl>
                                              <a:dgm id="{64448EC3-C657-4CC0-9C5A-1EB688B15A58}"/>
                                            </p:graphicEl>
                                          </p:spTgt>
                                        </p:tgtEl>
                                        <p:attrNameLst>
                                          <p:attrName>ppt_w</p:attrName>
                                        </p:attrNameLst>
                                      </p:cBhvr>
                                      <p:tavLst>
                                        <p:tav tm="0">
                                          <p:val>
                                            <p:fltVal val="0"/>
                                          </p:val>
                                        </p:tav>
                                        <p:tav tm="100000">
                                          <p:val>
                                            <p:strVal val="#ppt_w"/>
                                          </p:val>
                                        </p:tav>
                                      </p:tavLst>
                                    </p:anim>
                                    <p:anim calcmode="lin" valueType="num">
                                      <p:cBhvr>
                                        <p:cTn id="387" dur="500" fill="hold"/>
                                        <p:tgtEl>
                                          <p:spTgt spid="25">
                                            <p:graphicEl>
                                              <a:dgm id="{64448EC3-C657-4CC0-9C5A-1EB688B15A58}"/>
                                            </p:graphicEl>
                                          </p:spTgt>
                                        </p:tgtEl>
                                        <p:attrNameLst>
                                          <p:attrName>ppt_h</p:attrName>
                                        </p:attrNameLst>
                                      </p:cBhvr>
                                      <p:tavLst>
                                        <p:tav tm="0">
                                          <p:val>
                                            <p:fltVal val="0"/>
                                          </p:val>
                                        </p:tav>
                                        <p:tav tm="100000">
                                          <p:val>
                                            <p:strVal val="#ppt_h"/>
                                          </p:val>
                                        </p:tav>
                                      </p:tavLst>
                                    </p:anim>
                                    <p:animEffect transition="in" filter="fade">
                                      <p:cBhvr>
                                        <p:cTn id="388" dur="500"/>
                                        <p:tgtEl>
                                          <p:spTgt spid="25">
                                            <p:graphicEl>
                                              <a:dgm id="{64448EC3-C657-4CC0-9C5A-1EB688B15A58}"/>
                                            </p:graphicEl>
                                          </p:spTgt>
                                        </p:tgtEl>
                                      </p:cBhvr>
                                    </p:animEffect>
                                  </p:childTnLst>
                                </p:cTn>
                              </p:par>
                              <p:par>
                                <p:cTn id="389" presetID="53" presetClass="entr" presetSubtype="16" fill="hold" grpId="0" nodeType="withEffect">
                                  <p:stCondLst>
                                    <p:cond delay="0"/>
                                  </p:stCondLst>
                                  <p:childTnLst>
                                    <p:set>
                                      <p:cBhvr>
                                        <p:cTn id="390" dur="1" fill="hold">
                                          <p:stCondLst>
                                            <p:cond delay="0"/>
                                          </p:stCondLst>
                                        </p:cTn>
                                        <p:tgtEl>
                                          <p:spTgt spid="25">
                                            <p:graphicEl>
                                              <a:dgm id="{EF265E4B-19E9-4F8D-B1F1-84093E7BC1FD}"/>
                                            </p:graphicEl>
                                          </p:spTgt>
                                        </p:tgtEl>
                                        <p:attrNameLst>
                                          <p:attrName>style.visibility</p:attrName>
                                        </p:attrNameLst>
                                      </p:cBhvr>
                                      <p:to>
                                        <p:strVal val="visible"/>
                                      </p:to>
                                    </p:set>
                                    <p:anim calcmode="lin" valueType="num">
                                      <p:cBhvr>
                                        <p:cTn id="391" dur="500" fill="hold"/>
                                        <p:tgtEl>
                                          <p:spTgt spid="25">
                                            <p:graphicEl>
                                              <a:dgm id="{EF265E4B-19E9-4F8D-B1F1-84093E7BC1FD}"/>
                                            </p:graphicEl>
                                          </p:spTgt>
                                        </p:tgtEl>
                                        <p:attrNameLst>
                                          <p:attrName>ppt_w</p:attrName>
                                        </p:attrNameLst>
                                      </p:cBhvr>
                                      <p:tavLst>
                                        <p:tav tm="0">
                                          <p:val>
                                            <p:fltVal val="0"/>
                                          </p:val>
                                        </p:tav>
                                        <p:tav tm="100000">
                                          <p:val>
                                            <p:strVal val="#ppt_w"/>
                                          </p:val>
                                        </p:tav>
                                      </p:tavLst>
                                    </p:anim>
                                    <p:anim calcmode="lin" valueType="num">
                                      <p:cBhvr>
                                        <p:cTn id="392" dur="500" fill="hold"/>
                                        <p:tgtEl>
                                          <p:spTgt spid="25">
                                            <p:graphicEl>
                                              <a:dgm id="{EF265E4B-19E9-4F8D-B1F1-84093E7BC1FD}"/>
                                            </p:graphicEl>
                                          </p:spTgt>
                                        </p:tgtEl>
                                        <p:attrNameLst>
                                          <p:attrName>ppt_h</p:attrName>
                                        </p:attrNameLst>
                                      </p:cBhvr>
                                      <p:tavLst>
                                        <p:tav tm="0">
                                          <p:val>
                                            <p:fltVal val="0"/>
                                          </p:val>
                                        </p:tav>
                                        <p:tav tm="100000">
                                          <p:val>
                                            <p:strVal val="#ppt_h"/>
                                          </p:val>
                                        </p:tav>
                                      </p:tavLst>
                                    </p:anim>
                                    <p:animEffect transition="in" filter="fade">
                                      <p:cBhvr>
                                        <p:cTn id="393" dur="500"/>
                                        <p:tgtEl>
                                          <p:spTgt spid="25">
                                            <p:graphicEl>
                                              <a:dgm id="{EF265E4B-19E9-4F8D-B1F1-84093E7BC1FD}"/>
                                            </p:graphicEl>
                                          </p:spTgt>
                                        </p:tgtEl>
                                      </p:cBhvr>
                                    </p:animEffect>
                                  </p:childTnLst>
                                </p:cTn>
                              </p:par>
                              <p:par>
                                <p:cTn id="394" presetID="53" presetClass="entr" presetSubtype="16" fill="hold" grpId="0" nodeType="withEffect">
                                  <p:stCondLst>
                                    <p:cond delay="0"/>
                                  </p:stCondLst>
                                  <p:childTnLst>
                                    <p:set>
                                      <p:cBhvr>
                                        <p:cTn id="395" dur="1" fill="hold">
                                          <p:stCondLst>
                                            <p:cond delay="0"/>
                                          </p:stCondLst>
                                        </p:cTn>
                                        <p:tgtEl>
                                          <p:spTgt spid="25">
                                            <p:graphicEl>
                                              <a:dgm id="{1DABBC89-244B-4C7C-985E-0D824FB4C89A}"/>
                                            </p:graphicEl>
                                          </p:spTgt>
                                        </p:tgtEl>
                                        <p:attrNameLst>
                                          <p:attrName>style.visibility</p:attrName>
                                        </p:attrNameLst>
                                      </p:cBhvr>
                                      <p:to>
                                        <p:strVal val="visible"/>
                                      </p:to>
                                    </p:set>
                                    <p:anim calcmode="lin" valueType="num">
                                      <p:cBhvr>
                                        <p:cTn id="396" dur="500" fill="hold"/>
                                        <p:tgtEl>
                                          <p:spTgt spid="25">
                                            <p:graphicEl>
                                              <a:dgm id="{1DABBC89-244B-4C7C-985E-0D824FB4C89A}"/>
                                            </p:graphicEl>
                                          </p:spTgt>
                                        </p:tgtEl>
                                        <p:attrNameLst>
                                          <p:attrName>ppt_w</p:attrName>
                                        </p:attrNameLst>
                                      </p:cBhvr>
                                      <p:tavLst>
                                        <p:tav tm="0">
                                          <p:val>
                                            <p:fltVal val="0"/>
                                          </p:val>
                                        </p:tav>
                                        <p:tav tm="100000">
                                          <p:val>
                                            <p:strVal val="#ppt_w"/>
                                          </p:val>
                                        </p:tav>
                                      </p:tavLst>
                                    </p:anim>
                                    <p:anim calcmode="lin" valueType="num">
                                      <p:cBhvr>
                                        <p:cTn id="397" dur="500" fill="hold"/>
                                        <p:tgtEl>
                                          <p:spTgt spid="25">
                                            <p:graphicEl>
                                              <a:dgm id="{1DABBC89-244B-4C7C-985E-0D824FB4C89A}"/>
                                            </p:graphicEl>
                                          </p:spTgt>
                                        </p:tgtEl>
                                        <p:attrNameLst>
                                          <p:attrName>ppt_h</p:attrName>
                                        </p:attrNameLst>
                                      </p:cBhvr>
                                      <p:tavLst>
                                        <p:tav tm="0">
                                          <p:val>
                                            <p:fltVal val="0"/>
                                          </p:val>
                                        </p:tav>
                                        <p:tav tm="100000">
                                          <p:val>
                                            <p:strVal val="#ppt_h"/>
                                          </p:val>
                                        </p:tav>
                                      </p:tavLst>
                                    </p:anim>
                                    <p:animEffect transition="in" filter="fade">
                                      <p:cBhvr>
                                        <p:cTn id="398" dur="500"/>
                                        <p:tgtEl>
                                          <p:spTgt spid="25">
                                            <p:graphicEl>
                                              <a:dgm id="{1DABBC89-244B-4C7C-985E-0D824FB4C89A}"/>
                                            </p:graphicEl>
                                          </p:spTgt>
                                        </p:tgtEl>
                                      </p:cBhvr>
                                    </p:animEffect>
                                  </p:childTnLst>
                                </p:cTn>
                              </p:par>
                              <p:par>
                                <p:cTn id="399" presetID="53" presetClass="entr" presetSubtype="16" fill="hold" grpId="0" nodeType="withEffect">
                                  <p:stCondLst>
                                    <p:cond delay="0"/>
                                  </p:stCondLst>
                                  <p:childTnLst>
                                    <p:set>
                                      <p:cBhvr>
                                        <p:cTn id="400" dur="1" fill="hold">
                                          <p:stCondLst>
                                            <p:cond delay="0"/>
                                          </p:stCondLst>
                                        </p:cTn>
                                        <p:tgtEl>
                                          <p:spTgt spid="25">
                                            <p:graphicEl>
                                              <a:dgm id="{2686357A-0801-4267-A6AB-04D4EBEF18BD}"/>
                                            </p:graphicEl>
                                          </p:spTgt>
                                        </p:tgtEl>
                                        <p:attrNameLst>
                                          <p:attrName>style.visibility</p:attrName>
                                        </p:attrNameLst>
                                      </p:cBhvr>
                                      <p:to>
                                        <p:strVal val="visible"/>
                                      </p:to>
                                    </p:set>
                                    <p:anim calcmode="lin" valueType="num">
                                      <p:cBhvr>
                                        <p:cTn id="401" dur="500" fill="hold"/>
                                        <p:tgtEl>
                                          <p:spTgt spid="25">
                                            <p:graphicEl>
                                              <a:dgm id="{2686357A-0801-4267-A6AB-04D4EBEF18BD}"/>
                                            </p:graphicEl>
                                          </p:spTgt>
                                        </p:tgtEl>
                                        <p:attrNameLst>
                                          <p:attrName>ppt_w</p:attrName>
                                        </p:attrNameLst>
                                      </p:cBhvr>
                                      <p:tavLst>
                                        <p:tav tm="0">
                                          <p:val>
                                            <p:fltVal val="0"/>
                                          </p:val>
                                        </p:tav>
                                        <p:tav tm="100000">
                                          <p:val>
                                            <p:strVal val="#ppt_w"/>
                                          </p:val>
                                        </p:tav>
                                      </p:tavLst>
                                    </p:anim>
                                    <p:anim calcmode="lin" valueType="num">
                                      <p:cBhvr>
                                        <p:cTn id="402" dur="500" fill="hold"/>
                                        <p:tgtEl>
                                          <p:spTgt spid="25">
                                            <p:graphicEl>
                                              <a:dgm id="{2686357A-0801-4267-A6AB-04D4EBEF18BD}"/>
                                            </p:graphicEl>
                                          </p:spTgt>
                                        </p:tgtEl>
                                        <p:attrNameLst>
                                          <p:attrName>ppt_h</p:attrName>
                                        </p:attrNameLst>
                                      </p:cBhvr>
                                      <p:tavLst>
                                        <p:tav tm="0">
                                          <p:val>
                                            <p:fltVal val="0"/>
                                          </p:val>
                                        </p:tav>
                                        <p:tav tm="100000">
                                          <p:val>
                                            <p:strVal val="#ppt_h"/>
                                          </p:val>
                                        </p:tav>
                                      </p:tavLst>
                                    </p:anim>
                                    <p:animEffect transition="in" filter="fade">
                                      <p:cBhvr>
                                        <p:cTn id="403" dur="500"/>
                                        <p:tgtEl>
                                          <p:spTgt spid="25">
                                            <p:graphicEl>
                                              <a:dgm id="{2686357A-0801-4267-A6AB-04D4EBEF18BD}"/>
                                            </p:graphicEl>
                                          </p:spTgt>
                                        </p:tgtEl>
                                      </p:cBhvr>
                                    </p:animEffect>
                                  </p:childTnLst>
                                </p:cTn>
                              </p:par>
                              <p:par>
                                <p:cTn id="404" presetID="53" presetClass="entr" presetSubtype="16" fill="hold" grpId="0" nodeType="withEffect">
                                  <p:stCondLst>
                                    <p:cond delay="0"/>
                                  </p:stCondLst>
                                  <p:childTnLst>
                                    <p:set>
                                      <p:cBhvr>
                                        <p:cTn id="405" dur="1" fill="hold">
                                          <p:stCondLst>
                                            <p:cond delay="0"/>
                                          </p:stCondLst>
                                        </p:cTn>
                                        <p:tgtEl>
                                          <p:spTgt spid="25">
                                            <p:graphicEl>
                                              <a:dgm id="{A42DF715-8B6B-42C1-94DF-00291F75EE3C}"/>
                                            </p:graphicEl>
                                          </p:spTgt>
                                        </p:tgtEl>
                                        <p:attrNameLst>
                                          <p:attrName>style.visibility</p:attrName>
                                        </p:attrNameLst>
                                      </p:cBhvr>
                                      <p:to>
                                        <p:strVal val="visible"/>
                                      </p:to>
                                    </p:set>
                                    <p:anim calcmode="lin" valueType="num">
                                      <p:cBhvr>
                                        <p:cTn id="406" dur="500" fill="hold"/>
                                        <p:tgtEl>
                                          <p:spTgt spid="25">
                                            <p:graphicEl>
                                              <a:dgm id="{A42DF715-8B6B-42C1-94DF-00291F75EE3C}"/>
                                            </p:graphicEl>
                                          </p:spTgt>
                                        </p:tgtEl>
                                        <p:attrNameLst>
                                          <p:attrName>ppt_w</p:attrName>
                                        </p:attrNameLst>
                                      </p:cBhvr>
                                      <p:tavLst>
                                        <p:tav tm="0">
                                          <p:val>
                                            <p:fltVal val="0"/>
                                          </p:val>
                                        </p:tav>
                                        <p:tav tm="100000">
                                          <p:val>
                                            <p:strVal val="#ppt_w"/>
                                          </p:val>
                                        </p:tav>
                                      </p:tavLst>
                                    </p:anim>
                                    <p:anim calcmode="lin" valueType="num">
                                      <p:cBhvr>
                                        <p:cTn id="407" dur="500" fill="hold"/>
                                        <p:tgtEl>
                                          <p:spTgt spid="25">
                                            <p:graphicEl>
                                              <a:dgm id="{A42DF715-8B6B-42C1-94DF-00291F75EE3C}"/>
                                            </p:graphicEl>
                                          </p:spTgt>
                                        </p:tgtEl>
                                        <p:attrNameLst>
                                          <p:attrName>ppt_h</p:attrName>
                                        </p:attrNameLst>
                                      </p:cBhvr>
                                      <p:tavLst>
                                        <p:tav tm="0">
                                          <p:val>
                                            <p:fltVal val="0"/>
                                          </p:val>
                                        </p:tav>
                                        <p:tav tm="100000">
                                          <p:val>
                                            <p:strVal val="#ppt_h"/>
                                          </p:val>
                                        </p:tav>
                                      </p:tavLst>
                                    </p:anim>
                                    <p:animEffect transition="in" filter="fade">
                                      <p:cBhvr>
                                        <p:cTn id="408" dur="500"/>
                                        <p:tgtEl>
                                          <p:spTgt spid="25">
                                            <p:graphicEl>
                                              <a:dgm id="{A42DF715-8B6B-42C1-94DF-00291F75EE3C}"/>
                                            </p:graphicEl>
                                          </p:spTgt>
                                        </p:tgtEl>
                                      </p:cBhvr>
                                    </p:animEffect>
                                  </p:childTnLst>
                                </p:cTn>
                              </p:par>
                              <p:par>
                                <p:cTn id="409" presetID="53" presetClass="entr" presetSubtype="16" fill="hold" grpId="0" nodeType="withEffect">
                                  <p:stCondLst>
                                    <p:cond delay="0"/>
                                  </p:stCondLst>
                                  <p:childTnLst>
                                    <p:set>
                                      <p:cBhvr>
                                        <p:cTn id="410" dur="1" fill="hold">
                                          <p:stCondLst>
                                            <p:cond delay="0"/>
                                          </p:stCondLst>
                                        </p:cTn>
                                        <p:tgtEl>
                                          <p:spTgt spid="25">
                                            <p:graphicEl>
                                              <a:dgm id="{B82BB65B-3423-4143-A95F-8CBA8CE747C4}"/>
                                            </p:graphicEl>
                                          </p:spTgt>
                                        </p:tgtEl>
                                        <p:attrNameLst>
                                          <p:attrName>style.visibility</p:attrName>
                                        </p:attrNameLst>
                                      </p:cBhvr>
                                      <p:to>
                                        <p:strVal val="visible"/>
                                      </p:to>
                                    </p:set>
                                    <p:anim calcmode="lin" valueType="num">
                                      <p:cBhvr>
                                        <p:cTn id="411" dur="500" fill="hold"/>
                                        <p:tgtEl>
                                          <p:spTgt spid="25">
                                            <p:graphicEl>
                                              <a:dgm id="{B82BB65B-3423-4143-A95F-8CBA8CE747C4}"/>
                                            </p:graphicEl>
                                          </p:spTgt>
                                        </p:tgtEl>
                                        <p:attrNameLst>
                                          <p:attrName>ppt_w</p:attrName>
                                        </p:attrNameLst>
                                      </p:cBhvr>
                                      <p:tavLst>
                                        <p:tav tm="0">
                                          <p:val>
                                            <p:fltVal val="0"/>
                                          </p:val>
                                        </p:tav>
                                        <p:tav tm="100000">
                                          <p:val>
                                            <p:strVal val="#ppt_w"/>
                                          </p:val>
                                        </p:tav>
                                      </p:tavLst>
                                    </p:anim>
                                    <p:anim calcmode="lin" valueType="num">
                                      <p:cBhvr>
                                        <p:cTn id="412" dur="500" fill="hold"/>
                                        <p:tgtEl>
                                          <p:spTgt spid="25">
                                            <p:graphicEl>
                                              <a:dgm id="{B82BB65B-3423-4143-A95F-8CBA8CE747C4}"/>
                                            </p:graphicEl>
                                          </p:spTgt>
                                        </p:tgtEl>
                                        <p:attrNameLst>
                                          <p:attrName>ppt_h</p:attrName>
                                        </p:attrNameLst>
                                      </p:cBhvr>
                                      <p:tavLst>
                                        <p:tav tm="0">
                                          <p:val>
                                            <p:fltVal val="0"/>
                                          </p:val>
                                        </p:tav>
                                        <p:tav tm="100000">
                                          <p:val>
                                            <p:strVal val="#ppt_h"/>
                                          </p:val>
                                        </p:tav>
                                      </p:tavLst>
                                    </p:anim>
                                    <p:animEffect transition="in" filter="fade">
                                      <p:cBhvr>
                                        <p:cTn id="413" dur="500"/>
                                        <p:tgtEl>
                                          <p:spTgt spid="25">
                                            <p:graphicEl>
                                              <a:dgm id="{B82BB65B-3423-4143-A95F-8CBA8CE747C4}"/>
                                            </p:graphicEl>
                                          </p:spTgt>
                                        </p:tgtEl>
                                      </p:cBhvr>
                                    </p:animEffect>
                                  </p:childTnLst>
                                </p:cTn>
                              </p:par>
                              <p:par>
                                <p:cTn id="414" presetID="53" presetClass="entr" presetSubtype="16" fill="hold" grpId="0" nodeType="withEffect">
                                  <p:stCondLst>
                                    <p:cond delay="0"/>
                                  </p:stCondLst>
                                  <p:childTnLst>
                                    <p:set>
                                      <p:cBhvr>
                                        <p:cTn id="415" dur="1" fill="hold">
                                          <p:stCondLst>
                                            <p:cond delay="0"/>
                                          </p:stCondLst>
                                        </p:cTn>
                                        <p:tgtEl>
                                          <p:spTgt spid="25">
                                            <p:graphicEl>
                                              <a:dgm id="{F62D64F4-CEE8-4D3E-B188-8A8DC0CBB6E5}"/>
                                            </p:graphicEl>
                                          </p:spTgt>
                                        </p:tgtEl>
                                        <p:attrNameLst>
                                          <p:attrName>style.visibility</p:attrName>
                                        </p:attrNameLst>
                                      </p:cBhvr>
                                      <p:to>
                                        <p:strVal val="visible"/>
                                      </p:to>
                                    </p:set>
                                    <p:anim calcmode="lin" valueType="num">
                                      <p:cBhvr>
                                        <p:cTn id="416" dur="500" fill="hold"/>
                                        <p:tgtEl>
                                          <p:spTgt spid="25">
                                            <p:graphicEl>
                                              <a:dgm id="{F62D64F4-CEE8-4D3E-B188-8A8DC0CBB6E5}"/>
                                            </p:graphicEl>
                                          </p:spTgt>
                                        </p:tgtEl>
                                        <p:attrNameLst>
                                          <p:attrName>ppt_w</p:attrName>
                                        </p:attrNameLst>
                                      </p:cBhvr>
                                      <p:tavLst>
                                        <p:tav tm="0">
                                          <p:val>
                                            <p:fltVal val="0"/>
                                          </p:val>
                                        </p:tav>
                                        <p:tav tm="100000">
                                          <p:val>
                                            <p:strVal val="#ppt_w"/>
                                          </p:val>
                                        </p:tav>
                                      </p:tavLst>
                                    </p:anim>
                                    <p:anim calcmode="lin" valueType="num">
                                      <p:cBhvr>
                                        <p:cTn id="417" dur="500" fill="hold"/>
                                        <p:tgtEl>
                                          <p:spTgt spid="25">
                                            <p:graphicEl>
                                              <a:dgm id="{F62D64F4-CEE8-4D3E-B188-8A8DC0CBB6E5}"/>
                                            </p:graphicEl>
                                          </p:spTgt>
                                        </p:tgtEl>
                                        <p:attrNameLst>
                                          <p:attrName>ppt_h</p:attrName>
                                        </p:attrNameLst>
                                      </p:cBhvr>
                                      <p:tavLst>
                                        <p:tav tm="0">
                                          <p:val>
                                            <p:fltVal val="0"/>
                                          </p:val>
                                        </p:tav>
                                        <p:tav tm="100000">
                                          <p:val>
                                            <p:strVal val="#ppt_h"/>
                                          </p:val>
                                        </p:tav>
                                      </p:tavLst>
                                    </p:anim>
                                    <p:animEffect transition="in" filter="fade">
                                      <p:cBhvr>
                                        <p:cTn id="418" dur="500"/>
                                        <p:tgtEl>
                                          <p:spTgt spid="25">
                                            <p:graphicEl>
                                              <a:dgm id="{F62D64F4-CEE8-4D3E-B188-8A8DC0CBB6E5}"/>
                                            </p:graphicEl>
                                          </p:spTgt>
                                        </p:tgtEl>
                                      </p:cBhvr>
                                    </p:animEffect>
                                  </p:childTnLst>
                                </p:cTn>
                              </p:par>
                              <p:par>
                                <p:cTn id="419" presetID="53" presetClass="entr" presetSubtype="16" fill="hold" grpId="0" nodeType="withEffect">
                                  <p:stCondLst>
                                    <p:cond delay="0"/>
                                  </p:stCondLst>
                                  <p:childTnLst>
                                    <p:set>
                                      <p:cBhvr>
                                        <p:cTn id="420" dur="1" fill="hold">
                                          <p:stCondLst>
                                            <p:cond delay="0"/>
                                          </p:stCondLst>
                                        </p:cTn>
                                        <p:tgtEl>
                                          <p:spTgt spid="25">
                                            <p:graphicEl>
                                              <a:dgm id="{07CC3C1B-4362-411D-B529-E5CA6B08DB97}"/>
                                            </p:graphicEl>
                                          </p:spTgt>
                                        </p:tgtEl>
                                        <p:attrNameLst>
                                          <p:attrName>style.visibility</p:attrName>
                                        </p:attrNameLst>
                                      </p:cBhvr>
                                      <p:to>
                                        <p:strVal val="visible"/>
                                      </p:to>
                                    </p:set>
                                    <p:anim calcmode="lin" valueType="num">
                                      <p:cBhvr>
                                        <p:cTn id="421" dur="500" fill="hold"/>
                                        <p:tgtEl>
                                          <p:spTgt spid="25">
                                            <p:graphicEl>
                                              <a:dgm id="{07CC3C1B-4362-411D-B529-E5CA6B08DB97}"/>
                                            </p:graphicEl>
                                          </p:spTgt>
                                        </p:tgtEl>
                                        <p:attrNameLst>
                                          <p:attrName>ppt_w</p:attrName>
                                        </p:attrNameLst>
                                      </p:cBhvr>
                                      <p:tavLst>
                                        <p:tav tm="0">
                                          <p:val>
                                            <p:fltVal val="0"/>
                                          </p:val>
                                        </p:tav>
                                        <p:tav tm="100000">
                                          <p:val>
                                            <p:strVal val="#ppt_w"/>
                                          </p:val>
                                        </p:tav>
                                      </p:tavLst>
                                    </p:anim>
                                    <p:anim calcmode="lin" valueType="num">
                                      <p:cBhvr>
                                        <p:cTn id="422" dur="500" fill="hold"/>
                                        <p:tgtEl>
                                          <p:spTgt spid="25">
                                            <p:graphicEl>
                                              <a:dgm id="{07CC3C1B-4362-411D-B529-E5CA6B08DB97}"/>
                                            </p:graphicEl>
                                          </p:spTgt>
                                        </p:tgtEl>
                                        <p:attrNameLst>
                                          <p:attrName>ppt_h</p:attrName>
                                        </p:attrNameLst>
                                      </p:cBhvr>
                                      <p:tavLst>
                                        <p:tav tm="0">
                                          <p:val>
                                            <p:fltVal val="0"/>
                                          </p:val>
                                        </p:tav>
                                        <p:tav tm="100000">
                                          <p:val>
                                            <p:strVal val="#ppt_h"/>
                                          </p:val>
                                        </p:tav>
                                      </p:tavLst>
                                    </p:anim>
                                    <p:animEffect transition="in" filter="fade">
                                      <p:cBhvr>
                                        <p:cTn id="423" dur="500"/>
                                        <p:tgtEl>
                                          <p:spTgt spid="25">
                                            <p:graphicEl>
                                              <a:dgm id="{07CC3C1B-4362-411D-B529-E5CA6B08DB97}"/>
                                            </p:graphicEl>
                                          </p:spTgt>
                                        </p:tgtEl>
                                      </p:cBhvr>
                                    </p:animEffect>
                                  </p:childTnLst>
                                </p:cTn>
                              </p:par>
                              <p:par>
                                <p:cTn id="424" presetID="53" presetClass="entr" presetSubtype="16" fill="hold" grpId="0" nodeType="withEffect">
                                  <p:stCondLst>
                                    <p:cond delay="0"/>
                                  </p:stCondLst>
                                  <p:childTnLst>
                                    <p:set>
                                      <p:cBhvr>
                                        <p:cTn id="425" dur="1" fill="hold">
                                          <p:stCondLst>
                                            <p:cond delay="0"/>
                                          </p:stCondLst>
                                        </p:cTn>
                                        <p:tgtEl>
                                          <p:spTgt spid="25">
                                            <p:graphicEl>
                                              <a:dgm id="{1040A43D-CE6B-4A84-B914-D2DC8FFF2752}"/>
                                            </p:graphicEl>
                                          </p:spTgt>
                                        </p:tgtEl>
                                        <p:attrNameLst>
                                          <p:attrName>style.visibility</p:attrName>
                                        </p:attrNameLst>
                                      </p:cBhvr>
                                      <p:to>
                                        <p:strVal val="visible"/>
                                      </p:to>
                                    </p:set>
                                    <p:anim calcmode="lin" valueType="num">
                                      <p:cBhvr>
                                        <p:cTn id="426" dur="500" fill="hold"/>
                                        <p:tgtEl>
                                          <p:spTgt spid="25">
                                            <p:graphicEl>
                                              <a:dgm id="{1040A43D-CE6B-4A84-B914-D2DC8FFF2752}"/>
                                            </p:graphicEl>
                                          </p:spTgt>
                                        </p:tgtEl>
                                        <p:attrNameLst>
                                          <p:attrName>ppt_w</p:attrName>
                                        </p:attrNameLst>
                                      </p:cBhvr>
                                      <p:tavLst>
                                        <p:tav tm="0">
                                          <p:val>
                                            <p:fltVal val="0"/>
                                          </p:val>
                                        </p:tav>
                                        <p:tav tm="100000">
                                          <p:val>
                                            <p:strVal val="#ppt_w"/>
                                          </p:val>
                                        </p:tav>
                                      </p:tavLst>
                                    </p:anim>
                                    <p:anim calcmode="lin" valueType="num">
                                      <p:cBhvr>
                                        <p:cTn id="427" dur="500" fill="hold"/>
                                        <p:tgtEl>
                                          <p:spTgt spid="25">
                                            <p:graphicEl>
                                              <a:dgm id="{1040A43D-CE6B-4A84-B914-D2DC8FFF2752}"/>
                                            </p:graphicEl>
                                          </p:spTgt>
                                        </p:tgtEl>
                                        <p:attrNameLst>
                                          <p:attrName>ppt_h</p:attrName>
                                        </p:attrNameLst>
                                      </p:cBhvr>
                                      <p:tavLst>
                                        <p:tav tm="0">
                                          <p:val>
                                            <p:fltVal val="0"/>
                                          </p:val>
                                        </p:tav>
                                        <p:tav tm="100000">
                                          <p:val>
                                            <p:strVal val="#ppt_h"/>
                                          </p:val>
                                        </p:tav>
                                      </p:tavLst>
                                    </p:anim>
                                    <p:animEffect transition="in" filter="fade">
                                      <p:cBhvr>
                                        <p:cTn id="428" dur="500"/>
                                        <p:tgtEl>
                                          <p:spTgt spid="25">
                                            <p:graphicEl>
                                              <a:dgm id="{1040A43D-CE6B-4A84-B914-D2DC8FFF2752}"/>
                                            </p:graphicEl>
                                          </p:spTgt>
                                        </p:tgtEl>
                                      </p:cBhvr>
                                    </p:animEffect>
                                  </p:childTnLst>
                                </p:cTn>
                              </p:par>
                              <p:par>
                                <p:cTn id="429" presetID="53" presetClass="entr" presetSubtype="16" fill="hold" grpId="0" nodeType="withEffect">
                                  <p:stCondLst>
                                    <p:cond delay="0"/>
                                  </p:stCondLst>
                                  <p:childTnLst>
                                    <p:set>
                                      <p:cBhvr>
                                        <p:cTn id="430" dur="1" fill="hold">
                                          <p:stCondLst>
                                            <p:cond delay="0"/>
                                          </p:stCondLst>
                                        </p:cTn>
                                        <p:tgtEl>
                                          <p:spTgt spid="25">
                                            <p:graphicEl>
                                              <a:dgm id="{DE86E4B0-5F29-481C-8011-5C4B57EF9354}"/>
                                            </p:graphicEl>
                                          </p:spTgt>
                                        </p:tgtEl>
                                        <p:attrNameLst>
                                          <p:attrName>style.visibility</p:attrName>
                                        </p:attrNameLst>
                                      </p:cBhvr>
                                      <p:to>
                                        <p:strVal val="visible"/>
                                      </p:to>
                                    </p:set>
                                    <p:anim calcmode="lin" valueType="num">
                                      <p:cBhvr>
                                        <p:cTn id="431" dur="500" fill="hold"/>
                                        <p:tgtEl>
                                          <p:spTgt spid="25">
                                            <p:graphicEl>
                                              <a:dgm id="{DE86E4B0-5F29-481C-8011-5C4B57EF9354}"/>
                                            </p:graphicEl>
                                          </p:spTgt>
                                        </p:tgtEl>
                                        <p:attrNameLst>
                                          <p:attrName>ppt_w</p:attrName>
                                        </p:attrNameLst>
                                      </p:cBhvr>
                                      <p:tavLst>
                                        <p:tav tm="0">
                                          <p:val>
                                            <p:fltVal val="0"/>
                                          </p:val>
                                        </p:tav>
                                        <p:tav tm="100000">
                                          <p:val>
                                            <p:strVal val="#ppt_w"/>
                                          </p:val>
                                        </p:tav>
                                      </p:tavLst>
                                    </p:anim>
                                    <p:anim calcmode="lin" valueType="num">
                                      <p:cBhvr>
                                        <p:cTn id="432" dur="500" fill="hold"/>
                                        <p:tgtEl>
                                          <p:spTgt spid="25">
                                            <p:graphicEl>
                                              <a:dgm id="{DE86E4B0-5F29-481C-8011-5C4B57EF9354}"/>
                                            </p:graphicEl>
                                          </p:spTgt>
                                        </p:tgtEl>
                                        <p:attrNameLst>
                                          <p:attrName>ppt_h</p:attrName>
                                        </p:attrNameLst>
                                      </p:cBhvr>
                                      <p:tavLst>
                                        <p:tav tm="0">
                                          <p:val>
                                            <p:fltVal val="0"/>
                                          </p:val>
                                        </p:tav>
                                        <p:tav tm="100000">
                                          <p:val>
                                            <p:strVal val="#ppt_h"/>
                                          </p:val>
                                        </p:tav>
                                      </p:tavLst>
                                    </p:anim>
                                    <p:animEffect transition="in" filter="fade">
                                      <p:cBhvr>
                                        <p:cTn id="433" dur="500"/>
                                        <p:tgtEl>
                                          <p:spTgt spid="25">
                                            <p:graphicEl>
                                              <a:dgm id="{DE86E4B0-5F29-481C-8011-5C4B57EF9354}"/>
                                            </p:graphicEl>
                                          </p:spTgt>
                                        </p:tgtEl>
                                      </p:cBhvr>
                                    </p:animEffect>
                                  </p:childTnLst>
                                </p:cTn>
                              </p:par>
                              <p:par>
                                <p:cTn id="434" presetID="53" presetClass="entr" presetSubtype="16" fill="hold" grpId="0" nodeType="withEffect">
                                  <p:stCondLst>
                                    <p:cond delay="0"/>
                                  </p:stCondLst>
                                  <p:childTnLst>
                                    <p:set>
                                      <p:cBhvr>
                                        <p:cTn id="435" dur="1" fill="hold">
                                          <p:stCondLst>
                                            <p:cond delay="0"/>
                                          </p:stCondLst>
                                        </p:cTn>
                                        <p:tgtEl>
                                          <p:spTgt spid="25">
                                            <p:graphicEl>
                                              <a:dgm id="{A7838C74-7843-4953-B641-18C2C3DF7B78}"/>
                                            </p:graphicEl>
                                          </p:spTgt>
                                        </p:tgtEl>
                                        <p:attrNameLst>
                                          <p:attrName>style.visibility</p:attrName>
                                        </p:attrNameLst>
                                      </p:cBhvr>
                                      <p:to>
                                        <p:strVal val="visible"/>
                                      </p:to>
                                    </p:set>
                                    <p:anim calcmode="lin" valueType="num">
                                      <p:cBhvr>
                                        <p:cTn id="436" dur="500" fill="hold"/>
                                        <p:tgtEl>
                                          <p:spTgt spid="25">
                                            <p:graphicEl>
                                              <a:dgm id="{A7838C74-7843-4953-B641-18C2C3DF7B78}"/>
                                            </p:graphicEl>
                                          </p:spTgt>
                                        </p:tgtEl>
                                        <p:attrNameLst>
                                          <p:attrName>ppt_w</p:attrName>
                                        </p:attrNameLst>
                                      </p:cBhvr>
                                      <p:tavLst>
                                        <p:tav tm="0">
                                          <p:val>
                                            <p:fltVal val="0"/>
                                          </p:val>
                                        </p:tav>
                                        <p:tav tm="100000">
                                          <p:val>
                                            <p:strVal val="#ppt_w"/>
                                          </p:val>
                                        </p:tav>
                                      </p:tavLst>
                                    </p:anim>
                                    <p:anim calcmode="lin" valueType="num">
                                      <p:cBhvr>
                                        <p:cTn id="437" dur="500" fill="hold"/>
                                        <p:tgtEl>
                                          <p:spTgt spid="25">
                                            <p:graphicEl>
                                              <a:dgm id="{A7838C74-7843-4953-B641-18C2C3DF7B78}"/>
                                            </p:graphicEl>
                                          </p:spTgt>
                                        </p:tgtEl>
                                        <p:attrNameLst>
                                          <p:attrName>ppt_h</p:attrName>
                                        </p:attrNameLst>
                                      </p:cBhvr>
                                      <p:tavLst>
                                        <p:tav tm="0">
                                          <p:val>
                                            <p:fltVal val="0"/>
                                          </p:val>
                                        </p:tav>
                                        <p:tav tm="100000">
                                          <p:val>
                                            <p:strVal val="#ppt_h"/>
                                          </p:val>
                                        </p:tav>
                                      </p:tavLst>
                                    </p:anim>
                                    <p:animEffect transition="in" filter="fade">
                                      <p:cBhvr>
                                        <p:cTn id="438" dur="500"/>
                                        <p:tgtEl>
                                          <p:spTgt spid="25">
                                            <p:graphicEl>
                                              <a:dgm id="{A7838C74-7843-4953-B641-18C2C3DF7B78}"/>
                                            </p:graphicEl>
                                          </p:spTgt>
                                        </p:tgtEl>
                                      </p:cBhvr>
                                    </p:animEffect>
                                  </p:childTnLst>
                                </p:cTn>
                              </p:par>
                              <p:par>
                                <p:cTn id="439" presetID="53" presetClass="entr" presetSubtype="16" fill="hold" grpId="0" nodeType="withEffect">
                                  <p:stCondLst>
                                    <p:cond delay="0"/>
                                  </p:stCondLst>
                                  <p:childTnLst>
                                    <p:set>
                                      <p:cBhvr>
                                        <p:cTn id="440" dur="1" fill="hold">
                                          <p:stCondLst>
                                            <p:cond delay="0"/>
                                          </p:stCondLst>
                                        </p:cTn>
                                        <p:tgtEl>
                                          <p:spTgt spid="25">
                                            <p:graphicEl>
                                              <a:dgm id="{D1D0B127-CB1A-4A2B-A9F7-8E5432358A77}"/>
                                            </p:graphicEl>
                                          </p:spTgt>
                                        </p:tgtEl>
                                        <p:attrNameLst>
                                          <p:attrName>style.visibility</p:attrName>
                                        </p:attrNameLst>
                                      </p:cBhvr>
                                      <p:to>
                                        <p:strVal val="visible"/>
                                      </p:to>
                                    </p:set>
                                    <p:anim calcmode="lin" valueType="num">
                                      <p:cBhvr>
                                        <p:cTn id="441" dur="500" fill="hold"/>
                                        <p:tgtEl>
                                          <p:spTgt spid="25">
                                            <p:graphicEl>
                                              <a:dgm id="{D1D0B127-CB1A-4A2B-A9F7-8E5432358A77}"/>
                                            </p:graphicEl>
                                          </p:spTgt>
                                        </p:tgtEl>
                                        <p:attrNameLst>
                                          <p:attrName>ppt_w</p:attrName>
                                        </p:attrNameLst>
                                      </p:cBhvr>
                                      <p:tavLst>
                                        <p:tav tm="0">
                                          <p:val>
                                            <p:fltVal val="0"/>
                                          </p:val>
                                        </p:tav>
                                        <p:tav tm="100000">
                                          <p:val>
                                            <p:strVal val="#ppt_w"/>
                                          </p:val>
                                        </p:tav>
                                      </p:tavLst>
                                    </p:anim>
                                    <p:anim calcmode="lin" valueType="num">
                                      <p:cBhvr>
                                        <p:cTn id="442" dur="500" fill="hold"/>
                                        <p:tgtEl>
                                          <p:spTgt spid="25">
                                            <p:graphicEl>
                                              <a:dgm id="{D1D0B127-CB1A-4A2B-A9F7-8E5432358A77}"/>
                                            </p:graphicEl>
                                          </p:spTgt>
                                        </p:tgtEl>
                                        <p:attrNameLst>
                                          <p:attrName>ppt_h</p:attrName>
                                        </p:attrNameLst>
                                      </p:cBhvr>
                                      <p:tavLst>
                                        <p:tav tm="0">
                                          <p:val>
                                            <p:fltVal val="0"/>
                                          </p:val>
                                        </p:tav>
                                        <p:tav tm="100000">
                                          <p:val>
                                            <p:strVal val="#ppt_h"/>
                                          </p:val>
                                        </p:tav>
                                      </p:tavLst>
                                    </p:anim>
                                    <p:animEffect transition="in" filter="fade">
                                      <p:cBhvr>
                                        <p:cTn id="443" dur="500"/>
                                        <p:tgtEl>
                                          <p:spTgt spid="25">
                                            <p:graphicEl>
                                              <a:dgm id="{D1D0B127-CB1A-4A2B-A9F7-8E5432358A77}"/>
                                            </p:graphicEl>
                                          </p:spTgt>
                                        </p:tgtEl>
                                      </p:cBhvr>
                                    </p:animEffect>
                                  </p:childTnLst>
                                </p:cTn>
                              </p:par>
                              <p:par>
                                <p:cTn id="444" presetID="53" presetClass="entr" presetSubtype="16" fill="hold" grpId="0" nodeType="withEffect">
                                  <p:stCondLst>
                                    <p:cond delay="0"/>
                                  </p:stCondLst>
                                  <p:childTnLst>
                                    <p:set>
                                      <p:cBhvr>
                                        <p:cTn id="445" dur="1" fill="hold">
                                          <p:stCondLst>
                                            <p:cond delay="0"/>
                                          </p:stCondLst>
                                        </p:cTn>
                                        <p:tgtEl>
                                          <p:spTgt spid="25">
                                            <p:graphicEl>
                                              <a:dgm id="{2A9DE185-DC88-4A87-BC9C-3B9C7BA734F3}"/>
                                            </p:graphicEl>
                                          </p:spTgt>
                                        </p:tgtEl>
                                        <p:attrNameLst>
                                          <p:attrName>style.visibility</p:attrName>
                                        </p:attrNameLst>
                                      </p:cBhvr>
                                      <p:to>
                                        <p:strVal val="visible"/>
                                      </p:to>
                                    </p:set>
                                    <p:anim calcmode="lin" valueType="num">
                                      <p:cBhvr>
                                        <p:cTn id="446" dur="500" fill="hold"/>
                                        <p:tgtEl>
                                          <p:spTgt spid="25">
                                            <p:graphicEl>
                                              <a:dgm id="{2A9DE185-DC88-4A87-BC9C-3B9C7BA734F3}"/>
                                            </p:graphicEl>
                                          </p:spTgt>
                                        </p:tgtEl>
                                        <p:attrNameLst>
                                          <p:attrName>ppt_w</p:attrName>
                                        </p:attrNameLst>
                                      </p:cBhvr>
                                      <p:tavLst>
                                        <p:tav tm="0">
                                          <p:val>
                                            <p:fltVal val="0"/>
                                          </p:val>
                                        </p:tav>
                                        <p:tav tm="100000">
                                          <p:val>
                                            <p:strVal val="#ppt_w"/>
                                          </p:val>
                                        </p:tav>
                                      </p:tavLst>
                                    </p:anim>
                                    <p:anim calcmode="lin" valueType="num">
                                      <p:cBhvr>
                                        <p:cTn id="447" dur="500" fill="hold"/>
                                        <p:tgtEl>
                                          <p:spTgt spid="25">
                                            <p:graphicEl>
                                              <a:dgm id="{2A9DE185-DC88-4A87-BC9C-3B9C7BA734F3}"/>
                                            </p:graphicEl>
                                          </p:spTgt>
                                        </p:tgtEl>
                                        <p:attrNameLst>
                                          <p:attrName>ppt_h</p:attrName>
                                        </p:attrNameLst>
                                      </p:cBhvr>
                                      <p:tavLst>
                                        <p:tav tm="0">
                                          <p:val>
                                            <p:fltVal val="0"/>
                                          </p:val>
                                        </p:tav>
                                        <p:tav tm="100000">
                                          <p:val>
                                            <p:strVal val="#ppt_h"/>
                                          </p:val>
                                        </p:tav>
                                      </p:tavLst>
                                    </p:anim>
                                    <p:animEffect transition="in" filter="fade">
                                      <p:cBhvr>
                                        <p:cTn id="448" dur="500"/>
                                        <p:tgtEl>
                                          <p:spTgt spid="25">
                                            <p:graphicEl>
                                              <a:dgm id="{2A9DE185-DC88-4A87-BC9C-3B9C7BA734F3}"/>
                                            </p:graphicEl>
                                          </p:spTgt>
                                        </p:tgtEl>
                                      </p:cBhvr>
                                    </p:animEffect>
                                  </p:childTnLst>
                                </p:cTn>
                              </p:par>
                              <p:par>
                                <p:cTn id="449" presetID="53" presetClass="entr" presetSubtype="16" fill="hold" grpId="0" nodeType="withEffect">
                                  <p:stCondLst>
                                    <p:cond delay="0"/>
                                  </p:stCondLst>
                                  <p:childTnLst>
                                    <p:set>
                                      <p:cBhvr>
                                        <p:cTn id="450" dur="1" fill="hold">
                                          <p:stCondLst>
                                            <p:cond delay="0"/>
                                          </p:stCondLst>
                                        </p:cTn>
                                        <p:tgtEl>
                                          <p:spTgt spid="25">
                                            <p:graphicEl>
                                              <a:dgm id="{71D14CA5-2F71-4478-B7DE-A41ED9A33032}"/>
                                            </p:graphicEl>
                                          </p:spTgt>
                                        </p:tgtEl>
                                        <p:attrNameLst>
                                          <p:attrName>style.visibility</p:attrName>
                                        </p:attrNameLst>
                                      </p:cBhvr>
                                      <p:to>
                                        <p:strVal val="visible"/>
                                      </p:to>
                                    </p:set>
                                    <p:anim calcmode="lin" valueType="num">
                                      <p:cBhvr>
                                        <p:cTn id="451" dur="500" fill="hold"/>
                                        <p:tgtEl>
                                          <p:spTgt spid="25">
                                            <p:graphicEl>
                                              <a:dgm id="{71D14CA5-2F71-4478-B7DE-A41ED9A33032}"/>
                                            </p:graphicEl>
                                          </p:spTgt>
                                        </p:tgtEl>
                                        <p:attrNameLst>
                                          <p:attrName>ppt_w</p:attrName>
                                        </p:attrNameLst>
                                      </p:cBhvr>
                                      <p:tavLst>
                                        <p:tav tm="0">
                                          <p:val>
                                            <p:fltVal val="0"/>
                                          </p:val>
                                        </p:tav>
                                        <p:tav tm="100000">
                                          <p:val>
                                            <p:strVal val="#ppt_w"/>
                                          </p:val>
                                        </p:tav>
                                      </p:tavLst>
                                    </p:anim>
                                    <p:anim calcmode="lin" valueType="num">
                                      <p:cBhvr>
                                        <p:cTn id="452" dur="500" fill="hold"/>
                                        <p:tgtEl>
                                          <p:spTgt spid="25">
                                            <p:graphicEl>
                                              <a:dgm id="{71D14CA5-2F71-4478-B7DE-A41ED9A33032}"/>
                                            </p:graphicEl>
                                          </p:spTgt>
                                        </p:tgtEl>
                                        <p:attrNameLst>
                                          <p:attrName>ppt_h</p:attrName>
                                        </p:attrNameLst>
                                      </p:cBhvr>
                                      <p:tavLst>
                                        <p:tav tm="0">
                                          <p:val>
                                            <p:fltVal val="0"/>
                                          </p:val>
                                        </p:tav>
                                        <p:tav tm="100000">
                                          <p:val>
                                            <p:strVal val="#ppt_h"/>
                                          </p:val>
                                        </p:tav>
                                      </p:tavLst>
                                    </p:anim>
                                    <p:animEffect transition="in" filter="fade">
                                      <p:cBhvr>
                                        <p:cTn id="453" dur="500"/>
                                        <p:tgtEl>
                                          <p:spTgt spid="25">
                                            <p:graphicEl>
                                              <a:dgm id="{71D14CA5-2F71-4478-B7DE-A41ED9A33032}"/>
                                            </p:graphicEl>
                                          </p:spTgt>
                                        </p:tgtEl>
                                      </p:cBhvr>
                                    </p:animEffect>
                                  </p:childTnLst>
                                </p:cTn>
                              </p:par>
                              <p:par>
                                <p:cTn id="454" presetID="53" presetClass="entr" presetSubtype="16" fill="hold" grpId="0" nodeType="withEffect">
                                  <p:stCondLst>
                                    <p:cond delay="0"/>
                                  </p:stCondLst>
                                  <p:childTnLst>
                                    <p:set>
                                      <p:cBhvr>
                                        <p:cTn id="455" dur="1" fill="hold">
                                          <p:stCondLst>
                                            <p:cond delay="0"/>
                                          </p:stCondLst>
                                        </p:cTn>
                                        <p:tgtEl>
                                          <p:spTgt spid="25">
                                            <p:graphicEl>
                                              <a:dgm id="{9EEF40F9-CCF1-4D23-87FE-AC1779EFC5C4}"/>
                                            </p:graphicEl>
                                          </p:spTgt>
                                        </p:tgtEl>
                                        <p:attrNameLst>
                                          <p:attrName>style.visibility</p:attrName>
                                        </p:attrNameLst>
                                      </p:cBhvr>
                                      <p:to>
                                        <p:strVal val="visible"/>
                                      </p:to>
                                    </p:set>
                                    <p:anim calcmode="lin" valueType="num">
                                      <p:cBhvr>
                                        <p:cTn id="456" dur="500" fill="hold"/>
                                        <p:tgtEl>
                                          <p:spTgt spid="25">
                                            <p:graphicEl>
                                              <a:dgm id="{9EEF40F9-CCF1-4D23-87FE-AC1779EFC5C4}"/>
                                            </p:graphicEl>
                                          </p:spTgt>
                                        </p:tgtEl>
                                        <p:attrNameLst>
                                          <p:attrName>ppt_w</p:attrName>
                                        </p:attrNameLst>
                                      </p:cBhvr>
                                      <p:tavLst>
                                        <p:tav tm="0">
                                          <p:val>
                                            <p:fltVal val="0"/>
                                          </p:val>
                                        </p:tav>
                                        <p:tav tm="100000">
                                          <p:val>
                                            <p:strVal val="#ppt_w"/>
                                          </p:val>
                                        </p:tav>
                                      </p:tavLst>
                                    </p:anim>
                                    <p:anim calcmode="lin" valueType="num">
                                      <p:cBhvr>
                                        <p:cTn id="457" dur="500" fill="hold"/>
                                        <p:tgtEl>
                                          <p:spTgt spid="25">
                                            <p:graphicEl>
                                              <a:dgm id="{9EEF40F9-CCF1-4D23-87FE-AC1779EFC5C4}"/>
                                            </p:graphicEl>
                                          </p:spTgt>
                                        </p:tgtEl>
                                        <p:attrNameLst>
                                          <p:attrName>ppt_h</p:attrName>
                                        </p:attrNameLst>
                                      </p:cBhvr>
                                      <p:tavLst>
                                        <p:tav tm="0">
                                          <p:val>
                                            <p:fltVal val="0"/>
                                          </p:val>
                                        </p:tav>
                                        <p:tav tm="100000">
                                          <p:val>
                                            <p:strVal val="#ppt_h"/>
                                          </p:val>
                                        </p:tav>
                                      </p:tavLst>
                                    </p:anim>
                                    <p:animEffect transition="in" filter="fade">
                                      <p:cBhvr>
                                        <p:cTn id="458" dur="500"/>
                                        <p:tgtEl>
                                          <p:spTgt spid="25">
                                            <p:graphicEl>
                                              <a:dgm id="{9EEF40F9-CCF1-4D23-87FE-AC1779EFC5C4}"/>
                                            </p:graphicEl>
                                          </p:spTgt>
                                        </p:tgtEl>
                                      </p:cBhvr>
                                    </p:animEffect>
                                  </p:childTnLst>
                                </p:cTn>
                              </p:par>
                              <p:par>
                                <p:cTn id="459" presetID="53" presetClass="entr" presetSubtype="16" fill="hold" grpId="0" nodeType="withEffect">
                                  <p:stCondLst>
                                    <p:cond delay="0"/>
                                  </p:stCondLst>
                                  <p:childTnLst>
                                    <p:set>
                                      <p:cBhvr>
                                        <p:cTn id="460" dur="1" fill="hold">
                                          <p:stCondLst>
                                            <p:cond delay="0"/>
                                          </p:stCondLst>
                                        </p:cTn>
                                        <p:tgtEl>
                                          <p:spTgt spid="25">
                                            <p:graphicEl>
                                              <a:dgm id="{49C502F3-2DE1-4A4B-822C-E1F3298515E4}"/>
                                            </p:graphicEl>
                                          </p:spTgt>
                                        </p:tgtEl>
                                        <p:attrNameLst>
                                          <p:attrName>style.visibility</p:attrName>
                                        </p:attrNameLst>
                                      </p:cBhvr>
                                      <p:to>
                                        <p:strVal val="visible"/>
                                      </p:to>
                                    </p:set>
                                    <p:anim calcmode="lin" valueType="num">
                                      <p:cBhvr>
                                        <p:cTn id="461" dur="500" fill="hold"/>
                                        <p:tgtEl>
                                          <p:spTgt spid="25">
                                            <p:graphicEl>
                                              <a:dgm id="{49C502F3-2DE1-4A4B-822C-E1F3298515E4}"/>
                                            </p:graphicEl>
                                          </p:spTgt>
                                        </p:tgtEl>
                                        <p:attrNameLst>
                                          <p:attrName>ppt_w</p:attrName>
                                        </p:attrNameLst>
                                      </p:cBhvr>
                                      <p:tavLst>
                                        <p:tav tm="0">
                                          <p:val>
                                            <p:fltVal val="0"/>
                                          </p:val>
                                        </p:tav>
                                        <p:tav tm="100000">
                                          <p:val>
                                            <p:strVal val="#ppt_w"/>
                                          </p:val>
                                        </p:tav>
                                      </p:tavLst>
                                    </p:anim>
                                    <p:anim calcmode="lin" valueType="num">
                                      <p:cBhvr>
                                        <p:cTn id="462" dur="500" fill="hold"/>
                                        <p:tgtEl>
                                          <p:spTgt spid="25">
                                            <p:graphicEl>
                                              <a:dgm id="{49C502F3-2DE1-4A4B-822C-E1F3298515E4}"/>
                                            </p:graphicEl>
                                          </p:spTgt>
                                        </p:tgtEl>
                                        <p:attrNameLst>
                                          <p:attrName>ppt_h</p:attrName>
                                        </p:attrNameLst>
                                      </p:cBhvr>
                                      <p:tavLst>
                                        <p:tav tm="0">
                                          <p:val>
                                            <p:fltVal val="0"/>
                                          </p:val>
                                        </p:tav>
                                        <p:tav tm="100000">
                                          <p:val>
                                            <p:strVal val="#ppt_h"/>
                                          </p:val>
                                        </p:tav>
                                      </p:tavLst>
                                    </p:anim>
                                    <p:animEffect transition="in" filter="fade">
                                      <p:cBhvr>
                                        <p:cTn id="463" dur="500"/>
                                        <p:tgtEl>
                                          <p:spTgt spid="25">
                                            <p:graphicEl>
                                              <a:dgm id="{49C502F3-2DE1-4A4B-822C-E1F3298515E4}"/>
                                            </p:graphicEl>
                                          </p:spTgt>
                                        </p:tgtEl>
                                      </p:cBhvr>
                                    </p:animEffect>
                                  </p:childTnLst>
                                </p:cTn>
                              </p:par>
                              <p:par>
                                <p:cTn id="464" presetID="53" presetClass="entr" presetSubtype="16" fill="hold" grpId="0" nodeType="withEffect">
                                  <p:stCondLst>
                                    <p:cond delay="0"/>
                                  </p:stCondLst>
                                  <p:childTnLst>
                                    <p:set>
                                      <p:cBhvr>
                                        <p:cTn id="465" dur="1" fill="hold">
                                          <p:stCondLst>
                                            <p:cond delay="0"/>
                                          </p:stCondLst>
                                        </p:cTn>
                                        <p:tgtEl>
                                          <p:spTgt spid="25">
                                            <p:graphicEl>
                                              <a:dgm id="{5C08AFF2-B0FF-4EA4-8280-F97E18CC00FA}"/>
                                            </p:graphicEl>
                                          </p:spTgt>
                                        </p:tgtEl>
                                        <p:attrNameLst>
                                          <p:attrName>style.visibility</p:attrName>
                                        </p:attrNameLst>
                                      </p:cBhvr>
                                      <p:to>
                                        <p:strVal val="visible"/>
                                      </p:to>
                                    </p:set>
                                    <p:anim calcmode="lin" valueType="num">
                                      <p:cBhvr>
                                        <p:cTn id="466" dur="500" fill="hold"/>
                                        <p:tgtEl>
                                          <p:spTgt spid="25">
                                            <p:graphicEl>
                                              <a:dgm id="{5C08AFF2-B0FF-4EA4-8280-F97E18CC00FA}"/>
                                            </p:graphicEl>
                                          </p:spTgt>
                                        </p:tgtEl>
                                        <p:attrNameLst>
                                          <p:attrName>ppt_w</p:attrName>
                                        </p:attrNameLst>
                                      </p:cBhvr>
                                      <p:tavLst>
                                        <p:tav tm="0">
                                          <p:val>
                                            <p:fltVal val="0"/>
                                          </p:val>
                                        </p:tav>
                                        <p:tav tm="100000">
                                          <p:val>
                                            <p:strVal val="#ppt_w"/>
                                          </p:val>
                                        </p:tav>
                                      </p:tavLst>
                                    </p:anim>
                                    <p:anim calcmode="lin" valueType="num">
                                      <p:cBhvr>
                                        <p:cTn id="467" dur="500" fill="hold"/>
                                        <p:tgtEl>
                                          <p:spTgt spid="25">
                                            <p:graphicEl>
                                              <a:dgm id="{5C08AFF2-B0FF-4EA4-8280-F97E18CC00FA}"/>
                                            </p:graphicEl>
                                          </p:spTgt>
                                        </p:tgtEl>
                                        <p:attrNameLst>
                                          <p:attrName>ppt_h</p:attrName>
                                        </p:attrNameLst>
                                      </p:cBhvr>
                                      <p:tavLst>
                                        <p:tav tm="0">
                                          <p:val>
                                            <p:fltVal val="0"/>
                                          </p:val>
                                        </p:tav>
                                        <p:tav tm="100000">
                                          <p:val>
                                            <p:strVal val="#ppt_h"/>
                                          </p:val>
                                        </p:tav>
                                      </p:tavLst>
                                    </p:anim>
                                    <p:animEffect transition="in" filter="fade">
                                      <p:cBhvr>
                                        <p:cTn id="468" dur="500"/>
                                        <p:tgtEl>
                                          <p:spTgt spid="25">
                                            <p:graphicEl>
                                              <a:dgm id="{5C08AFF2-B0FF-4EA4-8280-F97E18CC00FA}"/>
                                            </p:graphicEl>
                                          </p:spTgt>
                                        </p:tgtEl>
                                      </p:cBhvr>
                                    </p:animEffect>
                                  </p:childTnLst>
                                </p:cTn>
                              </p:par>
                              <p:par>
                                <p:cTn id="469" presetID="53" presetClass="entr" presetSubtype="16" fill="hold" grpId="0" nodeType="withEffect">
                                  <p:stCondLst>
                                    <p:cond delay="0"/>
                                  </p:stCondLst>
                                  <p:childTnLst>
                                    <p:set>
                                      <p:cBhvr>
                                        <p:cTn id="470" dur="1" fill="hold">
                                          <p:stCondLst>
                                            <p:cond delay="0"/>
                                          </p:stCondLst>
                                        </p:cTn>
                                        <p:tgtEl>
                                          <p:spTgt spid="25">
                                            <p:graphicEl>
                                              <a:dgm id="{345B31F3-CA7A-4064-BE0F-60065014A10B}"/>
                                            </p:graphicEl>
                                          </p:spTgt>
                                        </p:tgtEl>
                                        <p:attrNameLst>
                                          <p:attrName>style.visibility</p:attrName>
                                        </p:attrNameLst>
                                      </p:cBhvr>
                                      <p:to>
                                        <p:strVal val="visible"/>
                                      </p:to>
                                    </p:set>
                                    <p:anim calcmode="lin" valueType="num">
                                      <p:cBhvr>
                                        <p:cTn id="471" dur="500" fill="hold"/>
                                        <p:tgtEl>
                                          <p:spTgt spid="25">
                                            <p:graphicEl>
                                              <a:dgm id="{345B31F3-CA7A-4064-BE0F-60065014A10B}"/>
                                            </p:graphicEl>
                                          </p:spTgt>
                                        </p:tgtEl>
                                        <p:attrNameLst>
                                          <p:attrName>ppt_w</p:attrName>
                                        </p:attrNameLst>
                                      </p:cBhvr>
                                      <p:tavLst>
                                        <p:tav tm="0">
                                          <p:val>
                                            <p:fltVal val="0"/>
                                          </p:val>
                                        </p:tav>
                                        <p:tav tm="100000">
                                          <p:val>
                                            <p:strVal val="#ppt_w"/>
                                          </p:val>
                                        </p:tav>
                                      </p:tavLst>
                                    </p:anim>
                                    <p:anim calcmode="lin" valueType="num">
                                      <p:cBhvr>
                                        <p:cTn id="472" dur="500" fill="hold"/>
                                        <p:tgtEl>
                                          <p:spTgt spid="25">
                                            <p:graphicEl>
                                              <a:dgm id="{345B31F3-CA7A-4064-BE0F-60065014A10B}"/>
                                            </p:graphicEl>
                                          </p:spTgt>
                                        </p:tgtEl>
                                        <p:attrNameLst>
                                          <p:attrName>ppt_h</p:attrName>
                                        </p:attrNameLst>
                                      </p:cBhvr>
                                      <p:tavLst>
                                        <p:tav tm="0">
                                          <p:val>
                                            <p:fltVal val="0"/>
                                          </p:val>
                                        </p:tav>
                                        <p:tav tm="100000">
                                          <p:val>
                                            <p:strVal val="#ppt_h"/>
                                          </p:val>
                                        </p:tav>
                                      </p:tavLst>
                                    </p:anim>
                                    <p:animEffect transition="in" filter="fade">
                                      <p:cBhvr>
                                        <p:cTn id="473" dur="500"/>
                                        <p:tgtEl>
                                          <p:spTgt spid="25">
                                            <p:graphicEl>
                                              <a:dgm id="{345B31F3-CA7A-4064-BE0F-60065014A10B}"/>
                                            </p:graphicEl>
                                          </p:spTgt>
                                        </p:tgtEl>
                                      </p:cBhvr>
                                    </p:animEffect>
                                  </p:childTnLst>
                                </p:cTn>
                              </p:par>
                              <p:par>
                                <p:cTn id="474" presetID="53" presetClass="entr" presetSubtype="16" fill="hold" grpId="0" nodeType="withEffect">
                                  <p:stCondLst>
                                    <p:cond delay="0"/>
                                  </p:stCondLst>
                                  <p:childTnLst>
                                    <p:set>
                                      <p:cBhvr>
                                        <p:cTn id="475" dur="1" fill="hold">
                                          <p:stCondLst>
                                            <p:cond delay="0"/>
                                          </p:stCondLst>
                                        </p:cTn>
                                        <p:tgtEl>
                                          <p:spTgt spid="25">
                                            <p:graphicEl>
                                              <a:dgm id="{B1812FA2-E2ED-4280-8456-0204382654C4}"/>
                                            </p:graphicEl>
                                          </p:spTgt>
                                        </p:tgtEl>
                                        <p:attrNameLst>
                                          <p:attrName>style.visibility</p:attrName>
                                        </p:attrNameLst>
                                      </p:cBhvr>
                                      <p:to>
                                        <p:strVal val="visible"/>
                                      </p:to>
                                    </p:set>
                                    <p:anim calcmode="lin" valueType="num">
                                      <p:cBhvr>
                                        <p:cTn id="476" dur="500" fill="hold"/>
                                        <p:tgtEl>
                                          <p:spTgt spid="25">
                                            <p:graphicEl>
                                              <a:dgm id="{B1812FA2-E2ED-4280-8456-0204382654C4}"/>
                                            </p:graphicEl>
                                          </p:spTgt>
                                        </p:tgtEl>
                                        <p:attrNameLst>
                                          <p:attrName>ppt_w</p:attrName>
                                        </p:attrNameLst>
                                      </p:cBhvr>
                                      <p:tavLst>
                                        <p:tav tm="0">
                                          <p:val>
                                            <p:fltVal val="0"/>
                                          </p:val>
                                        </p:tav>
                                        <p:tav tm="100000">
                                          <p:val>
                                            <p:strVal val="#ppt_w"/>
                                          </p:val>
                                        </p:tav>
                                      </p:tavLst>
                                    </p:anim>
                                    <p:anim calcmode="lin" valueType="num">
                                      <p:cBhvr>
                                        <p:cTn id="477" dur="500" fill="hold"/>
                                        <p:tgtEl>
                                          <p:spTgt spid="25">
                                            <p:graphicEl>
                                              <a:dgm id="{B1812FA2-E2ED-4280-8456-0204382654C4}"/>
                                            </p:graphicEl>
                                          </p:spTgt>
                                        </p:tgtEl>
                                        <p:attrNameLst>
                                          <p:attrName>ppt_h</p:attrName>
                                        </p:attrNameLst>
                                      </p:cBhvr>
                                      <p:tavLst>
                                        <p:tav tm="0">
                                          <p:val>
                                            <p:fltVal val="0"/>
                                          </p:val>
                                        </p:tav>
                                        <p:tav tm="100000">
                                          <p:val>
                                            <p:strVal val="#ppt_h"/>
                                          </p:val>
                                        </p:tav>
                                      </p:tavLst>
                                    </p:anim>
                                    <p:animEffect transition="in" filter="fade">
                                      <p:cBhvr>
                                        <p:cTn id="478" dur="500"/>
                                        <p:tgtEl>
                                          <p:spTgt spid="25">
                                            <p:graphicEl>
                                              <a:dgm id="{B1812FA2-E2ED-4280-8456-0204382654C4}"/>
                                            </p:graphicEl>
                                          </p:spTgt>
                                        </p:tgtEl>
                                      </p:cBhvr>
                                    </p:animEffect>
                                  </p:childTnLst>
                                </p:cTn>
                              </p:par>
                              <p:par>
                                <p:cTn id="479" presetID="53" presetClass="entr" presetSubtype="16" fill="hold" grpId="0" nodeType="withEffect">
                                  <p:stCondLst>
                                    <p:cond delay="0"/>
                                  </p:stCondLst>
                                  <p:childTnLst>
                                    <p:set>
                                      <p:cBhvr>
                                        <p:cTn id="480" dur="1" fill="hold">
                                          <p:stCondLst>
                                            <p:cond delay="0"/>
                                          </p:stCondLst>
                                        </p:cTn>
                                        <p:tgtEl>
                                          <p:spTgt spid="25">
                                            <p:graphicEl>
                                              <a:dgm id="{20873DDE-9FBC-4D73-A03B-DBC9DB7B42EC}"/>
                                            </p:graphicEl>
                                          </p:spTgt>
                                        </p:tgtEl>
                                        <p:attrNameLst>
                                          <p:attrName>style.visibility</p:attrName>
                                        </p:attrNameLst>
                                      </p:cBhvr>
                                      <p:to>
                                        <p:strVal val="visible"/>
                                      </p:to>
                                    </p:set>
                                    <p:anim calcmode="lin" valueType="num">
                                      <p:cBhvr>
                                        <p:cTn id="481" dur="500" fill="hold"/>
                                        <p:tgtEl>
                                          <p:spTgt spid="25">
                                            <p:graphicEl>
                                              <a:dgm id="{20873DDE-9FBC-4D73-A03B-DBC9DB7B42EC}"/>
                                            </p:graphicEl>
                                          </p:spTgt>
                                        </p:tgtEl>
                                        <p:attrNameLst>
                                          <p:attrName>ppt_w</p:attrName>
                                        </p:attrNameLst>
                                      </p:cBhvr>
                                      <p:tavLst>
                                        <p:tav tm="0">
                                          <p:val>
                                            <p:fltVal val="0"/>
                                          </p:val>
                                        </p:tav>
                                        <p:tav tm="100000">
                                          <p:val>
                                            <p:strVal val="#ppt_w"/>
                                          </p:val>
                                        </p:tav>
                                      </p:tavLst>
                                    </p:anim>
                                    <p:anim calcmode="lin" valueType="num">
                                      <p:cBhvr>
                                        <p:cTn id="482" dur="500" fill="hold"/>
                                        <p:tgtEl>
                                          <p:spTgt spid="25">
                                            <p:graphicEl>
                                              <a:dgm id="{20873DDE-9FBC-4D73-A03B-DBC9DB7B42EC}"/>
                                            </p:graphicEl>
                                          </p:spTgt>
                                        </p:tgtEl>
                                        <p:attrNameLst>
                                          <p:attrName>ppt_h</p:attrName>
                                        </p:attrNameLst>
                                      </p:cBhvr>
                                      <p:tavLst>
                                        <p:tav tm="0">
                                          <p:val>
                                            <p:fltVal val="0"/>
                                          </p:val>
                                        </p:tav>
                                        <p:tav tm="100000">
                                          <p:val>
                                            <p:strVal val="#ppt_h"/>
                                          </p:val>
                                        </p:tav>
                                      </p:tavLst>
                                    </p:anim>
                                    <p:animEffect transition="in" filter="fade">
                                      <p:cBhvr>
                                        <p:cTn id="483" dur="500"/>
                                        <p:tgtEl>
                                          <p:spTgt spid="25">
                                            <p:graphicEl>
                                              <a:dgm id="{20873DDE-9FBC-4D73-A03B-DBC9DB7B42EC}"/>
                                            </p:graphicEl>
                                          </p:spTgt>
                                        </p:tgtEl>
                                      </p:cBhvr>
                                    </p:animEffect>
                                  </p:childTnLst>
                                </p:cTn>
                              </p:par>
                              <p:par>
                                <p:cTn id="484" presetID="53" presetClass="entr" presetSubtype="16" fill="hold" grpId="0" nodeType="withEffect">
                                  <p:stCondLst>
                                    <p:cond delay="0"/>
                                  </p:stCondLst>
                                  <p:childTnLst>
                                    <p:set>
                                      <p:cBhvr>
                                        <p:cTn id="485" dur="1" fill="hold">
                                          <p:stCondLst>
                                            <p:cond delay="0"/>
                                          </p:stCondLst>
                                        </p:cTn>
                                        <p:tgtEl>
                                          <p:spTgt spid="25">
                                            <p:graphicEl>
                                              <a:dgm id="{02E26B9B-8BEF-4681-9A04-C34958019260}"/>
                                            </p:graphicEl>
                                          </p:spTgt>
                                        </p:tgtEl>
                                        <p:attrNameLst>
                                          <p:attrName>style.visibility</p:attrName>
                                        </p:attrNameLst>
                                      </p:cBhvr>
                                      <p:to>
                                        <p:strVal val="visible"/>
                                      </p:to>
                                    </p:set>
                                    <p:anim calcmode="lin" valueType="num">
                                      <p:cBhvr>
                                        <p:cTn id="486" dur="500" fill="hold"/>
                                        <p:tgtEl>
                                          <p:spTgt spid="25">
                                            <p:graphicEl>
                                              <a:dgm id="{02E26B9B-8BEF-4681-9A04-C34958019260}"/>
                                            </p:graphicEl>
                                          </p:spTgt>
                                        </p:tgtEl>
                                        <p:attrNameLst>
                                          <p:attrName>ppt_w</p:attrName>
                                        </p:attrNameLst>
                                      </p:cBhvr>
                                      <p:tavLst>
                                        <p:tav tm="0">
                                          <p:val>
                                            <p:fltVal val="0"/>
                                          </p:val>
                                        </p:tav>
                                        <p:tav tm="100000">
                                          <p:val>
                                            <p:strVal val="#ppt_w"/>
                                          </p:val>
                                        </p:tav>
                                      </p:tavLst>
                                    </p:anim>
                                    <p:anim calcmode="lin" valueType="num">
                                      <p:cBhvr>
                                        <p:cTn id="487" dur="500" fill="hold"/>
                                        <p:tgtEl>
                                          <p:spTgt spid="25">
                                            <p:graphicEl>
                                              <a:dgm id="{02E26B9B-8BEF-4681-9A04-C34958019260}"/>
                                            </p:graphicEl>
                                          </p:spTgt>
                                        </p:tgtEl>
                                        <p:attrNameLst>
                                          <p:attrName>ppt_h</p:attrName>
                                        </p:attrNameLst>
                                      </p:cBhvr>
                                      <p:tavLst>
                                        <p:tav tm="0">
                                          <p:val>
                                            <p:fltVal val="0"/>
                                          </p:val>
                                        </p:tav>
                                        <p:tav tm="100000">
                                          <p:val>
                                            <p:strVal val="#ppt_h"/>
                                          </p:val>
                                        </p:tav>
                                      </p:tavLst>
                                    </p:anim>
                                    <p:animEffect transition="in" filter="fade">
                                      <p:cBhvr>
                                        <p:cTn id="488" dur="500"/>
                                        <p:tgtEl>
                                          <p:spTgt spid="25">
                                            <p:graphicEl>
                                              <a:dgm id="{02E26B9B-8BEF-4681-9A04-C34958019260}"/>
                                            </p:graphicEl>
                                          </p:spTgt>
                                        </p:tgtEl>
                                      </p:cBhvr>
                                    </p:animEffect>
                                  </p:childTnLst>
                                </p:cTn>
                              </p:par>
                              <p:par>
                                <p:cTn id="489" presetID="53" presetClass="entr" presetSubtype="16" fill="hold" grpId="0" nodeType="withEffect">
                                  <p:stCondLst>
                                    <p:cond delay="0"/>
                                  </p:stCondLst>
                                  <p:childTnLst>
                                    <p:set>
                                      <p:cBhvr>
                                        <p:cTn id="490" dur="1" fill="hold">
                                          <p:stCondLst>
                                            <p:cond delay="0"/>
                                          </p:stCondLst>
                                        </p:cTn>
                                        <p:tgtEl>
                                          <p:spTgt spid="25">
                                            <p:graphicEl>
                                              <a:dgm id="{2600D2E0-2653-46C7-A3C3-8D3A3AF13607}"/>
                                            </p:graphicEl>
                                          </p:spTgt>
                                        </p:tgtEl>
                                        <p:attrNameLst>
                                          <p:attrName>style.visibility</p:attrName>
                                        </p:attrNameLst>
                                      </p:cBhvr>
                                      <p:to>
                                        <p:strVal val="visible"/>
                                      </p:to>
                                    </p:set>
                                    <p:anim calcmode="lin" valueType="num">
                                      <p:cBhvr>
                                        <p:cTn id="491" dur="500" fill="hold"/>
                                        <p:tgtEl>
                                          <p:spTgt spid="25">
                                            <p:graphicEl>
                                              <a:dgm id="{2600D2E0-2653-46C7-A3C3-8D3A3AF13607}"/>
                                            </p:graphicEl>
                                          </p:spTgt>
                                        </p:tgtEl>
                                        <p:attrNameLst>
                                          <p:attrName>ppt_w</p:attrName>
                                        </p:attrNameLst>
                                      </p:cBhvr>
                                      <p:tavLst>
                                        <p:tav tm="0">
                                          <p:val>
                                            <p:fltVal val="0"/>
                                          </p:val>
                                        </p:tav>
                                        <p:tav tm="100000">
                                          <p:val>
                                            <p:strVal val="#ppt_w"/>
                                          </p:val>
                                        </p:tav>
                                      </p:tavLst>
                                    </p:anim>
                                    <p:anim calcmode="lin" valueType="num">
                                      <p:cBhvr>
                                        <p:cTn id="492" dur="500" fill="hold"/>
                                        <p:tgtEl>
                                          <p:spTgt spid="25">
                                            <p:graphicEl>
                                              <a:dgm id="{2600D2E0-2653-46C7-A3C3-8D3A3AF13607}"/>
                                            </p:graphicEl>
                                          </p:spTgt>
                                        </p:tgtEl>
                                        <p:attrNameLst>
                                          <p:attrName>ppt_h</p:attrName>
                                        </p:attrNameLst>
                                      </p:cBhvr>
                                      <p:tavLst>
                                        <p:tav tm="0">
                                          <p:val>
                                            <p:fltVal val="0"/>
                                          </p:val>
                                        </p:tav>
                                        <p:tav tm="100000">
                                          <p:val>
                                            <p:strVal val="#ppt_h"/>
                                          </p:val>
                                        </p:tav>
                                      </p:tavLst>
                                    </p:anim>
                                    <p:animEffect transition="in" filter="fade">
                                      <p:cBhvr>
                                        <p:cTn id="493" dur="500"/>
                                        <p:tgtEl>
                                          <p:spTgt spid="25">
                                            <p:graphicEl>
                                              <a:dgm id="{2600D2E0-2653-46C7-A3C3-8D3A3AF13607}"/>
                                            </p:graphicEl>
                                          </p:spTgt>
                                        </p:tgtEl>
                                      </p:cBhvr>
                                    </p:animEffect>
                                  </p:childTnLst>
                                </p:cTn>
                              </p:par>
                              <p:par>
                                <p:cTn id="494" presetID="53" presetClass="entr" presetSubtype="16" fill="hold" grpId="0" nodeType="withEffect">
                                  <p:stCondLst>
                                    <p:cond delay="0"/>
                                  </p:stCondLst>
                                  <p:childTnLst>
                                    <p:set>
                                      <p:cBhvr>
                                        <p:cTn id="495" dur="1" fill="hold">
                                          <p:stCondLst>
                                            <p:cond delay="0"/>
                                          </p:stCondLst>
                                        </p:cTn>
                                        <p:tgtEl>
                                          <p:spTgt spid="25">
                                            <p:graphicEl>
                                              <a:dgm id="{2AEA9381-3B92-45F4-984C-3EFF2B22AE67}"/>
                                            </p:graphicEl>
                                          </p:spTgt>
                                        </p:tgtEl>
                                        <p:attrNameLst>
                                          <p:attrName>style.visibility</p:attrName>
                                        </p:attrNameLst>
                                      </p:cBhvr>
                                      <p:to>
                                        <p:strVal val="visible"/>
                                      </p:to>
                                    </p:set>
                                    <p:anim calcmode="lin" valueType="num">
                                      <p:cBhvr>
                                        <p:cTn id="496" dur="500" fill="hold"/>
                                        <p:tgtEl>
                                          <p:spTgt spid="25">
                                            <p:graphicEl>
                                              <a:dgm id="{2AEA9381-3B92-45F4-984C-3EFF2B22AE67}"/>
                                            </p:graphicEl>
                                          </p:spTgt>
                                        </p:tgtEl>
                                        <p:attrNameLst>
                                          <p:attrName>ppt_w</p:attrName>
                                        </p:attrNameLst>
                                      </p:cBhvr>
                                      <p:tavLst>
                                        <p:tav tm="0">
                                          <p:val>
                                            <p:fltVal val="0"/>
                                          </p:val>
                                        </p:tav>
                                        <p:tav tm="100000">
                                          <p:val>
                                            <p:strVal val="#ppt_w"/>
                                          </p:val>
                                        </p:tav>
                                      </p:tavLst>
                                    </p:anim>
                                    <p:anim calcmode="lin" valueType="num">
                                      <p:cBhvr>
                                        <p:cTn id="497" dur="500" fill="hold"/>
                                        <p:tgtEl>
                                          <p:spTgt spid="25">
                                            <p:graphicEl>
                                              <a:dgm id="{2AEA9381-3B92-45F4-984C-3EFF2B22AE67}"/>
                                            </p:graphicEl>
                                          </p:spTgt>
                                        </p:tgtEl>
                                        <p:attrNameLst>
                                          <p:attrName>ppt_h</p:attrName>
                                        </p:attrNameLst>
                                      </p:cBhvr>
                                      <p:tavLst>
                                        <p:tav tm="0">
                                          <p:val>
                                            <p:fltVal val="0"/>
                                          </p:val>
                                        </p:tav>
                                        <p:tav tm="100000">
                                          <p:val>
                                            <p:strVal val="#ppt_h"/>
                                          </p:val>
                                        </p:tav>
                                      </p:tavLst>
                                    </p:anim>
                                    <p:animEffect transition="in" filter="fade">
                                      <p:cBhvr>
                                        <p:cTn id="498" dur="500"/>
                                        <p:tgtEl>
                                          <p:spTgt spid="25">
                                            <p:graphicEl>
                                              <a:dgm id="{2AEA9381-3B92-45F4-984C-3EFF2B22AE67}"/>
                                            </p:graphicEl>
                                          </p:spTgt>
                                        </p:tgtEl>
                                      </p:cBhvr>
                                    </p:animEffect>
                                  </p:childTnLst>
                                </p:cTn>
                              </p:par>
                              <p:par>
                                <p:cTn id="499" presetID="53" presetClass="entr" presetSubtype="16" fill="hold" grpId="0" nodeType="withEffect">
                                  <p:stCondLst>
                                    <p:cond delay="0"/>
                                  </p:stCondLst>
                                  <p:childTnLst>
                                    <p:set>
                                      <p:cBhvr>
                                        <p:cTn id="500" dur="1" fill="hold">
                                          <p:stCondLst>
                                            <p:cond delay="0"/>
                                          </p:stCondLst>
                                        </p:cTn>
                                        <p:tgtEl>
                                          <p:spTgt spid="25">
                                            <p:graphicEl>
                                              <a:dgm id="{8D9F3963-D2A1-4486-8F5F-BEE0775882FC}"/>
                                            </p:graphicEl>
                                          </p:spTgt>
                                        </p:tgtEl>
                                        <p:attrNameLst>
                                          <p:attrName>style.visibility</p:attrName>
                                        </p:attrNameLst>
                                      </p:cBhvr>
                                      <p:to>
                                        <p:strVal val="visible"/>
                                      </p:to>
                                    </p:set>
                                    <p:anim calcmode="lin" valueType="num">
                                      <p:cBhvr>
                                        <p:cTn id="501" dur="500" fill="hold"/>
                                        <p:tgtEl>
                                          <p:spTgt spid="25">
                                            <p:graphicEl>
                                              <a:dgm id="{8D9F3963-D2A1-4486-8F5F-BEE0775882FC}"/>
                                            </p:graphicEl>
                                          </p:spTgt>
                                        </p:tgtEl>
                                        <p:attrNameLst>
                                          <p:attrName>ppt_w</p:attrName>
                                        </p:attrNameLst>
                                      </p:cBhvr>
                                      <p:tavLst>
                                        <p:tav tm="0">
                                          <p:val>
                                            <p:fltVal val="0"/>
                                          </p:val>
                                        </p:tav>
                                        <p:tav tm="100000">
                                          <p:val>
                                            <p:strVal val="#ppt_w"/>
                                          </p:val>
                                        </p:tav>
                                      </p:tavLst>
                                    </p:anim>
                                    <p:anim calcmode="lin" valueType="num">
                                      <p:cBhvr>
                                        <p:cTn id="502" dur="500" fill="hold"/>
                                        <p:tgtEl>
                                          <p:spTgt spid="25">
                                            <p:graphicEl>
                                              <a:dgm id="{8D9F3963-D2A1-4486-8F5F-BEE0775882FC}"/>
                                            </p:graphicEl>
                                          </p:spTgt>
                                        </p:tgtEl>
                                        <p:attrNameLst>
                                          <p:attrName>ppt_h</p:attrName>
                                        </p:attrNameLst>
                                      </p:cBhvr>
                                      <p:tavLst>
                                        <p:tav tm="0">
                                          <p:val>
                                            <p:fltVal val="0"/>
                                          </p:val>
                                        </p:tav>
                                        <p:tav tm="100000">
                                          <p:val>
                                            <p:strVal val="#ppt_h"/>
                                          </p:val>
                                        </p:tav>
                                      </p:tavLst>
                                    </p:anim>
                                    <p:animEffect transition="in" filter="fade">
                                      <p:cBhvr>
                                        <p:cTn id="503" dur="500"/>
                                        <p:tgtEl>
                                          <p:spTgt spid="25">
                                            <p:graphicEl>
                                              <a:dgm id="{8D9F3963-D2A1-4486-8F5F-BEE0775882FC}"/>
                                            </p:graphicEl>
                                          </p:spTgt>
                                        </p:tgtEl>
                                      </p:cBhvr>
                                    </p:animEffect>
                                  </p:childTnLst>
                                </p:cTn>
                              </p:par>
                            </p:childTnLst>
                          </p:cTn>
                        </p:par>
                        <p:par>
                          <p:cTn id="504" fill="hold">
                            <p:stCondLst>
                              <p:cond delay="500"/>
                            </p:stCondLst>
                            <p:childTnLst>
                              <p:par>
                                <p:cTn id="505" presetID="53" presetClass="entr" presetSubtype="16" fill="hold" grpId="0" nodeType="afterEffect">
                                  <p:stCondLst>
                                    <p:cond delay="0"/>
                                  </p:stCondLst>
                                  <p:childTnLst>
                                    <p:set>
                                      <p:cBhvr>
                                        <p:cTn id="506" dur="1" fill="hold">
                                          <p:stCondLst>
                                            <p:cond delay="0"/>
                                          </p:stCondLst>
                                        </p:cTn>
                                        <p:tgtEl>
                                          <p:spTgt spid="5">
                                            <p:graphicEl>
                                              <a:dgm id="{4AFA0BD7-F673-488B-A6AB-FD516A8F8A28}"/>
                                            </p:graphicEl>
                                          </p:spTgt>
                                        </p:tgtEl>
                                        <p:attrNameLst>
                                          <p:attrName>style.visibility</p:attrName>
                                        </p:attrNameLst>
                                      </p:cBhvr>
                                      <p:to>
                                        <p:strVal val="visible"/>
                                      </p:to>
                                    </p:set>
                                    <p:anim calcmode="lin" valueType="num">
                                      <p:cBhvr>
                                        <p:cTn id="507" dur="500" fill="hold"/>
                                        <p:tgtEl>
                                          <p:spTgt spid="5">
                                            <p:graphicEl>
                                              <a:dgm id="{4AFA0BD7-F673-488B-A6AB-FD516A8F8A28}"/>
                                            </p:graphicEl>
                                          </p:spTgt>
                                        </p:tgtEl>
                                        <p:attrNameLst>
                                          <p:attrName>ppt_w</p:attrName>
                                        </p:attrNameLst>
                                      </p:cBhvr>
                                      <p:tavLst>
                                        <p:tav tm="0">
                                          <p:val>
                                            <p:fltVal val="0"/>
                                          </p:val>
                                        </p:tav>
                                        <p:tav tm="100000">
                                          <p:val>
                                            <p:strVal val="#ppt_w"/>
                                          </p:val>
                                        </p:tav>
                                      </p:tavLst>
                                    </p:anim>
                                    <p:anim calcmode="lin" valueType="num">
                                      <p:cBhvr>
                                        <p:cTn id="508" dur="500" fill="hold"/>
                                        <p:tgtEl>
                                          <p:spTgt spid="5">
                                            <p:graphicEl>
                                              <a:dgm id="{4AFA0BD7-F673-488B-A6AB-FD516A8F8A28}"/>
                                            </p:graphicEl>
                                          </p:spTgt>
                                        </p:tgtEl>
                                        <p:attrNameLst>
                                          <p:attrName>ppt_h</p:attrName>
                                        </p:attrNameLst>
                                      </p:cBhvr>
                                      <p:tavLst>
                                        <p:tav tm="0">
                                          <p:val>
                                            <p:fltVal val="0"/>
                                          </p:val>
                                        </p:tav>
                                        <p:tav tm="100000">
                                          <p:val>
                                            <p:strVal val="#ppt_h"/>
                                          </p:val>
                                        </p:tav>
                                      </p:tavLst>
                                    </p:anim>
                                    <p:animEffect transition="in" filter="fade">
                                      <p:cBhvr>
                                        <p:cTn id="509" dur="500"/>
                                        <p:tgtEl>
                                          <p:spTgt spid="5">
                                            <p:graphicEl>
                                              <a:dgm id="{4AFA0BD7-F673-488B-A6AB-FD516A8F8A28}"/>
                                            </p:graphicEl>
                                          </p:spTgt>
                                        </p:tgtEl>
                                      </p:cBhvr>
                                    </p:animEffect>
                                  </p:childTnLst>
                                </p:cTn>
                              </p:par>
                            </p:childTnLst>
                          </p:cTn>
                        </p:par>
                        <p:par>
                          <p:cTn id="510" fill="hold">
                            <p:stCondLst>
                              <p:cond delay="1000"/>
                            </p:stCondLst>
                            <p:childTnLst>
                              <p:par>
                                <p:cTn id="511" presetID="53" presetClass="entr" presetSubtype="16" fill="hold" grpId="0" nodeType="afterEffect">
                                  <p:stCondLst>
                                    <p:cond delay="0"/>
                                  </p:stCondLst>
                                  <p:childTnLst>
                                    <p:set>
                                      <p:cBhvr>
                                        <p:cTn id="512" dur="1" fill="hold">
                                          <p:stCondLst>
                                            <p:cond delay="0"/>
                                          </p:stCondLst>
                                        </p:cTn>
                                        <p:tgtEl>
                                          <p:spTgt spid="5">
                                            <p:graphicEl>
                                              <a:dgm id="{A747D093-87E3-4D26-839F-E81A7AD2823F}"/>
                                            </p:graphicEl>
                                          </p:spTgt>
                                        </p:tgtEl>
                                        <p:attrNameLst>
                                          <p:attrName>style.visibility</p:attrName>
                                        </p:attrNameLst>
                                      </p:cBhvr>
                                      <p:to>
                                        <p:strVal val="visible"/>
                                      </p:to>
                                    </p:set>
                                    <p:anim calcmode="lin" valueType="num">
                                      <p:cBhvr>
                                        <p:cTn id="513" dur="500" fill="hold"/>
                                        <p:tgtEl>
                                          <p:spTgt spid="5">
                                            <p:graphicEl>
                                              <a:dgm id="{A747D093-87E3-4D26-839F-E81A7AD2823F}"/>
                                            </p:graphicEl>
                                          </p:spTgt>
                                        </p:tgtEl>
                                        <p:attrNameLst>
                                          <p:attrName>ppt_w</p:attrName>
                                        </p:attrNameLst>
                                      </p:cBhvr>
                                      <p:tavLst>
                                        <p:tav tm="0">
                                          <p:val>
                                            <p:fltVal val="0"/>
                                          </p:val>
                                        </p:tav>
                                        <p:tav tm="100000">
                                          <p:val>
                                            <p:strVal val="#ppt_w"/>
                                          </p:val>
                                        </p:tav>
                                      </p:tavLst>
                                    </p:anim>
                                    <p:anim calcmode="lin" valueType="num">
                                      <p:cBhvr>
                                        <p:cTn id="514" dur="500" fill="hold"/>
                                        <p:tgtEl>
                                          <p:spTgt spid="5">
                                            <p:graphicEl>
                                              <a:dgm id="{A747D093-87E3-4D26-839F-E81A7AD2823F}"/>
                                            </p:graphicEl>
                                          </p:spTgt>
                                        </p:tgtEl>
                                        <p:attrNameLst>
                                          <p:attrName>ppt_h</p:attrName>
                                        </p:attrNameLst>
                                      </p:cBhvr>
                                      <p:tavLst>
                                        <p:tav tm="0">
                                          <p:val>
                                            <p:fltVal val="0"/>
                                          </p:val>
                                        </p:tav>
                                        <p:tav tm="100000">
                                          <p:val>
                                            <p:strVal val="#ppt_h"/>
                                          </p:val>
                                        </p:tav>
                                      </p:tavLst>
                                    </p:anim>
                                    <p:animEffect transition="in" filter="fade">
                                      <p:cBhvr>
                                        <p:cTn id="515" dur="500"/>
                                        <p:tgtEl>
                                          <p:spTgt spid="5">
                                            <p:graphicEl>
                                              <a:dgm id="{A747D093-87E3-4D26-839F-E81A7AD2823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Sub>
          <a:bldDgm bld="lvlAtOnce"/>
        </p:bldSub>
      </p:bldGraphic>
      <p:bldGraphic spid="25" grpId="0">
        <p:bldSub>
          <a:bldDgm bld="lvlAtOnce"/>
        </p:bldSub>
      </p:bldGraphic>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cap="none" dirty="0" smtClean="0">
                <a:ln w="11430">
                  <a:solidFill>
                    <a:srgbClr val="FF0000"/>
                  </a:solidFill>
                </a:ln>
                <a:solidFill>
                  <a:srgbClr val="FF0000"/>
                </a:solidFill>
                <a:effectLst>
                  <a:outerShdw blurRad="50800" dist="39000" dir="5460000" algn="tl">
                    <a:srgbClr val="000000">
                      <a:alpha val="38000"/>
                    </a:srgbClr>
                  </a:outerShdw>
                </a:effectLst>
                <a:latin typeface="Lucida Handwriting" pitchFamily="66" charset="0"/>
              </a:rPr>
              <a:t>2014 </a:t>
            </a:r>
            <a:r>
              <a:rPr lang="tr-TR" sz="3200" b="1" cap="none" dirty="0">
                <a:ln w="11430"/>
                <a:solidFill>
                  <a:sysClr val="windowText" lastClr="000000"/>
                </a:solidFill>
                <a:effectLst>
                  <a:outerShdw blurRad="50800" dist="39000" dir="5460000" algn="tl">
                    <a:srgbClr val="000000">
                      <a:alpha val="38000"/>
                    </a:srgbClr>
                  </a:outerShdw>
                </a:effectLst>
                <a:latin typeface="Lucida Handwriting" pitchFamily="66" charset="0"/>
              </a:rPr>
              <a:t>YILI</a:t>
            </a:r>
            <a:r>
              <a:rPr lang="tr-TR" sz="3600" b="1" cap="none" dirty="0">
                <a:ln w="11430">
                  <a:solidFill>
                    <a:srgbClr val="FF0000"/>
                  </a:solidFill>
                </a:ln>
                <a:solidFill>
                  <a:srgbClr val="FF0000"/>
                </a:solidFill>
                <a:effectLst>
                  <a:outerShdw blurRad="50800" dist="39000" dir="5460000" algn="tl">
                    <a:srgbClr val="000000">
                      <a:alpha val="38000"/>
                    </a:srgbClr>
                  </a:outerShdw>
                </a:effectLst>
                <a:latin typeface="Lucida Handwriting" pitchFamily="66" charset="0"/>
              </a:rPr>
              <a:t/>
            </a:r>
            <a:br>
              <a:rPr lang="tr-TR" sz="3600" b="1" cap="none" dirty="0">
                <a:ln w="11430">
                  <a:solidFill>
                    <a:srgbClr val="FF0000"/>
                  </a:solidFill>
                </a:ln>
                <a:solidFill>
                  <a:srgbClr val="FF0000"/>
                </a:solidFill>
                <a:effectLst>
                  <a:outerShdw blurRad="50800" dist="39000" dir="5460000" algn="tl">
                    <a:srgbClr val="000000">
                      <a:alpha val="38000"/>
                    </a:srgbClr>
                  </a:outerShdw>
                </a:effectLst>
                <a:latin typeface="Lucida Handwriting" pitchFamily="66" charset="0"/>
              </a:rPr>
            </a:br>
            <a:r>
              <a:rPr lang="tr-TR" sz="3200" b="1" cap="none" dirty="0">
                <a:ln w="11430"/>
                <a:solidFill>
                  <a:sysClr val="windowText" lastClr="000000"/>
                </a:solidFill>
                <a:effectLst>
                  <a:outerShdw blurRad="50800" dist="39000" dir="5460000" algn="tl">
                    <a:srgbClr val="000000">
                      <a:alpha val="38000"/>
                    </a:srgbClr>
                  </a:outerShdw>
                </a:effectLst>
                <a:latin typeface="Lucida Handwriting" pitchFamily="66" charset="0"/>
              </a:rPr>
              <a:t>YATIRIM PROGRAMI</a:t>
            </a:r>
            <a:endParaRPr lang="tr-TR" sz="4000" b="1" cap="none" dirty="0">
              <a:ln w="11430"/>
              <a:solidFill>
                <a:sysClr val="windowText" lastClr="000000"/>
              </a:solidFill>
              <a:effectLst>
                <a:outerShdw blurRad="50800" dist="39000" dir="5460000" algn="tl">
                  <a:srgbClr val="000000">
                    <a:alpha val="38000"/>
                  </a:srgbClr>
                </a:outerShdw>
              </a:effectLst>
            </a:endParaRPr>
          </a:p>
        </p:txBody>
      </p:sp>
      <p:pic>
        <p:nvPicPr>
          <p:cNvPr id="13" name="22 Resim" descr="TSE.png"/>
          <p:cNvPicPr>
            <a:picLocks noChangeAspect="1"/>
          </p:cNvPicPr>
          <p:nvPr/>
        </p:nvPicPr>
        <p:blipFill>
          <a:blip r:embed="rId2" cstate="print"/>
          <a:stretch>
            <a:fillRect/>
          </a:stretch>
        </p:blipFill>
        <p:spPr>
          <a:xfrm>
            <a:off x="552460" y="338433"/>
            <a:ext cx="1482000" cy="1201832"/>
          </a:xfrm>
          <a:prstGeom prst="rect">
            <a:avLst/>
          </a:prstGeom>
          <a:ln>
            <a:noFill/>
          </a:ln>
          <a:effectLst/>
          <a:scene3d>
            <a:camera prst="orthographicFront"/>
            <a:lightRig rig="glow" dir="t">
              <a:rot lat="0" lon="0" rev="4800000"/>
            </a:lightRig>
          </a:scene3d>
          <a:sp3d prstMaterial="matte"/>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700" y="338445"/>
            <a:ext cx="1617964" cy="1201831"/>
          </a:xfrm>
          <a:prstGeom prst="rect">
            <a:avLst/>
          </a:prstGeom>
        </p:spPr>
      </p:pic>
      <p:sp>
        <p:nvSpPr>
          <p:cNvPr id="7" name="12 Metin kutusu"/>
          <p:cNvSpPr txBox="1"/>
          <p:nvPr/>
        </p:nvSpPr>
        <p:spPr>
          <a:xfrm>
            <a:off x="2585900" y="6278650"/>
            <a:ext cx="2228850" cy="461576"/>
          </a:xfrm>
          <a:prstGeom prst="rect">
            <a:avLst/>
          </a:prstGeom>
        </p:spPr>
        <p:style>
          <a:lnRef idx="3">
            <a:schemeClr val="lt1"/>
          </a:lnRef>
          <a:fillRef idx="1">
            <a:schemeClr val="accent5"/>
          </a:fillRef>
          <a:effectRef idx="1">
            <a:schemeClr val="accent5"/>
          </a:effectRef>
          <a:fontRef idx="minor">
            <a:schemeClr val="lt1"/>
          </a:fontRef>
        </p:style>
        <p:txBody>
          <a:bodyPr lIns="91349" tIns="45676" rIns="91349" bIns="45676">
            <a:spAutoFit/>
          </a:bodyPr>
          <a:lstStyle/>
          <a:p>
            <a:pPr algn="ctr" defTabSz="913496">
              <a:defRPr/>
            </a:pPr>
            <a:r>
              <a:rPr lang="tr-TR" sz="1200" b="1" dirty="0">
                <a:solidFill>
                  <a:srgbClr val="8064A2">
                    <a:lumMod val="10000"/>
                  </a:srgbClr>
                </a:solidFill>
              </a:rPr>
              <a:t>Yatırım Programına Göre Hazırlanmıştır.</a:t>
            </a:r>
          </a:p>
        </p:txBody>
      </p:sp>
      <p:graphicFrame>
        <p:nvGraphicFramePr>
          <p:cNvPr id="9" name="Diyagram 8"/>
          <p:cNvGraphicFramePr/>
          <p:nvPr>
            <p:extLst>
              <p:ext uri="{D42A27DB-BD31-4B8C-83A1-F6EECF244321}">
                <p14:modId xmlns:p14="http://schemas.microsoft.com/office/powerpoint/2010/main" val="2992039040"/>
              </p:ext>
            </p:extLst>
          </p:nvPr>
        </p:nvGraphicFramePr>
        <p:xfrm>
          <a:off x="130025" y="1713886"/>
          <a:ext cx="9538849" cy="4402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Resim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65369" y="316265"/>
            <a:ext cx="1215524" cy="1224000"/>
          </a:xfrm>
          <a:prstGeom prst="rect">
            <a:avLst/>
          </a:prstGeom>
        </p:spPr>
      </p:pic>
      <p:sp>
        <p:nvSpPr>
          <p:cNvPr id="10" name="12 Metin kutusu"/>
          <p:cNvSpPr txBox="1"/>
          <p:nvPr/>
        </p:nvSpPr>
        <p:spPr>
          <a:xfrm>
            <a:off x="5034173" y="6278650"/>
            <a:ext cx="3604114" cy="461576"/>
          </a:xfrm>
          <a:prstGeom prst="rect">
            <a:avLst/>
          </a:prstGeom>
        </p:spPr>
        <p:style>
          <a:lnRef idx="3">
            <a:schemeClr val="lt1"/>
          </a:lnRef>
          <a:fillRef idx="1">
            <a:schemeClr val="accent5"/>
          </a:fillRef>
          <a:effectRef idx="1">
            <a:schemeClr val="accent5"/>
          </a:effectRef>
          <a:fontRef idx="minor">
            <a:schemeClr val="lt1"/>
          </a:fontRef>
        </p:style>
        <p:txBody>
          <a:bodyPr wrap="square" lIns="91349" tIns="45676" rIns="91349" bIns="45676">
            <a:spAutoFit/>
          </a:bodyPr>
          <a:lstStyle/>
          <a:p>
            <a:pPr algn="ctr" defTabSz="913496">
              <a:defRPr/>
            </a:pPr>
            <a:r>
              <a:rPr lang="tr-TR" sz="1200" b="1" dirty="0" smtClean="0">
                <a:solidFill>
                  <a:prstClr val="black"/>
                </a:solidFill>
              </a:rPr>
              <a:t>Ödenek  Üstü Harcamalar Asfalt Fiziki Standartlar Projesinden karşılanmaktadır.</a:t>
            </a:r>
            <a:endParaRPr lang="tr-TR" sz="1200" b="1" dirty="0">
              <a:solidFill>
                <a:prstClr val="black"/>
              </a:solidFill>
            </a:endParaRPr>
          </a:p>
        </p:txBody>
      </p:sp>
      <p:grpSp>
        <p:nvGrpSpPr>
          <p:cNvPr id="12" name="Group 107"/>
          <p:cNvGrpSpPr/>
          <p:nvPr/>
        </p:nvGrpSpPr>
        <p:grpSpPr>
          <a:xfrm rot="20622038">
            <a:off x="7243684" y="3146028"/>
            <a:ext cx="2558936" cy="1296000"/>
            <a:chOff x="770274" y="2479863"/>
            <a:chExt cx="1181100" cy="1160813"/>
          </a:xfr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8900000" scaled="1"/>
            <a:tileRect/>
          </a:gradFill>
        </p:grpSpPr>
        <p:sp>
          <p:nvSpPr>
            <p:cNvPr id="14" name="Rectangle 1"/>
            <p:cNvSpPr/>
            <p:nvPr/>
          </p:nvSpPr>
          <p:spPr>
            <a:xfrm>
              <a:off x="770274" y="2479863"/>
              <a:ext cx="1181100" cy="1160813"/>
            </a:xfrm>
            <a:custGeom>
              <a:avLst/>
              <a:gdLst/>
              <a:ahLst/>
              <a:cxnLst/>
              <a:rect l="l" t="t" r="r" b="b"/>
              <a:pathLst>
                <a:path w="4235395" h="4162644">
                  <a:moveTo>
                    <a:pt x="4235395" y="0"/>
                  </a:moveTo>
                  <a:lnTo>
                    <a:pt x="4235395" y="4019636"/>
                  </a:lnTo>
                  <a:lnTo>
                    <a:pt x="140197" y="4162644"/>
                  </a:lnTo>
                  <a:lnTo>
                    <a:pt x="0" y="147903"/>
                  </a:lnTo>
                  <a:close/>
                </a:path>
              </a:pathLst>
            </a:custGeom>
            <a:grpFill/>
            <a:ln>
              <a:solidFill>
                <a:srgbClr val="008000"/>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914400">
                <a:defRPr/>
              </a:pPr>
              <a:endParaRPr lang="en-US" kern="0" smtClean="0">
                <a:solidFill>
                  <a:prstClr val="white"/>
                </a:solidFill>
                <a:latin typeface="Calibri"/>
              </a:endParaRPr>
            </a:p>
          </p:txBody>
        </p:sp>
        <p:sp>
          <p:nvSpPr>
            <p:cNvPr id="16" name="TextBox 60"/>
            <p:cNvSpPr txBox="1"/>
            <p:nvPr/>
          </p:nvSpPr>
          <p:spPr>
            <a:xfrm>
              <a:off x="888133" y="2668444"/>
              <a:ext cx="1062043" cy="744315"/>
            </a:xfrm>
            <a:prstGeom prst="rect">
              <a:avLst/>
            </a:prstGeom>
            <a:grpFill/>
            <a:ln>
              <a:solidFill>
                <a:srgbClr val="008000"/>
              </a:solidFill>
            </a:ln>
          </p:spPr>
          <p:txBody>
            <a:bodyPr wrap="square" lIns="0" tIns="0" rIns="0" bIns="0" rtlCol="0">
              <a:spAutoFit/>
            </a:bodyPr>
            <a:lstStyle/>
            <a:p>
              <a:pPr defTabSz="914400">
                <a:defRPr/>
              </a:pPr>
              <a:r>
                <a:rPr lang="tr-TR" kern="0" dirty="0" smtClean="0">
                  <a:solidFill>
                    <a:prstClr val="white"/>
                  </a:solidFill>
                  <a:latin typeface="Calibri"/>
                </a:rPr>
                <a:t>Ayrıca ; </a:t>
              </a:r>
              <a:r>
                <a:rPr lang="tr-TR" b="1" kern="0" dirty="0">
                  <a:solidFill>
                    <a:srgbClr val="FFFF00"/>
                  </a:solidFill>
                  <a:latin typeface="Calibri"/>
                </a:rPr>
                <a:t>4</a:t>
              </a:r>
              <a:r>
                <a:rPr lang="tr-TR" b="1" kern="0" dirty="0" smtClean="0">
                  <a:solidFill>
                    <a:srgbClr val="FFFF00"/>
                  </a:solidFill>
                  <a:latin typeface="Calibri"/>
                </a:rPr>
                <a:t>,446 milyar  TL </a:t>
              </a:r>
              <a:r>
                <a:rPr lang="tr-TR" kern="0" dirty="0" smtClean="0">
                  <a:solidFill>
                    <a:prstClr val="white"/>
                  </a:solidFill>
                  <a:latin typeface="Calibri"/>
                </a:rPr>
                <a:t>Proje Bedelli Kuzey Marmara otoyolu</a:t>
              </a:r>
              <a:endParaRPr lang="en-US" kern="0" dirty="0" smtClean="0">
                <a:solidFill>
                  <a:prstClr val="white"/>
                </a:solidFill>
                <a:latin typeface="Calibri"/>
              </a:endParaRPr>
            </a:p>
          </p:txBody>
        </p:sp>
      </p:grpSp>
    </p:spTree>
    <p:extLst>
      <p:ext uri="{BB962C8B-B14F-4D97-AF65-F5344CB8AC3E}">
        <p14:creationId xmlns:p14="http://schemas.microsoft.com/office/powerpoint/2010/main" val="4093073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3000"/>
                                        <p:tgtEl>
                                          <p:spTgt spid="13"/>
                                        </p:tgtEl>
                                      </p:cBhvr>
                                    </p:animEffect>
                                  </p:childTnLst>
                                </p:cTn>
                              </p:par>
                              <p:par>
                                <p:cTn id="8" presetID="6" presetClass="entr" presetSubtype="16" repeatCount="indefinite"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2000"/>
                                        <p:tgtEl>
                                          <p:spTgt spid="9"/>
                                        </p:tgtEl>
                                      </p:cBhvr>
                                    </p:animEffect>
                                  </p:childTnLst>
                                </p:cTn>
                              </p:par>
                            </p:childTnLst>
                          </p:cTn>
                        </p:par>
                        <p:par>
                          <p:cTn id="14" fill="hold">
                            <p:stCondLst>
                              <p:cond delay="3000"/>
                            </p:stCondLst>
                            <p:childTnLst>
                              <p:par>
                                <p:cTn id="15" presetID="3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593" y="81696"/>
            <a:ext cx="7003277" cy="6669925"/>
          </a:xfrm>
          <a:prstGeom prst="rect">
            <a:avLst/>
          </a:prstGeom>
        </p:spPr>
      </p:pic>
      <p:graphicFrame>
        <p:nvGraphicFramePr>
          <p:cNvPr id="2050" name="Object 2"/>
          <p:cNvGraphicFramePr>
            <a:graphicFrameLocks noChangeAspect="1"/>
          </p:cNvGraphicFramePr>
          <p:nvPr>
            <p:extLst>
              <p:ext uri="{D42A27DB-BD31-4B8C-83A1-F6EECF244321}">
                <p14:modId xmlns:p14="http://schemas.microsoft.com/office/powerpoint/2010/main" val="3203361966"/>
              </p:ext>
            </p:extLst>
          </p:nvPr>
        </p:nvGraphicFramePr>
        <p:xfrm>
          <a:off x="6774507" y="4972791"/>
          <a:ext cx="3073267" cy="1762125"/>
        </p:xfrm>
        <a:graphic>
          <a:graphicData uri="http://schemas.openxmlformats.org/presentationml/2006/ole">
            <mc:AlternateContent xmlns:mc="http://schemas.openxmlformats.org/markup-compatibility/2006">
              <mc:Choice xmlns:v="urn:schemas-microsoft-com:vml" Requires="v">
                <p:oleObj spid="_x0000_s6215" name="Çalışma Sayfası" r:id="rId4" imgW="3209845" imgH="2000250" progId="Excel.Sheet.12">
                  <p:embed/>
                </p:oleObj>
              </mc:Choice>
              <mc:Fallback>
                <p:oleObj name="Çalışma Sayfası" r:id="rId4" imgW="3209845" imgH="2000250" progId="Excel.Sheet.12">
                  <p:embed/>
                  <p:pic>
                    <p:nvPicPr>
                      <p:cNvPr id="0" name=""/>
                      <p:cNvPicPr>
                        <a:picLocks noChangeAspect="1" noChangeArrowheads="1"/>
                      </p:cNvPicPr>
                      <p:nvPr/>
                    </p:nvPicPr>
                    <p:blipFill>
                      <a:blip r:embed="rId5"/>
                      <a:srcRect/>
                      <a:stretch>
                        <a:fillRect/>
                      </a:stretch>
                    </p:blipFill>
                    <p:spPr bwMode="auto">
                      <a:xfrm>
                        <a:off x="6774507" y="4972791"/>
                        <a:ext cx="3073267" cy="1762125"/>
                      </a:xfrm>
                      <a:prstGeom prst="rect">
                        <a:avLst/>
                      </a:prstGeom>
                      <a:solidFill>
                        <a:schemeClr val="tx1">
                          <a:lumMod val="95000"/>
                        </a:schemeClr>
                      </a:solidFill>
                      <a:ln w="60325">
                        <a:solidFill>
                          <a:schemeClr val="tx1">
                            <a:lumMod val="95000"/>
                            <a:lumOff val="5000"/>
                          </a:schemeClr>
                        </a:solidFill>
                      </a:ln>
                      <a:effectLst/>
                    </p:spPr>
                  </p:pic>
                </p:oleObj>
              </mc:Fallback>
            </mc:AlternateContent>
          </a:graphicData>
        </a:graphic>
      </p:graphicFrame>
    </p:spTree>
    <p:extLst>
      <p:ext uri="{BB962C8B-B14F-4D97-AF65-F5344CB8AC3E}">
        <p14:creationId xmlns:p14="http://schemas.microsoft.com/office/powerpoint/2010/main" val="2146969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 12"/>
          <p:cNvGrpSpPr/>
          <p:nvPr/>
        </p:nvGrpSpPr>
        <p:grpSpPr>
          <a:xfrm>
            <a:off x="78390" y="51007"/>
            <a:ext cx="9728676" cy="776566"/>
            <a:chOff x="79415" y="30352"/>
            <a:chExt cx="9728676" cy="769806"/>
          </a:xfrm>
        </p:grpSpPr>
        <p:sp>
          <p:nvSpPr>
            <p:cNvPr id="14" name="Yuvarlatılmış Dikdörtgen 13"/>
            <p:cNvSpPr/>
            <p:nvPr/>
          </p:nvSpPr>
          <p:spPr>
            <a:xfrm>
              <a:off x="79415" y="116633"/>
              <a:ext cx="9720000" cy="648071"/>
            </a:xfrm>
            <a:prstGeom prst="roundRect">
              <a:avLst>
                <a:gd name="adj" fmla="val 0"/>
              </a:avLst>
            </a:prstGeom>
            <a:solidFill>
              <a:sysClr val="window" lastClr="FFFFFF">
                <a:tint val="100000"/>
                <a:shade val="100000"/>
                <a:hueMod val="100000"/>
                <a:satMod val="100000"/>
              </a:sysClr>
            </a:solidFill>
            <a:ln w="25400" cap="sq" cmpd="sng" algn="ctr">
              <a:noFill/>
              <a:prstDash val="solid"/>
            </a:ln>
            <a:effectLst/>
          </p:spPr>
          <p:txBody>
            <a:bodyPr lIns="91357" tIns="45680" rIns="91357" bIns="45680" rtlCol="0" anchor="ctr"/>
            <a:lstStyle/>
            <a:p>
              <a:pPr algn="ctr" defTabSz="910944"/>
              <a:r>
                <a:rPr lang="tr-TR" sz="2000" b="1" dirty="0" smtClean="0">
                  <a:solidFill>
                    <a:srgbClr val="FF0000"/>
                  </a:solidFill>
                  <a:latin typeface="Arial"/>
                </a:rPr>
                <a:t>2014 </a:t>
              </a:r>
              <a:r>
                <a:rPr lang="tr-TR" sz="2000" b="1" dirty="0">
                  <a:solidFill>
                    <a:prstClr val="black"/>
                  </a:solidFill>
                  <a:latin typeface="Arial"/>
                </a:rPr>
                <a:t>YILI</a:t>
              </a:r>
              <a:r>
                <a:rPr lang="tr-TR" sz="2000" b="1" dirty="0">
                  <a:solidFill>
                    <a:srgbClr val="FF0000"/>
                  </a:solidFill>
                  <a:latin typeface="Arial"/>
                </a:rPr>
                <a:t> </a:t>
              </a:r>
              <a:r>
                <a:rPr lang="tr-TR" sz="2000" b="1" dirty="0">
                  <a:solidFill>
                    <a:srgbClr val="FF0000"/>
                  </a:solidFill>
                  <a:latin typeface="Arial Tur"/>
                </a:rPr>
                <a:t>KOCAELİ</a:t>
              </a:r>
              <a:r>
                <a:rPr lang="tr-TR" sz="2000" b="1" dirty="0">
                  <a:solidFill>
                    <a:prstClr val="black"/>
                  </a:solidFill>
                  <a:latin typeface="Arial Tur"/>
                </a:rPr>
                <a:t> </a:t>
              </a:r>
              <a:r>
                <a:rPr lang="tr-TR" sz="2000" b="1" dirty="0" smtClean="0">
                  <a:solidFill>
                    <a:prstClr val="black"/>
                  </a:solidFill>
                  <a:latin typeface="Arial Tur"/>
                </a:rPr>
                <a:t>İLİ</a:t>
              </a:r>
              <a:endParaRPr lang="tr-TR" sz="2000" b="1" spc="50" dirty="0">
                <a:ln w="6350">
                  <a:solidFill>
                    <a:sysClr val="windowText" lastClr="00000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Bodoni MT" pitchFamily="18" charset="0"/>
              </a:endParaRPr>
            </a:p>
          </p:txBody>
        </p:sp>
        <p:pic>
          <p:nvPicPr>
            <p:cNvPr id="15" name="Resim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91" y="693151"/>
              <a:ext cx="9720000" cy="107007"/>
            </a:xfrm>
            <a:prstGeom prst="rect">
              <a:avLst/>
            </a:prstGeom>
          </p:spPr>
        </p:pic>
        <p:pic>
          <p:nvPicPr>
            <p:cNvPr id="16" name="Resim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6924" y="30352"/>
              <a:ext cx="9720000" cy="110134"/>
            </a:xfrm>
            <a:prstGeom prst="rect">
              <a:avLst/>
            </a:prstGeom>
          </p:spPr>
        </p:pic>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874" y="140487"/>
              <a:ext cx="546344" cy="528356"/>
            </a:xfrm>
            <a:prstGeom prst="rect">
              <a:avLst/>
            </a:prstGeom>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69" y="140487"/>
              <a:ext cx="710508" cy="576531"/>
            </a:xfrm>
            <a:prstGeom prst="rect">
              <a:avLst/>
            </a:prstGeom>
          </p:spPr>
        </p:pic>
      </p:grpSp>
      <p:sp>
        <p:nvSpPr>
          <p:cNvPr id="2" name="Yuvarlatılmış Dikdörtgen 1"/>
          <p:cNvSpPr/>
          <p:nvPr/>
        </p:nvSpPr>
        <p:spPr>
          <a:xfrm>
            <a:off x="776537" y="3501008"/>
            <a:ext cx="8352928" cy="3168352"/>
          </a:xfrm>
          <a:prstGeom prst="round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nSpc>
                <a:spcPct val="150000"/>
              </a:lnSpc>
            </a:pPr>
            <a:r>
              <a:rPr lang="tr-TR" sz="1400" dirty="0" smtClean="0">
                <a:solidFill>
                  <a:schemeClr val="tx1"/>
                </a:solidFill>
                <a:latin typeface="Arial" panose="020B0604020202020204" pitchFamily="34" charset="0"/>
                <a:cs typeface="Arial" panose="020B0604020202020204" pitchFamily="34" charset="0"/>
              </a:rPr>
              <a:t>	Toplam </a:t>
            </a:r>
            <a:r>
              <a:rPr lang="tr-TR" sz="1400" dirty="0">
                <a:solidFill>
                  <a:schemeClr val="tx1"/>
                </a:solidFill>
                <a:latin typeface="Arial" panose="020B0604020202020204" pitchFamily="34" charset="0"/>
                <a:cs typeface="Arial" panose="020B0604020202020204" pitchFamily="34" charset="0"/>
              </a:rPr>
              <a:t>Proje Bedeli		:      1.7       </a:t>
            </a:r>
            <a:r>
              <a:rPr lang="tr-TR" sz="1400" dirty="0" smtClean="0">
                <a:solidFill>
                  <a:schemeClr val="tx1"/>
                </a:solidFill>
                <a:latin typeface="Arial" panose="020B0604020202020204" pitchFamily="34" charset="0"/>
                <a:cs typeface="Arial" panose="020B0604020202020204" pitchFamily="34" charset="0"/>
              </a:rPr>
              <a:t>Milyar </a:t>
            </a:r>
            <a:r>
              <a:rPr lang="tr-TR" sz="1400" dirty="0">
                <a:solidFill>
                  <a:schemeClr val="tx1"/>
                </a:solidFill>
                <a:latin typeface="Arial" panose="020B0604020202020204" pitchFamily="34" charset="0"/>
                <a:cs typeface="Arial" panose="020B0604020202020204" pitchFamily="34" charset="0"/>
              </a:rPr>
              <a:t>TL.</a:t>
            </a:r>
          </a:p>
          <a:p>
            <a:pPr>
              <a:lnSpc>
                <a:spcPct val="150000"/>
              </a:lnSpc>
            </a:pPr>
            <a:r>
              <a:rPr lang="tr-TR" sz="1400" dirty="0" smtClean="0">
                <a:solidFill>
                  <a:schemeClr val="tx1"/>
                </a:solidFill>
                <a:latin typeface="Arial" panose="020B0604020202020204" pitchFamily="34" charset="0"/>
                <a:cs typeface="Arial" panose="020B0604020202020204" pitchFamily="34" charset="0"/>
              </a:rPr>
              <a:t>	Önceki </a:t>
            </a:r>
            <a:r>
              <a:rPr lang="tr-TR" sz="1400" dirty="0">
                <a:solidFill>
                  <a:schemeClr val="tx1"/>
                </a:solidFill>
                <a:latin typeface="Arial" panose="020B0604020202020204" pitchFamily="34" charset="0"/>
                <a:cs typeface="Arial" panose="020B0604020202020204" pitchFamily="34" charset="0"/>
              </a:rPr>
              <a:t>Yılları Harcaması 	:     361       Milyon TL.</a:t>
            </a:r>
          </a:p>
          <a:p>
            <a:pPr>
              <a:lnSpc>
                <a:spcPct val="150000"/>
              </a:lnSpc>
            </a:pPr>
            <a:r>
              <a:rPr lang="tr-TR" sz="1400" dirty="0" smtClean="0">
                <a:solidFill>
                  <a:schemeClr val="tx1"/>
                </a:solidFill>
                <a:latin typeface="Arial" panose="020B0604020202020204" pitchFamily="34" charset="0"/>
                <a:cs typeface="Arial" panose="020B0604020202020204" pitchFamily="34" charset="0"/>
              </a:rPr>
              <a:t>	Sene başı </a:t>
            </a:r>
            <a:r>
              <a:rPr lang="tr-TR" sz="1400" dirty="0">
                <a:solidFill>
                  <a:schemeClr val="tx1"/>
                </a:solidFill>
                <a:latin typeface="Arial" panose="020B0604020202020204" pitchFamily="34" charset="0"/>
                <a:cs typeface="Arial" panose="020B0604020202020204" pitchFamily="34" charset="0"/>
              </a:rPr>
              <a:t>Ödeneği 		:       18       Milyon TL</a:t>
            </a:r>
          </a:p>
          <a:p>
            <a:pPr>
              <a:lnSpc>
                <a:spcPct val="150000"/>
              </a:lnSpc>
            </a:pPr>
            <a:r>
              <a:rPr lang="tr-TR" sz="1400" dirty="0" smtClean="0">
                <a:solidFill>
                  <a:schemeClr val="tx1"/>
                </a:solidFill>
                <a:latin typeface="Arial" panose="020B0604020202020204" pitchFamily="34" charset="0"/>
                <a:cs typeface="Arial" panose="020B0604020202020204" pitchFamily="34" charset="0"/>
              </a:rPr>
              <a:t>	Yılı </a:t>
            </a:r>
            <a:r>
              <a:rPr lang="tr-TR" sz="1400" dirty="0">
                <a:solidFill>
                  <a:schemeClr val="tx1"/>
                </a:solidFill>
                <a:latin typeface="Arial" panose="020B0604020202020204" pitchFamily="34" charset="0"/>
                <a:cs typeface="Arial" panose="020B0604020202020204" pitchFamily="34" charset="0"/>
              </a:rPr>
              <a:t>Harcaması		:       </a:t>
            </a:r>
            <a:r>
              <a:rPr lang="tr-TR" sz="1400" dirty="0" smtClean="0">
                <a:solidFill>
                  <a:schemeClr val="tx1"/>
                </a:solidFill>
                <a:latin typeface="Arial" panose="020B0604020202020204" pitchFamily="34" charset="0"/>
                <a:cs typeface="Arial" panose="020B0604020202020204" pitchFamily="34" charset="0"/>
              </a:rPr>
              <a:t>55       </a:t>
            </a:r>
            <a:r>
              <a:rPr lang="tr-TR" sz="1400" dirty="0">
                <a:solidFill>
                  <a:schemeClr val="tx1"/>
                </a:solidFill>
                <a:latin typeface="Arial" panose="020B0604020202020204" pitchFamily="34" charset="0"/>
                <a:cs typeface="Arial" panose="020B0604020202020204" pitchFamily="34" charset="0"/>
              </a:rPr>
              <a:t>Milyon TL.</a:t>
            </a:r>
          </a:p>
          <a:p>
            <a:pPr algn="ctr">
              <a:lnSpc>
                <a:spcPct val="150000"/>
              </a:lnSpc>
            </a:pPr>
            <a:r>
              <a:rPr lang="tr-TR" sz="1400" b="1" dirty="0" smtClean="0">
                <a:solidFill>
                  <a:srgbClr val="FF0000"/>
                </a:solidFill>
                <a:latin typeface="Arial" panose="020B0604020202020204" pitchFamily="34" charset="0"/>
                <a:cs typeface="Arial" panose="020B0604020202020204" pitchFamily="34" charset="0"/>
              </a:rPr>
              <a:t>% 327</a:t>
            </a:r>
          </a:p>
          <a:p>
            <a:pPr>
              <a:lnSpc>
                <a:spcPct val="150000"/>
              </a:lnSpc>
            </a:pPr>
            <a:r>
              <a:rPr lang="tr-TR" sz="1400" dirty="0" smtClean="0">
                <a:solidFill>
                  <a:schemeClr val="tx1"/>
                </a:solidFill>
                <a:latin typeface="Arial" panose="020B0604020202020204" pitchFamily="34" charset="0"/>
                <a:cs typeface="Arial" panose="020B0604020202020204" pitchFamily="34" charset="0"/>
              </a:rPr>
              <a:t>	</a:t>
            </a:r>
            <a:r>
              <a:rPr lang="tr-TR" sz="1400" b="1" dirty="0" smtClean="0">
                <a:solidFill>
                  <a:srgbClr val="FF0000"/>
                </a:solidFill>
                <a:latin typeface="Arial" panose="020B0604020202020204" pitchFamily="34" charset="0"/>
                <a:cs typeface="Arial" panose="020B0604020202020204" pitchFamily="34" charset="0"/>
              </a:rPr>
              <a:t>Kocaeli</a:t>
            </a:r>
            <a:r>
              <a:rPr lang="tr-TR" sz="1400" dirty="0" smtClean="0">
                <a:solidFill>
                  <a:schemeClr val="tx1"/>
                </a:solidFill>
                <a:latin typeface="Arial" panose="020B0604020202020204" pitchFamily="34" charset="0"/>
                <a:cs typeface="Arial" panose="020B0604020202020204" pitchFamily="34" charset="0"/>
              </a:rPr>
              <a:t> </a:t>
            </a:r>
            <a:r>
              <a:rPr lang="tr-TR" sz="1400" dirty="0">
                <a:solidFill>
                  <a:schemeClr val="tx1"/>
                </a:solidFill>
                <a:latin typeface="Arial" panose="020B0604020202020204" pitchFamily="34" charset="0"/>
                <a:cs typeface="Arial" panose="020B0604020202020204" pitchFamily="34" charset="0"/>
              </a:rPr>
              <a:t>için  Rutin Asfalt + Bakım + Trafik güvenliği  ve Yatırım </a:t>
            </a:r>
            <a:r>
              <a:rPr lang="tr-TR" sz="1400" dirty="0" smtClean="0">
                <a:solidFill>
                  <a:schemeClr val="tx1"/>
                </a:solidFill>
                <a:latin typeface="Arial" panose="020B0604020202020204" pitchFamily="34" charset="0"/>
                <a:cs typeface="Arial" panose="020B0604020202020204" pitchFamily="34" charset="0"/>
              </a:rPr>
              <a:t>programında olmayan işlerle  </a:t>
            </a:r>
            <a:r>
              <a:rPr lang="tr-TR" sz="1400" dirty="0">
                <a:solidFill>
                  <a:schemeClr val="tx1"/>
                </a:solidFill>
                <a:latin typeface="Arial" panose="020B0604020202020204" pitchFamily="34" charset="0"/>
                <a:cs typeface="Arial" panose="020B0604020202020204" pitchFamily="34" charset="0"/>
              </a:rPr>
              <a:t>birlikte  toplam  harcama   </a:t>
            </a:r>
            <a:r>
              <a:rPr lang="tr-TR" sz="1400" b="1" dirty="0" smtClean="0">
                <a:solidFill>
                  <a:srgbClr val="FF0000"/>
                </a:solidFill>
                <a:latin typeface="Arial" panose="020B0604020202020204" pitchFamily="34" charset="0"/>
                <a:cs typeface="Arial" panose="020B0604020202020204" pitchFamily="34" charset="0"/>
              </a:rPr>
              <a:t>71 </a:t>
            </a:r>
            <a:r>
              <a:rPr lang="tr-TR" sz="1400" b="1" dirty="0">
                <a:solidFill>
                  <a:srgbClr val="FF0000"/>
                </a:solidFill>
                <a:latin typeface="Arial" panose="020B0604020202020204" pitchFamily="34" charset="0"/>
                <a:cs typeface="Arial" panose="020B0604020202020204" pitchFamily="34" charset="0"/>
              </a:rPr>
              <a:t>Milyon TL  </a:t>
            </a:r>
            <a:r>
              <a:rPr lang="tr-TR" sz="1400" dirty="0" err="1" smtClean="0">
                <a:solidFill>
                  <a:schemeClr val="tx1"/>
                </a:solidFill>
                <a:latin typeface="Arial" panose="020B0604020202020204" pitchFamily="34" charset="0"/>
                <a:cs typeface="Arial" panose="020B0604020202020204" pitchFamily="34" charset="0"/>
              </a:rPr>
              <a:t>dir</a:t>
            </a:r>
            <a:r>
              <a:rPr lang="tr-TR" sz="1400" dirty="0" smtClean="0">
                <a:solidFill>
                  <a:schemeClr val="tx1"/>
                </a:solidFill>
                <a:latin typeface="Arial" panose="020B0604020202020204" pitchFamily="34" charset="0"/>
                <a:cs typeface="Arial" panose="020B0604020202020204" pitchFamily="34" charset="0"/>
              </a:rPr>
              <a:t>.</a:t>
            </a:r>
            <a:endParaRPr lang="tr-TR" sz="1400" dirty="0">
              <a:solidFill>
                <a:schemeClr val="tx1"/>
              </a:solidFill>
              <a:latin typeface="Arial" panose="020B0604020202020204" pitchFamily="34" charset="0"/>
              <a:cs typeface="Arial" panose="020B0604020202020204" pitchFamily="34" charset="0"/>
            </a:endParaRPr>
          </a:p>
          <a:p>
            <a:pPr>
              <a:lnSpc>
                <a:spcPct val="150000"/>
              </a:lnSpc>
            </a:pPr>
            <a:endParaRPr lang="tr-TR" sz="1400" dirty="0" smtClean="0">
              <a:solidFill>
                <a:schemeClr val="tx1"/>
              </a:solidFill>
              <a:latin typeface="Arial" panose="020B0604020202020204" pitchFamily="34" charset="0"/>
              <a:cs typeface="Arial" panose="020B0604020202020204" pitchFamily="34" charset="0"/>
            </a:endParaRPr>
          </a:p>
          <a:p>
            <a:pPr algn="ctr">
              <a:lnSpc>
                <a:spcPct val="150000"/>
              </a:lnSpc>
            </a:pPr>
            <a:r>
              <a:rPr lang="tr-TR" sz="1400" dirty="0" smtClean="0">
                <a:solidFill>
                  <a:schemeClr val="tx1"/>
                </a:solidFill>
                <a:latin typeface="Arial" panose="020B0604020202020204" pitchFamily="34" charset="0"/>
                <a:cs typeface="Arial" panose="020B0604020202020204" pitchFamily="34" charset="0"/>
              </a:rPr>
              <a:t>(</a:t>
            </a:r>
            <a:r>
              <a:rPr lang="tr-TR" sz="1400" i="1" dirty="0">
                <a:solidFill>
                  <a:srgbClr val="00B0F0"/>
                </a:solidFill>
                <a:latin typeface="Arial" panose="020B0604020202020204" pitchFamily="34" charset="0"/>
                <a:cs typeface="Arial" panose="020B0604020202020204" pitchFamily="34" charset="0"/>
              </a:rPr>
              <a:t>Ödenek üstü harcamalar fiziki standartların yükseltilmesi projesinden karşılanmıştır.</a:t>
            </a:r>
            <a:r>
              <a:rPr lang="tr-TR" sz="1400" dirty="0">
                <a:solidFill>
                  <a:schemeClr val="tx1"/>
                </a:solidFill>
                <a:latin typeface="Arial" panose="020B0604020202020204" pitchFamily="34" charset="0"/>
                <a:cs typeface="Arial" panose="020B0604020202020204" pitchFamily="34" charset="0"/>
              </a:rPr>
              <a:t>)</a:t>
            </a:r>
          </a:p>
        </p:txBody>
      </p:sp>
      <p:sp>
        <p:nvSpPr>
          <p:cNvPr id="5" name="Dikdörtgen 4"/>
          <p:cNvSpPr/>
          <p:nvPr/>
        </p:nvSpPr>
        <p:spPr>
          <a:xfrm>
            <a:off x="199449" y="969478"/>
            <a:ext cx="9598947" cy="1938992"/>
          </a:xfrm>
          <a:prstGeom prst="rect">
            <a:avLst/>
          </a:prstGeom>
        </p:spPr>
        <p:txBody>
          <a:bodyPr wrap="square">
            <a:spAutoFit/>
          </a:bodyPr>
          <a:lstStyle/>
          <a:p>
            <a:pPr marL="85725" indent="-85725" algn="just" defTabSz="542925">
              <a:buNone/>
            </a:pPr>
            <a:r>
              <a:rPr lang="tr-TR" sz="2000" dirty="0" smtClean="0"/>
              <a:t>		Kocaeli </a:t>
            </a:r>
            <a:r>
              <a:rPr lang="tr-TR" sz="2000" dirty="0"/>
              <a:t>ilinde, yol ağımızın uzunluğu </a:t>
            </a:r>
            <a:r>
              <a:rPr lang="tr-TR" sz="2000" i="1" dirty="0">
                <a:solidFill>
                  <a:srgbClr val="FF0000"/>
                </a:solidFill>
              </a:rPr>
              <a:t>480</a:t>
            </a:r>
            <a:r>
              <a:rPr lang="tr-TR" sz="2000" dirty="0"/>
              <a:t> km olup, </a:t>
            </a:r>
            <a:r>
              <a:rPr lang="tr-TR" sz="2000" i="1" dirty="0">
                <a:solidFill>
                  <a:srgbClr val="FF0000"/>
                </a:solidFill>
              </a:rPr>
              <a:t>231</a:t>
            </a:r>
            <a:r>
              <a:rPr lang="tr-TR" sz="2000" dirty="0"/>
              <a:t> km devlet yolu, </a:t>
            </a:r>
            <a:r>
              <a:rPr lang="tr-TR" sz="2000" i="1" dirty="0">
                <a:solidFill>
                  <a:srgbClr val="FF0000"/>
                </a:solidFill>
              </a:rPr>
              <a:t>114</a:t>
            </a:r>
            <a:r>
              <a:rPr lang="tr-TR" sz="2000" dirty="0">
                <a:solidFill>
                  <a:srgbClr val="FF0000"/>
                </a:solidFill>
              </a:rPr>
              <a:t> km’si </a:t>
            </a:r>
            <a:r>
              <a:rPr lang="tr-TR" sz="2000" dirty="0"/>
              <a:t>otoyol, </a:t>
            </a:r>
            <a:r>
              <a:rPr lang="tr-TR" sz="2000" i="1" dirty="0">
                <a:solidFill>
                  <a:srgbClr val="FF0000"/>
                </a:solidFill>
              </a:rPr>
              <a:t>135 </a:t>
            </a:r>
            <a:r>
              <a:rPr lang="tr-TR" sz="2000" dirty="0">
                <a:solidFill>
                  <a:srgbClr val="FF0000"/>
                </a:solidFill>
              </a:rPr>
              <a:t>km’ si </a:t>
            </a:r>
            <a:r>
              <a:rPr lang="tr-TR" sz="2000" dirty="0"/>
              <a:t>de il yoludur. Bu yollarımızın da </a:t>
            </a:r>
            <a:r>
              <a:rPr lang="tr-TR" sz="2000" i="1" dirty="0">
                <a:solidFill>
                  <a:srgbClr val="FF0000"/>
                </a:solidFill>
              </a:rPr>
              <a:t>260 </a:t>
            </a:r>
            <a:r>
              <a:rPr lang="tr-TR" sz="2000" dirty="0">
                <a:solidFill>
                  <a:srgbClr val="FF0000"/>
                </a:solidFill>
              </a:rPr>
              <a:t>km’ si </a:t>
            </a:r>
            <a:r>
              <a:rPr lang="tr-TR" sz="2000" dirty="0"/>
              <a:t>bölünmüş yoldur.</a:t>
            </a:r>
          </a:p>
          <a:p>
            <a:pPr marL="85725" indent="-85725" algn="just" defTabSz="361950">
              <a:buNone/>
              <a:tabLst>
                <a:tab pos="542925" algn="l"/>
              </a:tabLst>
            </a:pPr>
            <a:r>
              <a:rPr lang="tr-TR" sz="2000" b="1" dirty="0"/>
              <a:t>		</a:t>
            </a:r>
            <a:r>
              <a:rPr lang="tr-TR" sz="2000" dirty="0"/>
              <a:t> Kocaeli ili sınırları içinde, </a:t>
            </a:r>
            <a:r>
              <a:rPr lang="tr-TR" sz="2000" dirty="0">
                <a:solidFill>
                  <a:srgbClr val="FF0000"/>
                </a:solidFill>
              </a:rPr>
              <a:t>2014</a:t>
            </a:r>
            <a:r>
              <a:rPr lang="tr-TR" sz="2000" dirty="0"/>
              <a:t> yılında Yatırım Programında </a:t>
            </a:r>
            <a:r>
              <a:rPr lang="tr-TR" sz="2000" dirty="0">
                <a:solidFill>
                  <a:srgbClr val="FF0000"/>
                </a:solidFill>
              </a:rPr>
              <a:t>10 Adet </a:t>
            </a:r>
            <a:r>
              <a:rPr lang="tr-TR" sz="2000" dirty="0"/>
              <a:t>proje mevcuttur. </a:t>
            </a:r>
            <a:endParaRPr lang="tr-TR" sz="2000" dirty="0" smtClean="0"/>
          </a:p>
          <a:p>
            <a:pPr marL="85725" indent="-85725" algn="just" defTabSz="361950">
              <a:buNone/>
              <a:tabLst>
                <a:tab pos="542925" algn="l"/>
              </a:tabLst>
            </a:pPr>
            <a:r>
              <a:rPr lang="tr-TR" sz="2000" dirty="0"/>
              <a:t>	</a:t>
            </a:r>
            <a:r>
              <a:rPr lang="tr-TR" sz="2000" dirty="0" smtClean="0"/>
              <a:t>	Bu </a:t>
            </a:r>
            <a:r>
              <a:rPr lang="tr-TR" sz="2000" dirty="0"/>
              <a:t>Projelerin Yatırım Programındaki;</a:t>
            </a:r>
          </a:p>
        </p:txBody>
      </p:sp>
    </p:spTree>
    <p:extLst>
      <p:ext uri="{BB962C8B-B14F-4D97-AF65-F5344CB8AC3E}">
        <p14:creationId xmlns:p14="http://schemas.microsoft.com/office/powerpoint/2010/main" val="112844931"/>
      </p:ext>
    </p:extLst>
  </p:cSld>
  <p:clrMapOvr>
    <a:masterClrMapping/>
  </p:clrMapOvr>
  <p:transition spd="slow" advTm="2140">
    <p:wipe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 val="{12197985-501C-430C-9959-52C61F9321E1}"/>
  <p:tag name="GENSWF_ADVANCE_TIME" val="1"/>
  <p:tag name="TIMING" val="|1"/>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 val="{C99AFFA8-CD03-4573-A395-83943A9865B6}"/>
  <p:tag name="GENSWF_ADVANCE_TIME" val="5"/>
  <p:tag name="TIMING" val="|5"/>
  <p:tag name="ISPRING_CUSTOM_TIMING_US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8_Eczacı">
  <a:themeElements>
    <a:clrScheme name="Eczacı">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Eczacı">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ilk">
      <a:fillStyleLst>
        <a:solidFill>
          <a:schemeClr val="phClr">
            <a:tint val="100000"/>
            <a:shade val="100000"/>
            <a:hueMod val="100000"/>
            <a:satMod val="100000"/>
          </a:schemeClr>
        </a:solidFill>
        <a:gradFill rotWithShape="1">
          <a:gsLst>
            <a:gs pos="0">
              <a:schemeClr val="phClr">
                <a:tint val="20000"/>
                <a:satMod val="250000"/>
              </a:schemeClr>
            </a:gs>
            <a:gs pos="30000">
              <a:schemeClr val="phClr">
                <a:tint val="60000"/>
                <a:satMod val="250000"/>
              </a:schemeClr>
            </a:gs>
            <a:gs pos="50000">
              <a:schemeClr val="phClr">
                <a:tint val="57000"/>
                <a:satMod val="250000"/>
              </a:schemeClr>
            </a:gs>
            <a:gs pos="100000">
              <a:schemeClr val="phClr">
                <a:tint val="28000"/>
                <a:satMod val="250000"/>
              </a:schemeClr>
            </a:gs>
          </a:gsLst>
          <a:lin ang="7000000" scaled="1"/>
        </a:gradFill>
        <a:gradFill rotWithShape="1">
          <a:gsLst>
            <a:gs pos="0">
              <a:schemeClr val="phClr">
                <a:shade val="80000"/>
                <a:satMod val="200000"/>
              </a:schemeClr>
            </a:gs>
            <a:gs pos="30000">
              <a:schemeClr val="phClr">
                <a:shade val="20000"/>
                <a:satMod val="250000"/>
              </a:schemeClr>
            </a:gs>
            <a:gs pos="50000">
              <a:schemeClr val="phClr">
                <a:shade val="23000"/>
                <a:satMod val="250000"/>
              </a:schemeClr>
            </a:gs>
            <a:gs pos="60000">
              <a:schemeClr val="phClr">
                <a:shade val="29000"/>
                <a:satMod val="230000"/>
              </a:schemeClr>
            </a:gs>
            <a:gs pos="100000">
              <a:schemeClr val="phClr">
                <a:shade val="70000"/>
                <a:satMod val="200000"/>
              </a:schemeClr>
            </a:gs>
          </a:gsLst>
          <a:lin ang="7000000" scaled="1"/>
        </a:gradFill>
      </a:fillStyleLst>
      <a:lnStyleLst>
        <a:ln w="12700" cap="sq" cmpd="sng" algn="ctr">
          <a:solidFill>
            <a:schemeClr val="phClr"/>
          </a:solidFill>
          <a:prstDash val="solid"/>
        </a:ln>
        <a:ln w="25400" cap="sq" cmpd="sng" algn="ctr">
          <a:solidFill>
            <a:schemeClr val="phClr"/>
          </a:solidFill>
          <a:prstDash val="solid"/>
        </a:ln>
        <a:ln w="31750" cap="sq" cmpd="sng" algn="ctr">
          <a:solidFill>
            <a:schemeClr val="phClr"/>
          </a:solidFill>
          <a:prstDash val="solid"/>
        </a:ln>
      </a:lnStyleLst>
      <a:effectStyleLst>
        <a:effectStyle>
          <a:effectLst>
            <a:outerShdw blurRad="63500" dist="50800" dir="5400000" algn="tl">
              <a:srgbClr val="000000">
                <a:alpha val="35294"/>
              </a:srgbClr>
            </a:outerShdw>
          </a:effectLst>
        </a:effectStyle>
        <a:effectStyle>
          <a:effectLst>
            <a:outerShdw blurRad="63500" dist="50800" dir="5400000" algn="tl">
              <a:srgbClr val="000000">
                <a:alpha val="35294"/>
              </a:srgbClr>
            </a:outerShdw>
          </a:effectLst>
          <a:scene3d>
            <a:camera prst="orthographicFront" fov="0">
              <a:rot lat="0" lon="0" rev="0"/>
            </a:camera>
            <a:lightRig rig="soft" dir="t">
              <a:rot lat="0" lon="0" rev="0"/>
            </a:lightRig>
          </a:scene3d>
          <a:sp3d>
            <a:bevelT w="127000" h="12700"/>
            <a:contourClr>
              <a:schemeClr val="phClr">
                <a:tint val="100000"/>
                <a:shade val="100000"/>
                <a:hueMod val="100000"/>
                <a:satMod val="100000"/>
              </a:schemeClr>
            </a:contourClr>
          </a:sp3d>
        </a:effectStyle>
        <a:effectStyle>
          <a:effectLst>
            <a:outerShdw blurRad="63500" dist="50800" dir="5400000" algn="tl">
              <a:srgbClr val="000000">
                <a:alpha val="35294"/>
              </a:srgbClr>
            </a:outerShdw>
          </a:effectLst>
          <a:scene3d>
            <a:camera prst="orthographicFront" fov="0">
              <a:rot lat="0" lon="0" rev="0"/>
            </a:camera>
            <a:lightRig rig="soft" dir="t">
              <a:rot lat="0" lon="0" rev="0"/>
            </a:lightRig>
          </a:scene3d>
          <a:sp3d>
            <a:bevelT w="152400" h="38100"/>
            <a:contourClr>
              <a:schemeClr val="phClr">
                <a:tint val="100000"/>
                <a:shade val="100000"/>
                <a:hueMod val="100000"/>
                <a:satMod val="10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1_OfficeLigh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1.xml><?xml version="1.0" encoding="utf-8"?>
<a:theme xmlns:a="http://schemas.openxmlformats.org/drawingml/2006/main" name="10_Eczacı">
  <a:themeElements>
    <a:clrScheme name="Eczacı">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Eczacı">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ilk">
      <a:fillStyleLst>
        <a:solidFill>
          <a:schemeClr val="phClr">
            <a:tint val="100000"/>
            <a:shade val="100000"/>
            <a:hueMod val="100000"/>
            <a:satMod val="100000"/>
          </a:schemeClr>
        </a:solidFill>
        <a:gradFill rotWithShape="1">
          <a:gsLst>
            <a:gs pos="0">
              <a:schemeClr val="phClr">
                <a:tint val="20000"/>
                <a:satMod val="250000"/>
              </a:schemeClr>
            </a:gs>
            <a:gs pos="30000">
              <a:schemeClr val="phClr">
                <a:tint val="60000"/>
                <a:satMod val="250000"/>
              </a:schemeClr>
            </a:gs>
            <a:gs pos="50000">
              <a:schemeClr val="phClr">
                <a:tint val="57000"/>
                <a:satMod val="250000"/>
              </a:schemeClr>
            </a:gs>
            <a:gs pos="100000">
              <a:schemeClr val="phClr">
                <a:tint val="28000"/>
                <a:satMod val="250000"/>
              </a:schemeClr>
            </a:gs>
          </a:gsLst>
          <a:lin ang="7000000" scaled="1"/>
        </a:gradFill>
        <a:gradFill rotWithShape="1">
          <a:gsLst>
            <a:gs pos="0">
              <a:schemeClr val="phClr">
                <a:shade val="80000"/>
                <a:satMod val="200000"/>
              </a:schemeClr>
            </a:gs>
            <a:gs pos="30000">
              <a:schemeClr val="phClr">
                <a:shade val="20000"/>
                <a:satMod val="250000"/>
              </a:schemeClr>
            </a:gs>
            <a:gs pos="50000">
              <a:schemeClr val="phClr">
                <a:shade val="23000"/>
                <a:satMod val="250000"/>
              </a:schemeClr>
            </a:gs>
            <a:gs pos="60000">
              <a:schemeClr val="phClr">
                <a:shade val="29000"/>
                <a:satMod val="230000"/>
              </a:schemeClr>
            </a:gs>
            <a:gs pos="100000">
              <a:schemeClr val="phClr">
                <a:shade val="70000"/>
                <a:satMod val="200000"/>
              </a:schemeClr>
            </a:gs>
          </a:gsLst>
          <a:lin ang="7000000" scaled="1"/>
        </a:gradFill>
      </a:fillStyleLst>
      <a:lnStyleLst>
        <a:ln w="12700" cap="sq" cmpd="sng" algn="ctr">
          <a:solidFill>
            <a:schemeClr val="phClr"/>
          </a:solidFill>
          <a:prstDash val="solid"/>
        </a:ln>
        <a:ln w="25400" cap="sq" cmpd="sng" algn="ctr">
          <a:solidFill>
            <a:schemeClr val="phClr"/>
          </a:solidFill>
          <a:prstDash val="solid"/>
        </a:ln>
        <a:ln w="31750" cap="sq" cmpd="sng" algn="ctr">
          <a:solidFill>
            <a:schemeClr val="phClr"/>
          </a:solidFill>
          <a:prstDash val="solid"/>
        </a:ln>
      </a:lnStyleLst>
      <a:effectStyleLst>
        <a:effectStyle>
          <a:effectLst>
            <a:outerShdw blurRad="63500" dist="50800" dir="5400000" algn="tl">
              <a:srgbClr val="000000">
                <a:alpha val="35294"/>
              </a:srgbClr>
            </a:outerShdw>
          </a:effectLst>
        </a:effectStyle>
        <a:effectStyle>
          <a:effectLst>
            <a:outerShdw blurRad="63500" dist="50800" dir="5400000" algn="tl">
              <a:srgbClr val="000000">
                <a:alpha val="35294"/>
              </a:srgbClr>
            </a:outerShdw>
          </a:effectLst>
          <a:scene3d>
            <a:camera prst="orthographicFront" fov="0">
              <a:rot lat="0" lon="0" rev="0"/>
            </a:camera>
            <a:lightRig rig="soft" dir="t">
              <a:rot lat="0" lon="0" rev="0"/>
            </a:lightRig>
          </a:scene3d>
          <a:sp3d>
            <a:bevelT w="127000" h="12700"/>
            <a:contourClr>
              <a:schemeClr val="phClr">
                <a:tint val="100000"/>
                <a:shade val="100000"/>
                <a:hueMod val="100000"/>
                <a:satMod val="100000"/>
              </a:schemeClr>
            </a:contourClr>
          </a:sp3d>
        </a:effectStyle>
        <a:effectStyle>
          <a:effectLst>
            <a:outerShdw blurRad="63500" dist="50800" dir="5400000" algn="tl">
              <a:srgbClr val="000000">
                <a:alpha val="35294"/>
              </a:srgbClr>
            </a:outerShdw>
          </a:effectLst>
          <a:scene3d>
            <a:camera prst="orthographicFront" fov="0">
              <a:rot lat="0" lon="0" rev="0"/>
            </a:camera>
            <a:lightRig rig="soft" dir="t">
              <a:rot lat="0" lon="0" rev="0"/>
            </a:lightRig>
          </a:scene3d>
          <a:sp3d>
            <a:bevelT w="152400" h="38100"/>
            <a:contourClr>
              <a:schemeClr val="phClr">
                <a:tint val="100000"/>
                <a:shade val="100000"/>
                <a:hueMod val="100000"/>
                <a:satMod val="10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24_Eczacı">
  <a:themeElements>
    <a:clrScheme name="Eczacı">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Eczacı">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ilk">
      <a:fillStyleLst>
        <a:solidFill>
          <a:schemeClr val="phClr">
            <a:tint val="100000"/>
            <a:shade val="100000"/>
            <a:hueMod val="100000"/>
            <a:satMod val="100000"/>
          </a:schemeClr>
        </a:solidFill>
        <a:gradFill rotWithShape="1">
          <a:gsLst>
            <a:gs pos="0">
              <a:schemeClr val="phClr">
                <a:tint val="20000"/>
                <a:satMod val="250000"/>
              </a:schemeClr>
            </a:gs>
            <a:gs pos="30000">
              <a:schemeClr val="phClr">
                <a:tint val="60000"/>
                <a:satMod val="250000"/>
              </a:schemeClr>
            </a:gs>
            <a:gs pos="50000">
              <a:schemeClr val="phClr">
                <a:tint val="57000"/>
                <a:satMod val="250000"/>
              </a:schemeClr>
            </a:gs>
            <a:gs pos="100000">
              <a:schemeClr val="phClr">
                <a:tint val="28000"/>
                <a:satMod val="250000"/>
              </a:schemeClr>
            </a:gs>
          </a:gsLst>
          <a:lin ang="7000000" scaled="1"/>
        </a:gradFill>
        <a:gradFill rotWithShape="1">
          <a:gsLst>
            <a:gs pos="0">
              <a:schemeClr val="phClr">
                <a:shade val="80000"/>
                <a:satMod val="200000"/>
              </a:schemeClr>
            </a:gs>
            <a:gs pos="30000">
              <a:schemeClr val="phClr">
                <a:shade val="20000"/>
                <a:satMod val="250000"/>
              </a:schemeClr>
            </a:gs>
            <a:gs pos="50000">
              <a:schemeClr val="phClr">
                <a:shade val="23000"/>
                <a:satMod val="250000"/>
              </a:schemeClr>
            </a:gs>
            <a:gs pos="60000">
              <a:schemeClr val="phClr">
                <a:shade val="29000"/>
                <a:satMod val="230000"/>
              </a:schemeClr>
            </a:gs>
            <a:gs pos="100000">
              <a:schemeClr val="phClr">
                <a:shade val="70000"/>
                <a:satMod val="200000"/>
              </a:schemeClr>
            </a:gs>
          </a:gsLst>
          <a:lin ang="7000000" scaled="1"/>
        </a:gradFill>
      </a:fillStyleLst>
      <a:lnStyleLst>
        <a:ln w="12700" cap="sq" cmpd="sng" algn="ctr">
          <a:solidFill>
            <a:schemeClr val="phClr"/>
          </a:solidFill>
          <a:prstDash val="solid"/>
        </a:ln>
        <a:ln w="25400" cap="sq" cmpd="sng" algn="ctr">
          <a:solidFill>
            <a:schemeClr val="phClr"/>
          </a:solidFill>
          <a:prstDash val="solid"/>
        </a:ln>
        <a:ln w="31750" cap="sq" cmpd="sng" algn="ctr">
          <a:solidFill>
            <a:schemeClr val="phClr"/>
          </a:solidFill>
          <a:prstDash val="solid"/>
        </a:ln>
      </a:lnStyleLst>
      <a:effectStyleLst>
        <a:effectStyle>
          <a:effectLst>
            <a:outerShdw blurRad="63500" dist="50800" dir="5400000" algn="tl">
              <a:srgbClr val="000000">
                <a:alpha val="35294"/>
              </a:srgbClr>
            </a:outerShdw>
          </a:effectLst>
        </a:effectStyle>
        <a:effectStyle>
          <a:effectLst>
            <a:outerShdw blurRad="63500" dist="50800" dir="5400000" algn="tl">
              <a:srgbClr val="000000">
                <a:alpha val="35294"/>
              </a:srgbClr>
            </a:outerShdw>
          </a:effectLst>
          <a:scene3d>
            <a:camera prst="orthographicFront" fov="0">
              <a:rot lat="0" lon="0" rev="0"/>
            </a:camera>
            <a:lightRig rig="soft" dir="t">
              <a:rot lat="0" lon="0" rev="0"/>
            </a:lightRig>
          </a:scene3d>
          <a:sp3d>
            <a:bevelT w="127000" h="12700"/>
            <a:contourClr>
              <a:schemeClr val="phClr">
                <a:tint val="100000"/>
                <a:shade val="100000"/>
                <a:hueMod val="100000"/>
                <a:satMod val="100000"/>
              </a:schemeClr>
            </a:contourClr>
          </a:sp3d>
        </a:effectStyle>
        <a:effectStyle>
          <a:effectLst>
            <a:outerShdw blurRad="63500" dist="50800" dir="5400000" algn="tl">
              <a:srgbClr val="000000">
                <a:alpha val="35294"/>
              </a:srgbClr>
            </a:outerShdw>
          </a:effectLst>
          <a:scene3d>
            <a:camera prst="orthographicFront" fov="0">
              <a:rot lat="0" lon="0" rev="0"/>
            </a:camera>
            <a:lightRig rig="soft" dir="t">
              <a:rot lat="0" lon="0" rev="0"/>
            </a:lightRig>
          </a:scene3d>
          <a:sp3d>
            <a:bevelT w="152400" h="38100"/>
            <a:contourClr>
              <a:schemeClr val="phClr">
                <a:tint val="100000"/>
                <a:shade val="100000"/>
                <a:hueMod val="100000"/>
                <a:satMod val="10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1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czacı">
  <a:themeElements>
    <a:clrScheme name="Eczacı">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Eczacı">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ilk">
      <a:fillStyleLst>
        <a:solidFill>
          <a:schemeClr val="phClr">
            <a:tint val="100000"/>
            <a:shade val="100000"/>
            <a:hueMod val="100000"/>
            <a:satMod val="100000"/>
          </a:schemeClr>
        </a:solidFill>
        <a:gradFill rotWithShape="1">
          <a:gsLst>
            <a:gs pos="0">
              <a:schemeClr val="phClr">
                <a:tint val="20000"/>
                <a:satMod val="250000"/>
              </a:schemeClr>
            </a:gs>
            <a:gs pos="30000">
              <a:schemeClr val="phClr">
                <a:tint val="60000"/>
                <a:satMod val="250000"/>
              </a:schemeClr>
            </a:gs>
            <a:gs pos="50000">
              <a:schemeClr val="phClr">
                <a:tint val="57000"/>
                <a:satMod val="250000"/>
              </a:schemeClr>
            </a:gs>
            <a:gs pos="100000">
              <a:schemeClr val="phClr">
                <a:tint val="28000"/>
                <a:satMod val="250000"/>
              </a:schemeClr>
            </a:gs>
          </a:gsLst>
          <a:lin ang="7000000" scaled="1"/>
        </a:gradFill>
        <a:gradFill rotWithShape="1">
          <a:gsLst>
            <a:gs pos="0">
              <a:schemeClr val="phClr">
                <a:shade val="80000"/>
                <a:satMod val="200000"/>
              </a:schemeClr>
            </a:gs>
            <a:gs pos="30000">
              <a:schemeClr val="phClr">
                <a:shade val="20000"/>
                <a:satMod val="250000"/>
              </a:schemeClr>
            </a:gs>
            <a:gs pos="50000">
              <a:schemeClr val="phClr">
                <a:shade val="23000"/>
                <a:satMod val="250000"/>
              </a:schemeClr>
            </a:gs>
            <a:gs pos="60000">
              <a:schemeClr val="phClr">
                <a:shade val="29000"/>
                <a:satMod val="230000"/>
              </a:schemeClr>
            </a:gs>
            <a:gs pos="100000">
              <a:schemeClr val="phClr">
                <a:shade val="70000"/>
                <a:satMod val="200000"/>
              </a:schemeClr>
            </a:gs>
          </a:gsLst>
          <a:lin ang="7000000" scaled="1"/>
        </a:gradFill>
      </a:fillStyleLst>
      <a:lnStyleLst>
        <a:ln w="12700" cap="sq" cmpd="sng" algn="ctr">
          <a:solidFill>
            <a:schemeClr val="phClr"/>
          </a:solidFill>
          <a:prstDash val="solid"/>
        </a:ln>
        <a:ln w="25400" cap="sq" cmpd="sng" algn="ctr">
          <a:solidFill>
            <a:schemeClr val="phClr"/>
          </a:solidFill>
          <a:prstDash val="solid"/>
        </a:ln>
        <a:ln w="31750" cap="sq" cmpd="sng" algn="ctr">
          <a:solidFill>
            <a:schemeClr val="phClr"/>
          </a:solidFill>
          <a:prstDash val="solid"/>
        </a:ln>
      </a:lnStyleLst>
      <a:effectStyleLst>
        <a:effectStyle>
          <a:effectLst>
            <a:outerShdw blurRad="63500" dist="50800" dir="5400000" algn="tl">
              <a:srgbClr val="000000">
                <a:alpha val="35294"/>
              </a:srgbClr>
            </a:outerShdw>
          </a:effectLst>
        </a:effectStyle>
        <a:effectStyle>
          <a:effectLst>
            <a:outerShdw blurRad="63500" dist="50800" dir="5400000" algn="tl">
              <a:srgbClr val="000000">
                <a:alpha val="35294"/>
              </a:srgbClr>
            </a:outerShdw>
          </a:effectLst>
          <a:scene3d>
            <a:camera prst="orthographicFront" fov="0">
              <a:rot lat="0" lon="0" rev="0"/>
            </a:camera>
            <a:lightRig rig="soft" dir="t">
              <a:rot lat="0" lon="0" rev="0"/>
            </a:lightRig>
          </a:scene3d>
          <a:sp3d>
            <a:bevelT w="127000" h="12700"/>
            <a:contourClr>
              <a:schemeClr val="phClr">
                <a:tint val="100000"/>
                <a:shade val="100000"/>
                <a:hueMod val="100000"/>
                <a:satMod val="100000"/>
              </a:schemeClr>
            </a:contourClr>
          </a:sp3d>
        </a:effectStyle>
        <a:effectStyle>
          <a:effectLst>
            <a:outerShdw blurRad="63500" dist="50800" dir="5400000" algn="tl">
              <a:srgbClr val="000000">
                <a:alpha val="35294"/>
              </a:srgbClr>
            </a:outerShdw>
          </a:effectLst>
          <a:scene3d>
            <a:camera prst="orthographicFront" fov="0">
              <a:rot lat="0" lon="0" rev="0"/>
            </a:camera>
            <a:lightRig rig="soft" dir="t">
              <a:rot lat="0" lon="0" rev="0"/>
            </a:lightRig>
          </a:scene3d>
          <a:sp3d>
            <a:bevelT w="152400" h="38100"/>
            <a:contourClr>
              <a:schemeClr val="phClr">
                <a:tint val="100000"/>
                <a:shade val="100000"/>
                <a:hueMod val="100000"/>
                <a:satMod val="10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3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5_Eczacı">
  <a:themeElements>
    <a:clrScheme name="Eczacı">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Eczacı">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ilk">
      <a:fillStyleLst>
        <a:solidFill>
          <a:schemeClr val="phClr">
            <a:tint val="100000"/>
            <a:shade val="100000"/>
            <a:hueMod val="100000"/>
            <a:satMod val="100000"/>
          </a:schemeClr>
        </a:solidFill>
        <a:gradFill rotWithShape="1">
          <a:gsLst>
            <a:gs pos="0">
              <a:schemeClr val="phClr">
                <a:tint val="20000"/>
                <a:satMod val="250000"/>
              </a:schemeClr>
            </a:gs>
            <a:gs pos="30000">
              <a:schemeClr val="phClr">
                <a:tint val="60000"/>
                <a:satMod val="250000"/>
              </a:schemeClr>
            </a:gs>
            <a:gs pos="50000">
              <a:schemeClr val="phClr">
                <a:tint val="57000"/>
                <a:satMod val="250000"/>
              </a:schemeClr>
            </a:gs>
            <a:gs pos="100000">
              <a:schemeClr val="phClr">
                <a:tint val="28000"/>
                <a:satMod val="250000"/>
              </a:schemeClr>
            </a:gs>
          </a:gsLst>
          <a:lin ang="7000000" scaled="1"/>
        </a:gradFill>
        <a:gradFill rotWithShape="1">
          <a:gsLst>
            <a:gs pos="0">
              <a:schemeClr val="phClr">
                <a:shade val="80000"/>
                <a:satMod val="200000"/>
              </a:schemeClr>
            </a:gs>
            <a:gs pos="30000">
              <a:schemeClr val="phClr">
                <a:shade val="20000"/>
                <a:satMod val="250000"/>
              </a:schemeClr>
            </a:gs>
            <a:gs pos="50000">
              <a:schemeClr val="phClr">
                <a:shade val="23000"/>
                <a:satMod val="250000"/>
              </a:schemeClr>
            </a:gs>
            <a:gs pos="60000">
              <a:schemeClr val="phClr">
                <a:shade val="29000"/>
                <a:satMod val="230000"/>
              </a:schemeClr>
            </a:gs>
            <a:gs pos="100000">
              <a:schemeClr val="phClr">
                <a:shade val="70000"/>
                <a:satMod val="200000"/>
              </a:schemeClr>
            </a:gs>
          </a:gsLst>
          <a:lin ang="7000000" scaled="1"/>
        </a:gradFill>
      </a:fillStyleLst>
      <a:lnStyleLst>
        <a:ln w="12700" cap="sq" cmpd="sng" algn="ctr">
          <a:solidFill>
            <a:schemeClr val="phClr"/>
          </a:solidFill>
          <a:prstDash val="solid"/>
        </a:ln>
        <a:ln w="25400" cap="sq" cmpd="sng" algn="ctr">
          <a:solidFill>
            <a:schemeClr val="phClr"/>
          </a:solidFill>
          <a:prstDash val="solid"/>
        </a:ln>
        <a:ln w="31750" cap="sq" cmpd="sng" algn="ctr">
          <a:solidFill>
            <a:schemeClr val="phClr"/>
          </a:solidFill>
          <a:prstDash val="solid"/>
        </a:ln>
      </a:lnStyleLst>
      <a:effectStyleLst>
        <a:effectStyle>
          <a:effectLst>
            <a:outerShdw blurRad="63500" dist="50800" dir="5400000" algn="tl">
              <a:srgbClr val="000000">
                <a:alpha val="35294"/>
              </a:srgbClr>
            </a:outerShdw>
          </a:effectLst>
        </a:effectStyle>
        <a:effectStyle>
          <a:effectLst>
            <a:outerShdw blurRad="63500" dist="50800" dir="5400000" algn="tl">
              <a:srgbClr val="000000">
                <a:alpha val="35294"/>
              </a:srgbClr>
            </a:outerShdw>
          </a:effectLst>
          <a:scene3d>
            <a:camera prst="orthographicFront" fov="0">
              <a:rot lat="0" lon="0" rev="0"/>
            </a:camera>
            <a:lightRig rig="soft" dir="t">
              <a:rot lat="0" lon="0" rev="0"/>
            </a:lightRig>
          </a:scene3d>
          <a:sp3d>
            <a:bevelT w="127000" h="12700"/>
            <a:contourClr>
              <a:schemeClr val="phClr">
                <a:tint val="100000"/>
                <a:shade val="100000"/>
                <a:hueMod val="100000"/>
                <a:satMod val="100000"/>
              </a:schemeClr>
            </a:contourClr>
          </a:sp3d>
        </a:effectStyle>
        <a:effectStyle>
          <a:effectLst>
            <a:outerShdw blurRad="63500" dist="50800" dir="5400000" algn="tl">
              <a:srgbClr val="000000">
                <a:alpha val="35294"/>
              </a:srgbClr>
            </a:outerShdw>
          </a:effectLst>
          <a:scene3d>
            <a:camera prst="orthographicFront" fov="0">
              <a:rot lat="0" lon="0" rev="0"/>
            </a:camera>
            <a:lightRig rig="soft" dir="t">
              <a:rot lat="0" lon="0" rev="0"/>
            </a:lightRig>
          </a:scene3d>
          <a:sp3d>
            <a:bevelT w="152400" h="38100"/>
            <a:contourClr>
              <a:schemeClr val="phClr">
                <a:tint val="100000"/>
                <a:shade val="100000"/>
                <a:hueMod val="100000"/>
                <a:satMod val="10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Güven">
  <a:themeElements>
    <a:clrScheme name="Güven">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Güven">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Güven">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6.xml><?xml version="1.0" encoding="utf-8"?>
<a:theme xmlns:a="http://schemas.openxmlformats.org/drawingml/2006/main" name="1_Gezinti">
  <a:themeElements>
    <a:clrScheme name="Özel 4">
      <a:dk1>
        <a:srgbClr val="CBCBCB"/>
      </a:dk1>
      <a:lt1>
        <a:sysClr val="window" lastClr="FFFFFF"/>
      </a:lt1>
      <a:dk2>
        <a:srgbClr val="303030"/>
      </a:dk2>
      <a:lt2>
        <a:srgbClr val="DEDEE0"/>
      </a:lt2>
      <a:accent1>
        <a:srgbClr val="FF2E11"/>
      </a:accent1>
      <a:accent2>
        <a:srgbClr val="726056"/>
      </a:accent2>
      <a:accent3>
        <a:srgbClr val="AC956E"/>
      </a:accent3>
      <a:accent4>
        <a:srgbClr val="808DA9"/>
      </a:accent4>
      <a:accent5>
        <a:srgbClr val="424E5B"/>
      </a:accent5>
      <a:accent6>
        <a:srgbClr val="FD3636"/>
      </a:accent6>
      <a:hlink>
        <a:srgbClr val="D26900"/>
      </a:hlink>
      <a:folHlink>
        <a:srgbClr val="D89243"/>
      </a:folHlink>
    </a:clrScheme>
    <a:fontScheme name="Gezinti">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ezinti">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3_Gezinti">
  <a:themeElements>
    <a:clrScheme name="Özel 4">
      <a:dk1>
        <a:srgbClr val="CBCBCB"/>
      </a:dk1>
      <a:lt1>
        <a:sysClr val="window" lastClr="FFFFFF"/>
      </a:lt1>
      <a:dk2>
        <a:srgbClr val="303030"/>
      </a:dk2>
      <a:lt2>
        <a:srgbClr val="DEDEE0"/>
      </a:lt2>
      <a:accent1>
        <a:srgbClr val="FF2E11"/>
      </a:accent1>
      <a:accent2>
        <a:srgbClr val="726056"/>
      </a:accent2>
      <a:accent3>
        <a:srgbClr val="AC956E"/>
      </a:accent3>
      <a:accent4>
        <a:srgbClr val="808DA9"/>
      </a:accent4>
      <a:accent5>
        <a:srgbClr val="424E5B"/>
      </a:accent5>
      <a:accent6>
        <a:srgbClr val="FD3636"/>
      </a:accent6>
      <a:hlink>
        <a:srgbClr val="D26900"/>
      </a:hlink>
      <a:folHlink>
        <a:srgbClr val="D89243"/>
      </a:folHlink>
    </a:clrScheme>
    <a:fontScheme name="Gezinti">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ezinti">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4_Gezinti">
  <a:themeElements>
    <a:clrScheme name="Özel 4">
      <a:dk1>
        <a:srgbClr val="CBCBCB"/>
      </a:dk1>
      <a:lt1>
        <a:sysClr val="window" lastClr="FFFFFF"/>
      </a:lt1>
      <a:dk2>
        <a:srgbClr val="303030"/>
      </a:dk2>
      <a:lt2>
        <a:srgbClr val="DEDEE0"/>
      </a:lt2>
      <a:accent1>
        <a:srgbClr val="FF2E11"/>
      </a:accent1>
      <a:accent2>
        <a:srgbClr val="726056"/>
      </a:accent2>
      <a:accent3>
        <a:srgbClr val="AC956E"/>
      </a:accent3>
      <a:accent4>
        <a:srgbClr val="808DA9"/>
      </a:accent4>
      <a:accent5>
        <a:srgbClr val="424E5B"/>
      </a:accent5>
      <a:accent6>
        <a:srgbClr val="FD3636"/>
      </a:accent6>
      <a:hlink>
        <a:srgbClr val="D26900"/>
      </a:hlink>
      <a:folHlink>
        <a:srgbClr val="D89243"/>
      </a:folHlink>
    </a:clrScheme>
    <a:fontScheme name="Gezinti">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ezinti">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9.xml><?xml version="1.0" encoding="utf-8"?>
<a:theme xmlns:a="http://schemas.openxmlformats.org/drawingml/2006/main" name="OfficeLigh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1374</TotalTime>
  <Words>1925</Words>
  <Application>Microsoft Office PowerPoint</Application>
  <PresentationFormat>A4 Kağıt (210x297 mm)</PresentationFormat>
  <Paragraphs>859</Paragraphs>
  <Slides>24</Slides>
  <Notes>5</Notes>
  <HiddenSlides>6</HiddenSlides>
  <MMClips>0</MMClips>
  <ScaleCrop>false</ScaleCrop>
  <HeadingPairs>
    <vt:vector size="6" baseType="variant">
      <vt:variant>
        <vt:lpstr>Tema</vt:lpstr>
      </vt:variant>
      <vt:variant>
        <vt:i4>13</vt:i4>
      </vt:variant>
      <vt:variant>
        <vt:lpstr>Katıştırılmış OLE Hizmet Programları</vt:lpstr>
      </vt:variant>
      <vt:variant>
        <vt:i4>1</vt:i4>
      </vt:variant>
      <vt:variant>
        <vt:lpstr>Slayt Başlıkları</vt:lpstr>
      </vt:variant>
      <vt:variant>
        <vt:i4>24</vt:i4>
      </vt:variant>
    </vt:vector>
  </HeadingPairs>
  <TitlesOfParts>
    <vt:vector size="38" baseType="lpstr">
      <vt:lpstr>8_Eczacı</vt:lpstr>
      <vt:lpstr>Eczacı</vt:lpstr>
      <vt:lpstr>3_Ofis Teması</vt:lpstr>
      <vt:lpstr>15_Eczacı</vt:lpstr>
      <vt:lpstr>Güven</vt:lpstr>
      <vt:lpstr>1_Gezinti</vt:lpstr>
      <vt:lpstr>3_Gezinti</vt:lpstr>
      <vt:lpstr>4_Gezinti</vt:lpstr>
      <vt:lpstr>OfficeLight</vt:lpstr>
      <vt:lpstr>1_OfficeLight</vt:lpstr>
      <vt:lpstr>10_Eczacı</vt:lpstr>
      <vt:lpstr>24_Eczacı</vt:lpstr>
      <vt:lpstr>12_Ofis Teması</vt:lpstr>
      <vt:lpstr>Çalışma Sayfası</vt:lpstr>
      <vt:lpstr>PowerPoint Sunusu</vt:lpstr>
      <vt:lpstr>PowerPoint Sunusu</vt:lpstr>
      <vt:lpstr>PowerPoint Sunusu</vt:lpstr>
      <vt:lpstr>PowerPoint Sunusu</vt:lpstr>
      <vt:lpstr>BÖLGE  PERSONEL DURUMU</vt:lpstr>
      <vt:lpstr>KARAYOLLARI 1. BÖLGE 2014 YILI MAKİNE PARKI</vt:lpstr>
      <vt:lpstr>2014 YILI YATIRIM PROGRAMI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Mevlude Örskıran</dc:creator>
  <cp:lastModifiedBy>USER</cp:lastModifiedBy>
  <cp:revision>141</cp:revision>
  <cp:lastPrinted>2015-02-10T14:38:36Z</cp:lastPrinted>
  <dcterms:created xsi:type="dcterms:W3CDTF">2014-10-13T05:52:00Z</dcterms:created>
  <dcterms:modified xsi:type="dcterms:W3CDTF">2015-02-10T19:50:29Z</dcterms:modified>
</cp:coreProperties>
</file>