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069" r:id="rId1"/>
    <p:sldMasterId id="2147488073" r:id="rId2"/>
  </p:sldMasterIdLst>
  <p:notesMasterIdLst>
    <p:notesMasterId r:id="rId41"/>
  </p:notesMasterIdLst>
  <p:handoutMasterIdLst>
    <p:handoutMasterId r:id="rId42"/>
  </p:handoutMasterIdLst>
  <p:sldIdLst>
    <p:sldId id="1532" r:id="rId3"/>
    <p:sldId id="1566" r:id="rId4"/>
    <p:sldId id="1567" r:id="rId5"/>
    <p:sldId id="1574" r:id="rId6"/>
    <p:sldId id="1573" r:id="rId7"/>
    <p:sldId id="1531" r:id="rId8"/>
    <p:sldId id="1458" r:id="rId9"/>
    <p:sldId id="1461" r:id="rId10"/>
    <p:sldId id="1462" r:id="rId11"/>
    <p:sldId id="1463" r:id="rId12"/>
    <p:sldId id="1475" r:id="rId13"/>
    <p:sldId id="1528" r:id="rId14"/>
    <p:sldId id="1558" r:id="rId15"/>
    <p:sldId id="1477" r:id="rId16"/>
    <p:sldId id="1536" r:id="rId17"/>
    <p:sldId id="1539" r:id="rId18"/>
    <p:sldId id="1480" r:id="rId19"/>
    <p:sldId id="1481" r:id="rId20"/>
    <p:sldId id="1482" r:id="rId21"/>
    <p:sldId id="1565" r:id="rId22"/>
    <p:sldId id="1527" r:id="rId23"/>
    <p:sldId id="1560" r:id="rId24"/>
    <p:sldId id="1561" r:id="rId25"/>
    <p:sldId id="1540" r:id="rId26"/>
    <p:sldId id="1497" r:id="rId27"/>
    <p:sldId id="1498" r:id="rId28"/>
    <p:sldId id="1499" r:id="rId29"/>
    <p:sldId id="1562" r:id="rId30"/>
    <p:sldId id="1563" r:id="rId31"/>
    <p:sldId id="1551" r:id="rId32"/>
    <p:sldId id="1559" r:id="rId33"/>
    <p:sldId id="1552" r:id="rId34"/>
    <p:sldId id="1555" r:id="rId35"/>
    <p:sldId id="1544" r:id="rId36"/>
    <p:sldId id="1545" r:id="rId37"/>
    <p:sldId id="1546" r:id="rId38"/>
    <p:sldId id="1549" r:id="rId39"/>
    <p:sldId id="1514" r:id="rId40"/>
  </p:sldIdLst>
  <p:sldSz cx="9144000" cy="6858000" type="screen4x3"/>
  <p:notesSz cx="6797675" cy="9928225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3FF"/>
    <a:srgbClr val="FFFFCC"/>
    <a:srgbClr val="FF9933"/>
    <a:srgbClr val="CCFFCC"/>
    <a:srgbClr val="3399FF"/>
    <a:srgbClr val="F9A74D"/>
    <a:srgbClr val="51A7F5"/>
    <a:srgbClr val="FFCC99"/>
    <a:srgbClr val="33CCFF"/>
    <a:srgbClr val="C7E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6" autoAdjust="0"/>
    <p:restoredTop sz="96093" autoAdjust="0"/>
  </p:normalViewPr>
  <p:slideViewPr>
    <p:cSldViewPr>
      <p:cViewPr>
        <p:scale>
          <a:sx n="100" d="100"/>
          <a:sy n="100" d="100"/>
        </p:scale>
        <p:origin x="-11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166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1C0FDE-C273-4DA4-8575-E7DC100239DC}" type="doc">
      <dgm:prSet loTypeId="urn:microsoft.com/office/officeart/2005/8/layout/vList4#3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tr-TR"/>
        </a:p>
      </dgm:t>
    </dgm:pt>
    <dgm:pt modelId="{0990422F-DC62-41B5-AC58-D1937031D7B4}">
      <dgm:prSet custT="1"/>
      <dgm:spPr>
        <a:gradFill rotWithShape="0">
          <a:gsLst>
            <a:gs pos="0">
              <a:srgbClr val="BDD3FF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pPr rtl="0"/>
          <a:r>
            <a:rPr lang="tr-TR" sz="3600" b="1" dirty="0" smtClean="0">
              <a:solidFill>
                <a:schemeClr val="tx1"/>
              </a:solidFill>
            </a:rPr>
            <a:t>ÇEVRE KANUNUNCA ALINMASI GEREKEN İZİN  VE LİSANSLAR HAKKINDA YÖNETMELİK</a:t>
          </a:r>
          <a:endParaRPr lang="tr-TR" sz="3600" dirty="0">
            <a:solidFill>
              <a:schemeClr val="tx1"/>
            </a:solidFill>
          </a:endParaRPr>
        </a:p>
      </dgm:t>
    </dgm:pt>
    <dgm:pt modelId="{A22781AE-8871-439F-BEB8-A99C4634893C}" type="parTrans" cxnId="{5DBDE53D-7F41-459C-874C-A308DA91A61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29FA3D1A-5FED-48A3-9C55-E3187C61DA35}" type="sibTrans" cxnId="{5DBDE53D-7F41-459C-874C-A308DA91A61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351C019-8B69-49C8-B719-2C5FA08FA020}" type="pres">
      <dgm:prSet presAssocID="{7B1C0FDE-C273-4DA4-8575-E7DC100239D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908AC99-A21A-4C97-B9BA-4A1685E5A797}" type="pres">
      <dgm:prSet presAssocID="{0990422F-DC62-41B5-AC58-D1937031D7B4}" presName="comp" presStyleCnt="0"/>
      <dgm:spPr/>
      <dgm:t>
        <a:bodyPr/>
        <a:lstStyle/>
        <a:p>
          <a:endParaRPr lang="tr-TR"/>
        </a:p>
      </dgm:t>
    </dgm:pt>
    <dgm:pt modelId="{88901ACB-7312-41E5-9087-DA6DF3308F8C}" type="pres">
      <dgm:prSet presAssocID="{0990422F-DC62-41B5-AC58-D1937031D7B4}" presName="box" presStyleLbl="node1" presStyleIdx="0" presStyleCnt="1" custLinFactNeighborX="957" custLinFactNeighborY="-2041"/>
      <dgm:spPr/>
      <dgm:t>
        <a:bodyPr/>
        <a:lstStyle/>
        <a:p>
          <a:endParaRPr lang="tr-TR"/>
        </a:p>
      </dgm:t>
    </dgm:pt>
    <dgm:pt modelId="{8D4EE955-3391-428D-99B2-3C63DD0DE1B1}" type="pres">
      <dgm:prSet presAssocID="{0990422F-DC62-41B5-AC58-D1937031D7B4}" presName="img" presStyleLbl="fgImgPlace1" presStyleIdx="0" presStyleCnt="1" custScaleX="117232" custScaleY="81547" custLinFactNeighborX="-5877" custLinFactNeighborY="-208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E1A0D315-417A-4179-A777-ECB2A9925539}" type="pres">
      <dgm:prSet presAssocID="{0990422F-DC62-41B5-AC58-D1937031D7B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1EFE852-9D54-4023-BA19-75CD8190E534}" type="presOf" srcId="{7B1C0FDE-C273-4DA4-8575-E7DC100239DC}" destId="{8351C019-8B69-49C8-B719-2C5FA08FA020}" srcOrd="0" destOrd="0" presId="urn:microsoft.com/office/officeart/2005/8/layout/vList4#3"/>
    <dgm:cxn modelId="{D282628B-B3E5-4D77-A2BB-577C0E0246D5}" type="presOf" srcId="{0990422F-DC62-41B5-AC58-D1937031D7B4}" destId="{88901ACB-7312-41E5-9087-DA6DF3308F8C}" srcOrd="0" destOrd="0" presId="urn:microsoft.com/office/officeart/2005/8/layout/vList4#3"/>
    <dgm:cxn modelId="{49CDBDC1-5E5A-4145-9EB7-71D230A0DB26}" type="presOf" srcId="{0990422F-DC62-41B5-AC58-D1937031D7B4}" destId="{E1A0D315-417A-4179-A777-ECB2A9925539}" srcOrd="1" destOrd="0" presId="urn:microsoft.com/office/officeart/2005/8/layout/vList4#3"/>
    <dgm:cxn modelId="{5DBDE53D-7F41-459C-874C-A308DA91A61A}" srcId="{7B1C0FDE-C273-4DA4-8575-E7DC100239DC}" destId="{0990422F-DC62-41B5-AC58-D1937031D7B4}" srcOrd="0" destOrd="0" parTransId="{A22781AE-8871-439F-BEB8-A99C4634893C}" sibTransId="{29FA3D1A-5FED-48A3-9C55-E3187C61DA35}"/>
    <dgm:cxn modelId="{7EDD1D33-D171-4C2D-BF05-DAD472082647}" type="presParOf" srcId="{8351C019-8B69-49C8-B719-2C5FA08FA020}" destId="{D908AC99-A21A-4C97-B9BA-4A1685E5A797}" srcOrd="0" destOrd="0" presId="urn:microsoft.com/office/officeart/2005/8/layout/vList4#3"/>
    <dgm:cxn modelId="{C4C4BB57-57D5-4D19-AEEE-54AC70796BB6}" type="presParOf" srcId="{D908AC99-A21A-4C97-B9BA-4A1685E5A797}" destId="{88901ACB-7312-41E5-9087-DA6DF3308F8C}" srcOrd="0" destOrd="0" presId="urn:microsoft.com/office/officeart/2005/8/layout/vList4#3"/>
    <dgm:cxn modelId="{1C98A3AF-1142-481D-97A8-D10E595841AD}" type="presParOf" srcId="{D908AC99-A21A-4C97-B9BA-4A1685E5A797}" destId="{8D4EE955-3391-428D-99B2-3C63DD0DE1B1}" srcOrd="1" destOrd="0" presId="urn:microsoft.com/office/officeart/2005/8/layout/vList4#3"/>
    <dgm:cxn modelId="{6B73B9B2-AC06-4EA1-A804-817773C59D00}" type="presParOf" srcId="{D908AC99-A21A-4C97-B9BA-4A1685E5A797}" destId="{E1A0D315-417A-4179-A777-ECB2A9925539}" srcOrd="2" destOrd="0" presId="urn:microsoft.com/office/officeart/2005/8/layout/vList4#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BA66982-37AF-40F3-A668-9EC7DD8B76DE}" type="doc">
      <dgm:prSet loTypeId="urn:microsoft.com/office/officeart/2005/8/layout/vList5" loCatId="list" qsTypeId="urn:microsoft.com/office/officeart/2005/8/quickstyle/simple1#12" qsCatId="simple" csTypeId="urn:microsoft.com/office/officeart/2005/8/colors/accent1_2#13" csCatId="accent1" phldr="1"/>
      <dgm:spPr/>
      <dgm:t>
        <a:bodyPr/>
        <a:lstStyle/>
        <a:p>
          <a:endParaRPr lang="tr-TR"/>
        </a:p>
      </dgm:t>
    </dgm:pt>
    <dgm:pt modelId="{D3301315-B789-462D-A70D-EFD2574A09EC}">
      <dgm:prSet phldrT="[Metin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tr-TR" sz="2000" b="1" dirty="0" smtClean="0">
              <a:solidFill>
                <a:schemeClr val="tx1"/>
              </a:solidFill>
              <a:latin typeface="+mn-lt"/>
              <a:ea typeface="Times New Roman"/>
            </a:rPr>
            <a:t>PCB Arındırma</a:t>
          </a:r>
          <a:endParaRPr lang="tr-TR" sz="2000" b="1" dirty="0">
            <a:solidFill>
              <a:schemeClr val="tx1"/>
            </a:solidFill>
            <a:latin typeface="+mn-lt"/>
          </a:endParaRPr>
        </a:p>
      </dgm:t>
    </dgm:pt>
    <dgm:pt modelId="{3FC170C9-642A-4A5C-8A7B-F6CD93E56050}" type="parTrans" cxnId="{B8C98360-5A2B-44F5-A518-CA9BAF0C4CE5}">
      <dgm:prSet/>
      <dgm:spPr/>
      <dgm:t>
        <a:bodyPr/>
        <a:lstStyle/>
        <a:p>
          <a:endParaRPr lang="tr-TR" sz="2000" b="1">
            <a:solidFill>
              <a:schemeClr val="tx1"/>
            </a:solidFill>
          </a:endParaRPr>
        </a:p>
      </dgm:t>
    </dgm:pt>
    <dgm:pt modelId="{0FB6E9D8-AE25-4FC1-916A-1E9280524724}" type="sibTrans" cxnId="{B8C98360-5A2B-44F5-A518-CA9BAF0C4CE5}">
      <dgm:prSet/>
      <dgm:spPr/>
      <dgm:t>
        <a:bodyPr/>
        <a:lstStyle/>
        <a:p>
          <a:endParaRPr lang="tr-TR" sz="2000" b="1">
            <a:solidFill>
              <a:schemeClr val="tx1"/>
            </a:solidFill>
          </a:endParaRPr>
        </a:p>
      </dgm:t>
    </dgm:pt>
    <dgm:pt modelId="{A1635990-7AC1-466D-A0E9-C8425297FB09}">
      <dgm:prSet phldrT="[Metin]" custT="1"/>
      <dgm:spPr>
        <a:solidFill>
          <a:schemeClr val="bg1">
            <a:lumMod val="85000"/>
            <a:alpha val="29000"/>
          </a:schemeClr>
        </a:solidFill>
      </dgm:spPr>
      <dgm:t>
        <a:bodyPr/>
        <a:lstStyle/>
        <a:p>
          <a:r>
            <a:rPr lang="tr-TR" sz="2000" b="1" dirty="0" smtClean="0">
              <a:solidFill>
                <a:schemeClr val="tx1"/>
              </a:solidFill>
              <a:latin typeface="+mn-lt"/>
              <a:ea typeface="Times New Roman"/>
            </a:rPr>
            <a:t>1-   Teknik Uygunluk  Raporu</a:t>
          </a:r>
          <a:endParaRPr lang="tr-TR" sz="2000" b="1" dirty="0">
            <a:solidFill>
              <a:schemeClr val="tx1"/>
            </a:solidFill>
            <a:latin typeface="+mn-lt"/>
          </a:endParaRPr>
        </a:p>
      </dgm:t>
    </dgm:pt>
    <dgm:pt modelId="{9DA5705F-F735-4065-A3B8-70CD4661CFE1}" type="parTrans" cxnId="{EB400DE7-8401-41AC-A98E-3CE6C31F71B8}">
      <dgm:prSet/>
      <dgm:spPr/>
      <dgm:t>
        <a:bodyPr/>
        <a:lstStyle/>
        <a:p>
          <a:endParaRPr lang="tr-TR" sz="2000" b="1">
            <a:solidFill>
              <a:schemeClr val="tx1"/>
            </a:solidFill>
          </a:endParaRPr>
        </a:p>
      </dgm:t>
    </dgm:pt>
    <dgm:pt modelId="{0409A220-DB0D-4A65-9CD8-63752E42650E}" type="sibTrans" cxnId="{EB400DE7-8401-41AC-A98E-3CE6C31F71B8}">
      <dgm:prSet/>
      <dgm:spPr/>
      <dgm:t>
        <a:bodyPr/>
        <a:lstStyle/>
        <a:p>
          <a:endParaRPr lang="tr-TR" sz="2000" b="1">
            <a:solidFill>
              <a:schemeClr val="tx1"/>
            </a:solidFill>
          </a:endParaRPr>
        </a:p>
      </dgm:t>
    </dgm:pt>
    <dgm:pt modelId="{5B18A843-90F5-4A3B-B6A7-60F202F57461}">
      <dgm:prSet phldrT="[Metin]" custT="1"/>
      <dgm:spPr>
        <a:solidFill>
          <a:schemeClr val="bg1">
            <a:lumMod val="85000"/>
            <a:alpha val="29000"/>
          </a:schemeClr>
        </a:solidFill>
      </dgm:spPr>
      <dgm:t>
        <a:bodyPr/>
        <a:lstStyle/>
        <a:p>
          <a:endParaRPr lang="tr-TR" sz="2000" b="1" dirty="0">
            <a:solidFill>
              <a:schemeClr val="tx1"/>
            </a:solidFill>
            <a:latin typeface="+mn-lt"/>
          </a:endParaRPr>
        </a:p>
      </dgm:t>
    </dgm:pt>
    <dgm:pt modelId="{7E833725-699B-419E-817D-5071D24CE81D}" type="parTrans" cxnId="{902145F1-3843-43F4-89FE-8478214DCAF4}">
      <dgm:prSet/>
      <dgm:spPr/>
      <dgm:t>
        <a:bodyPr/>
        <a:lstStyle/>
        <a:p>
          <a:endParaRPr lang="tr-TR"/>
        </a:p>
      </dgm:t>
    </dgm:pt>
    <dgm:pt modelId="{584F046D-7C85-43B3-B3A8-8B69ED370266}" type="sibTrans" cxnId="{902145F1-3843-43F4-89FE-8478214DCAF4}">
      <dgm:prSet/>
      <dgm:spPr/>
      <dgm:t>
        <a:bodyPr/>
        <a:lstStyle/>
        <a:p>
          <a:endParaRPr lang="tr-TR"/>
        </a:p>
      </dgm:t>
    </dgm:pt>
    <dgm:pt modelId="{D9E6D590-6791-4788-A657-18FFE52B3D00}" type="pres">
      <dgm:prSet presAssocID="{4BA66982-37AF-40F3-A668-9EC7DD8B76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CEFBCDD-4B84-4415-85CD-19C0EFDAE41E}" type="pres">
      <dgm:prSet presAssocID="{D3301315-B789-462D-A70D-EFD2574A09EC}" presName="linNode" presStyleCnt="0"/>
      <dgm:spPr/>
    </dgm:pt>
    <dgm:pt modelId="{CB4138EB-9238-4F1B-85CD-20A3A1B3BA71}" type="pres">
      <dgm:prSet presAssocID="{D3301315-B789-462D-A70D-EFD2574A09EC}" presName="parentText" presStyleLbl="node1" presStyleIdx="0" presStyleCnt="1" custScaleY="86475" custLinFactNeighborX="7" custLinFactNeighborY="-3433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DF0A86-D989-4253-A35D-A8D72C17FFC9}" type="pres">
      <dgm:prSet presAssocID="{D3301315-B789-462D-A70D-EFD2574A09EC}" presName="descendantText" presStyleLbl="alignAccFollowNode1" presStyleIdx="0" presStyleCnt="1" custScaleY="24591" custLinFactNeighborX="12" custLinFactNeighborY="-3529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40E8174-9175-4E83-8BAE-69A0D2892D7D}" type="presOf" srcId="{A1635990-7AC1-466D-A0E9-C8425297FB09}" destId="{F9DF0A86-D989-4253-A35D-A8D72C17FFC9}" srcOrd="0" destOrd="1" presId="urn:microsoft.com/office/officeart/2005/8/layout/vList5"/>
    <dgm:cxn modelId="{F4EB2D11-8436-4D14-A070-B60BDE703017}" type="presOf" srcId="{4BA66982-37AF-40F3-A668-9EC7DD8B76DE}" destId="{D9E6D590-6791-4788-A657-18FFE52B3D00}" srcOrd="0" destOrd="0" presId="urn:microsoft.com/office/officeart/2005/8/layout/vList5"/>
    <dgm:cxn modelId="{EB400DE7-8401-41AC-A98E-3CE6C31F71B8}" srcId="{D3301315-B789-462D-A70D-EFD2574A09EC}" destId="{A1635990-7AC1-466D-A0E9-C8425297FB09}" srcOrd="1" destOrd="0" parTransId="{9DA5705F-F735-4065-A3B8-70CD4661CFE1}" sibTransId="{0409A220-DB0D-4A65-9CD8-63752E42650E}"/>
    <dgm:cxn modelId="{B8C98360-5A2B-44F5-A518-CA9BAF0C4CE5}" srcId="{4BA66982-37AF-40F3-A668-9EC7DD8B76DE}" destId="{D3301315-B789-462D-A70D-EFD2574A09EC}" srcOrd="0" destOrd="0" parTransId="{3FC170C9-642A-4A5C-8A7B-F6CD93E56050}" sibTransId="{0FB6E9D8-AE25-4FC1-916A-1E9280524724}"/>
    <dgm:cxn modelId="{F139CAE2-9C66-40C2-AED6-E88DDE1F16F0}" type="presOf" srcId="{5B18A843-90F5-4A3B-B6A7-60F202F57461}" destId="{F9DF0A86-D989-4253-A35D-A8D72C17FFC9}" srcOrd="0" destOrd="0" presId="urn:microsoft.com/office/officeart/2005/8/layout/vList5"/>
    <dgm:cxn modelId="{902145F1-3843-43F4-89FE-8478214DCAF4}" srcId="{D3301315-B789-462D-A70D-EFD2574A09EC}" destId="{5B18A843-90F5-4A3B-B6A7-60F202F57461}" srcOrd="0" destOrd="0" parTransId="{7E833725-699B-419E-817D-5071D24CE81D}" sibTransId="{584F046D-7C85-43B3-B3A8-8B69ED370266}"/>
    <dgm:cxn modelId="{650CF634-4BED-4DB5-B1D9-4F1888EA572D}" type="presOf" srcId="{D3301315-B789-462D-A70D-EFD2574A09EC}" destId="{CB4138EB-9238-4F1B-85CD-20A3A1B3BA71}" srcOrd="0" destOrd="0" presId="urn:microsoft.com/office/officeart/2005/8/layout/vList5"/>
    <dgm:cxn modelId="{752389E8-C1A0-4426-9C2D-E0AF8151AA54}" type="presParOf" srcId="{D9E6D590-6791-4788-A657-18FFE52B3D00}" destId="{BCEFBCDD-4B84-4415-85CD-19C0EFDAE41E}" srcOrd="0" destOrd="0" presId="urn:microsoft.com/office/officeart/2005/8/layout/vList5"/>
    <dgm:cxn modelId="{6162152B-9BD5-44D5-9529-5AD21B84371F}" type="presParOf" srcId="{BCEFBCDD-4B84-4415-85CD-19C0EFDAE41E}" destId="{CB4138EB-9238-4F1B-85CD-20A3A1B3BA71}" srcOrd="0" destOrd="0" presId="urn:microsoft.com/office/officeart/2005/8/layout/vList5"/>
    <dgm:cxn modelId="{C263D5D2-A4A2-45CD-B6E0-8834EE78BD35}" type="presParOf" srcId="{BCEFBCDD-4B84-4415-85CD-19C0EFDAE41E}" destId="{F9DF0A86-D989-4253-A35D-A8D72C17FFC9}" srcOrd="1" destOrd="0" presId="urn:microsoft.com/office/officeart/2005/8/layout/vList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0D8CEC3-DDF6-497C-8537-6E89913F0A2F}" type="doc">
      <dgm:prSet loTypeId="urn:microsoft.com/office/officeart/2005/8/layout/vList5" loCatId="list" qsTypeId="urn:microsoft.com/office/officeart/2005/8/quickstyle/simple1#13" qsCatId="simple" csTypeId="urn:microsoft.com/office/officeart/2005/8/colors/accent1_2#14" csCatId="accent1" phldr="1"/>
      <dgm:spPr/>
      <dgm:t>
        <a:bodyPr/>
        <a:lstStyle/>
        <a:p>
          <a:endParaRPr lang="tr-TR"/>
        </a:p>
      </dgm:t>
    </dgm:pt>
    <dgm:pt modelId="{8485E49E-694F-4D30-9F75-295CC6709091}">
      <dgm:prSet phldrT="[Metin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r-TR" sz="2000" b="1" dirty="0" smtClean="0">
              <a:latin typeface="+mn-lt"/>
              <a:ea typeface="Times New Roman"/>
            </a:rPr>
            <a:t>Atık Yakma ve Birlikte Yakma</a:t>
          </a:r>
          <a:endParaRPr lang="tr-TR" sz="2000" b="1" dirty="0">
            <a:latin typeface="+mn-lt"/>
          </a:endParaRPr>
        </a:p>
      </dgm:t>
    </dgm:pt>
    <dgm:pt modelId="{B74F0A88-AE9B-4A59-92D0-29C29C7AB0CE}" type="parTrans" cxnId="{4389F5BD-8065-4F37-B5A7-198C010ADEF0}">
      <dgm:prSet/>
      <dgm:spPr/>
      <dgm:t>
        <a:bodyPr/>
        <a:lstStyle/>
        <a:p>
          <a:endParaRPr lang="tr-TR" sz="2400" b="1"/>
        </a:p>
      </dgm:t>
    </dgm:pt>
    <dgm:pt modelId="{E8681B8A-AC31-43B1-8949-B7C6527C8450}" type="sibTrans" cxnId="{4389F5BD-8065-4F37-B5A7-198C010ADEF0}">
      <dgm:prSet/>
      <dgm:spPr/>
      <dgm:t>
        <a:bodyPr/>
        <a:lstStyle/>
        <a:p>
          <a:endParaRPr lang="tr-TR" sz="2400" b="1"/>
        </a:p>
      </dgm:t>
    </dgm:pt>
    <dgm:pt modelId="{7291FFB4-CFE2-47D4-A3A5-4FB411574FCA}">
      <dgm:prSet phldrT="[Metin]" custT="1"/>
      <dgm:spPr>
        <a:solidFill>
          <a:srgbClr val="BDD3FF">
            <a:alpha val="22000"/>
          </a:srgbClr>
        </a:solidFill>
      </dgm:spPr>
      <dgm:t>
        <a:bodyPr/>
        <a:lstStyle/>
        <a:p>
          <a:r>
            <a:rPr lang="tr-TR" sz="2000" b="1" dirty="0" smtClean="0">
              <a:latin typeface="+mn-lt"/>
              <a:ea typeface="Times New Roman"/>
            </a:rPr>
            <a:t>1- Onaylı Deneme Yakması Planı</a:t>
          </a:r>
          <a:endParaRPr lang="tr-TR" sz="2000" b="1" dirty="0">
            <a:latin typeface="+mn-lt"/>
          </a:endParaRPr>
        </a:p>
      </dgm:t>
    </dgm:pt>
    <dgm:pt modelId="{E6B16AFF-3FC6-4A72-923A-53CF255629E0}" type="parTrans" cxnId="{7E03F7E1-B556-4E8E-9437-D545CF88F100}">
      <dgm:prSet/>
      <dgm:spPr/>
      <dgm:t>
        <a:bodyPr/>
        <a:lstStyle/>
        <a:p>
          <a:endParaRPr lang="tr-TR" sz="2400" b="1"/>
        </a:p>
      </dgm:t>
    </dgm:pt>
    <dgm:pt modelId="{17C83412-BF4A-4D44-BF03-ADF059D222F0}" type="sibTrans" cxnId="{7E03F7E1-B556-4E8E-9437-D545CF88F100}">
      <dgm:prSet/>
      <dgm:spPr/>
      <dgm:t>
        <a:bodyPr/>
        <a:lstStyle/>
        <a:p>
          <a:endParaRPr lang="tr-TR" sz="2400" b="1"/>
        </a:p>
      </dgm:t>
    </dgm:pt>
    <dgm:pt modelId="{D746809F-178F-41D9-8BD6-BB366A837731}">
      <dgm:prSet phldrT="[Metin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r-TR" sz="2000" b="1" dirty="0" smtClean="0">
              <a:latin typeface="+mn-lt"/>
              <a:ea typeface="Times New Roman"/>
            </a:rPr>
            <a:t>Düzenli Depolama</a:t>
          </a:r>
          <a:endParaRPr lang="tr-TR" sz="2000" b="1" dirty="0">
            <a:latin typeface="+mn-lt"/>
          </a:endParaRPr>
        </a:p>
      </dgm:t>
    </dgm:pt>
    <dgm:pt modelId="{2514BCA5-022F-48E6-B6E8-C715DC04D7D9}" type="parTrans" cxnId="{F3FA8F91-B5B7-4F77-98E6-59835F8230A9}">
      <dgm:prSet/>
      <dgm:spPr/>
      <dgm:t>
        <a:bodyPr/>
        <a:lstStyle/>
        <a:p>
          <a:endParaRPr lang="tr-TR" sz="2400" b="1"/>
        </a:p>
      </dgm:t>
    </dgm:pt>
    <dgm:pt modelId="{9ACA9036-11DE-48DD-B3CA-D58CBE0EF5EF}" type="sibTrans" cxnId="{F3FA8F91-B5B7-4F77-98E6-59835F8230A9}">
      <dgm:prSet/>
      <dgm:spPr/>
      <dgm:t>
        <a:bodyPr/>
        <a:lstStyle/>
        <a:p>
          <a:endParaRPr lang="tr-TR" sz="2400" b="1"/>
        </a:p>
      </dgm:t>
    </dgm:pt>
    <dgm:pt modelId="{72B72616-4EC8-48D4-BA62-4AA38D8C5FB3}">
      <dgm:prSet phldrT="[Metin]" custT="1"/>
      <dgm:spPr>
        <a:solidFill>
          <a:schemeClr val="accent1">
            <a:lumMod val="20000"/>
            <a:lumOff val="80000"/>
            <a:alpha val="29000"/>
          </a:schemeClr>
        </a:solidFill>
      </dgm:spPr>
      <dgm:t>
        <a:bodyPr/>
        <a:lstStyle/>
        <a:p>
          <a:r>
            <a:rPr lang="tr-TR" sz="2000" b="1" dirty="0" smtClean="0">
              <a:latin typeface="+mn-lt"/>
              <a:ea typeface="Times New Roman"/>
            </a:rPr>
            <a:t>1-   İzleme Raporları</a:t>
          </a:r>
          <a:endParaRPr lang="tr-TR" sz="2000" b="1" dirty="0">
            <a:latin typeface="+mn-lt"/>
          </a:endParaRPr>
        </a:p>
      </dgm:t>
    </dgm:pt>
    <dgm:pt modelId="{A3513D0B-5799-4597-8412-A3BE7CB19DC3}" type="parTrans" cxnId="{CAFB7C22-0428-42CD-9A9A-4D0089876F23}">
      <dgm:prSet/>
      <dgm:spPr/>
      <dgm:t>
        <a:bodyPr/>
        <a:lstStyle/>
        <a:p>
          <a:endParaRPr lang="tr-TR" sz="2400" b="1"/>
        </a:p>
      </dgm:t>
    </dgm:pt>
    <dgm:pt modelId="{28B83E12-3401-49D9-B1CD-C7A018A4D079}" type="sibTrans" cxnId="{CAFB7C22-0428-42CD-9A9A-4D0089876F23}">
      <dgm:prSet/>
      <dgm:spPr/>
      <dgm:t>
        <a:bodyPr/>
        <a:lstStyle/>
        <a:p>
          <a:endParaRPr lang="tr-TR" sz="2400" b="1"/>
        </a:p>
      </dgm:t>
    </dgm:pt>
    <dgm:pt modelId="{7EA1279D-ECFA-41F9-8992-197B00F08156}">
      <dgm:prSet custT="1"/>
      <dgm:spPr>
        <a:solidFill>
          <a:srgbClr val="BDD3FF">
            <a:alpha val="22000"/>
          </a:srgbClr>
        </a:solidFill>
      </dgm:spPr>
      <dgm:t>
        <a:bodyPr/>
        <a:lstStyle/>
        <a:p>
          <a:r>
            <a:rPr lang="tr-TR" sz="2000" b="1" dirty="0" smtClean="0">
              <a:latin typeface="+mn-lt"/>
              <a:ea typeface="Times New Roman"/>
            </a:rPr>
            <a:t>2- Deneme Yakması Sonuç Raporu</a:t>
          </a:r>
          <a:endParaRPr lang="tr-TR" sz="2000" b="1" dirty="0">
            <a:latin typeface="+mn-lt"/>
            <a:ea typeface="Times New Roman"/>
          </a:endParaRPr>
        </a:p>
      </dgm:t>
    </dgm:pt>
    <dgm:pt modelId="{C1B277CC-E0DF-41D2-8DA4-236855E2C081}" type="parTrans" cxnId="{9DC0642B-1A1F-4DFB-A2F9-94811217DDFC}">
      <dgm:prSet/>
      <dgm:spPr/>
      <dgm:t>
        <a:bodyPr/>
        <a:lstStyle/>
        <a:p>
          <a:endParaRPr lang="tr-TR" sz="2400" b="1"/>
        </a:p>
      </dgm:t>
    </dgm:pt>
    <dgm:pt modelId="{06EFBC41-D16B-431C-B9F4-9B55502BB068}" type="sibTrans" cxnId="{9DC0642B-1A1F-4DFB-A2F9-94811217DDFC}">
      <dgm:prSet/>
      <dgm:spPr/>
      <dgm:t>
        <a:bodyPr/>
        <a:lstStyle/>
        <a:p>
          <a:endParaRPr lang="tr-TR" sz="2400" b="1"/>
        </a:p>
      </dgm:t>
    </dgm:pt>
    <dgm:pt modelId="{C2EA34B9-D78C-47F6-AF1A-43C4D1F69F39}" type="pres">
      <dgm:prSet presAssocID="{40D8CEC3-DDF6-497C-8537-6E89913F0A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E944A03-FDF7-4677-A397-7A72F3A8982D}" type="pres">
      <dgm:prSet presAssocID="{8485E49E-694F-4D30-9F75-295CC6709091}" presName="linNode" presStyleCnt="0"/>
      <dgm:spPr/>
    </dgm:pt>
    <dgm:pt modelId="{DA40CB67-F379-4B10-AAEF-0F81AEBECF7B}" type="pres">
      <dgm:prSet presAssocID="{8485E49E-694F-4D30-9F75-295CC6709091}" presName="parentText" presStyleLbl="node1" presStyleIdx="0" presStyleCnt="2" custScaleY="88763" custLinFactNeighborX="1103" custLinFactNeighborY="-4018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C76664-77F8-4661-8562-7BEE17E93C02}" type="pres">
      <dgm:prSet presAssocID="{8485E49E-694F-4D30-9F75-295CC6709091}" presName="descendantText" presStyleLbl="alignAccFollowNode1" presStyleIdx="0" presStyleCnt="2" custScaleY="163665" custLinFactNeighborX="1236" custLinFactNeighborY="-1589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28D0890-A0B6-4D6E-85F3-938A1E0F98A2}" type="pres">
      <dgm:prSet presAssocID="{E8681B8A-AC31-43B1-8949-B7C6527C8450}" presName="sp" presStyleCnt="0"/>
      <dgm:spPr/>
    </dgm:pt>
    <dgm:pt modelId="{57030AF1-27DF-44D4-9EBC-A92F11C48BD0}" type="pres">
      <dgm:prSet presAssocID="{D746809F-178F-41D9-8BD6-BB366A837731}" presName="linNode" presStyleCnt="0"/>
      <dgm:spPr/>
    </dgm:pt>
    <dgm:pt modelId="{CB50E8CB-0FC7-4098-AD10-6BF33EBD08BA}" type="pres">
      <dgm:prSet presAssocID="{D746809F-178F-41D9-8BD6-BB366A837731}" presName="parentText" presStyleLbl="node1" presStyleIdx="1" presStyleCnt="2" custScaleY="60168" custLinFactNeighborX="1292" custLinFactNeighborY="-5187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12DEFF-6F27-48C3-A41A-FD1ED6965E50}" type="pres">
      <dgm:prSet presAssocID="{D746809F-178F-41D9-8BD6-BB366A837731}" presName="descendantText" presStyleLbl="alignAccFollowNode1" presStyleIdx="1" presStyleCnt="2" custScaleY="43804" custLinFactNeighborX="1236" custLinFactNeighborY="-5882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DC0642B-1A1F-4DFB-A2F9-94811217DDFC}" srcId="{8485E49E-694F-4D30-9F75-295CC6709091}" destId="{7EA1279D-ECFA-41F9-8992-197B00F08156}" srcOrd="1" destOrd="0" parTransId="{C1B277CC-E0DF-41D2-8DA4-236855E2C081}" sibTransId="{06EFBC41-D16B-431C-B9F4-9B55502BB068}"/>
    <dgm:cxn modelId="{1BFFFDEF-68B5-4C7F-8C9F-7CA728AC8F0D}" type="presOf" srcId="{72B72616-4EC8-48D4-BA62-4AA38D8C5FB3}" destId="{F712DEFF-6F27-48C3-A41A-FD1ED6965E50}" srcOrd="0" destOrd="0" presId="urn:microsoft.com/office/officeart/2005/8/layout/vList5"/>
    <dgm:cxn modelId="{28EA2111-448A-4942-9EB3-F562F8300E09}" type="presOf" srcId="{40D8CEC3-DDF6-497C-8537-6E89913F0A2F}" destId="{C2EA34B9-D78C-47F6-AF1A-43C4D1F69F39}" srcOrd="0" destOrd="0" presId="urn:microsoft.com/office/officeart/2005/8/layout/vList5"/>
    <dgm:cxn modelId="{D93C3782-B53A-4275-BE2C-6A7AE2DF6406}" type="presOf" srcId="{D746809F-178F-41D9-8BD6-BB366A837731}" destId="{CB50E8CB-0FC7-4098-AD10-6BF33EBD08BA}" srcOrd="0" destOrd="0" presId="urn:microsoft.com/office/officeart/2005/8/layout/vList5"/>
    <dgm:cxn modelId="{F3FA8F91-B5B7-4F77-98E6-59835F8230A9}" srcId="{40D8CEC3-DDF6-497C-8537-6E89913F0A2F}" destId="{D746809F-178F-41D9-8BD6-BB366A837731}" srcOrd="1" destOrd="0" parTransId="{2514BCA5-022F-48E6-B6E8-C715DC04D7D9}" sibTransId="{9ACA9036-11DE-48DD-B3CA-D58CBE0EF5EF}"/>
    <dgm:cxn modelId="{CAFB7C22-0428-42CD-9A9A-4D0089876F23}" srcId="{D746809F-178F-41D9-8BD6-BB366A837731}" destId="{72B72616-4EC8-48D4-BA62-4AA38D8C5FB3}" srcOrd="0" destOrd="0" parTransId="{A3513D0B-5799-4597-8412-A3BE7CB19DC3}" sibTransId="{28B83E12-3401-49D9-B1CD-C7A018A4D079}"/>
    <dgm:cxn modelId="{4389F5BD-8065-4F37-B5A7-198C010ADEF0}" srcId="{40D8CEC3-DDF6-497C-8537-6E89913F0A2F}" destId="{8485E49E-694F-4D30-9F75-295CC6709091}" srcOrd="0" destOrd="0" parTransId="{B74F0A88-AE9B-4A59-92D0-29C29C7AB0CE}" sibTransId="{E8681B8A-AC31-43B1-8949-B7C6527C8450}"/>
    <dgm:cxn modelId="{7E03F7E1-B556-4E8E-9437-D545CF88F100}" srcId="{8485E49E-694F-4D30-9F75-295CC6709091}" destId="{7291FFB4-CFE2-47D4-A3A5-4FB411574FCA}" srcOrd="0" destOrd="0" parTransId="{E6B16AFF-3FC6-4A72-923A-53CF255629E0}" sibTransId="{17C83412-BF4A-4D44-BF03-ADF059D222F0}"/>
    <dgm:cxn modelId="{9AC47196-0249-494F-82AB-6B36EC36467C}" type="presOf" srcId="{8485E49E-694F-4D30-9F75-295CC6709091}" destId="{DA40CB67-F379-4B10-AAEF-0F81AEBECF7B}" srcOrd="0" destOrd="0" presId="urn:microsoft.com/office/officeart/2005/8/layout/vList5"/>
    <dgm:cxn modelId="{45913685-D057-434B-BEE9-A0EE1F0A3E40}" type="presOf" srcId="{7291FFB4-CFE2-47D4-A3A5-4FB411574FCA}" destId="{B6C76664-77F8-4661-8562-7BEE17E93C02}" srcOrd="0" destOrd="0" presId="urn:microsoft.com/office/officeart/2005/8/layout/vList5"/>
    <dgm:cxn modelId="{4EAAC5BC-7E45-4C29-AAC0-3D513EBF7098}" type="presOf" srcId="{7EA1279D-ECFA-41F9-8992-197B00F08156}" destId="{B6C76664-77F8-4661-8562-7BEE17E93C02}" srcOrd="0" destOrd="1" presId="urn:microsoft.com/office/officeart/2005/8/layout/vList5"/>
    <dgm:cxn modelId="{EF241F7E-2029-4DE2-864D-49B42B60F60B}" type="presParOf" srcId="{C2EA34B9-D78C-47F6-AF1A-43C4D1F69F39}" destId="{3E944A03-FDF7-4677-A397-7A72F3A8982D}" srcOrd="0" destOrd="0" presId="urn:microsoft.com/office/officeart/2005/8/layout/vList5"/>
    <dgm:cxn modelId="{EB966D15-98EF-49E5-805A-53E899646D8E}" type="presParOf" srcId="{3E944A03-FDF7-4677-A397-7A72F3A8982D}" destId="{DA40CB67-F379-4B10-AAEF-0F81AEBECF7B}" srcOrd="0" destOrd="0" presId="urn:microsoft.com/office/officeart/2005/8/layout/vList5"/>
    <dgm:cxn modelId="{C8497AE4-F98C-4DEA-B0D5-5852350F4FB5}" type="presParOf" srcId="{3E944A03-FDF7-4677-A397-7A72F3A8982D}" destId="{B6C76664-77F8-4661-8562-7BEE17E93C02}" srcOrd="1" destOrd="0" presId="urn:microsoft.com/office/officeart/2005/8/layout/vList5"/>
    <dgm:cxn modelId="{9B280CBA-00D5-4880-BCB6-3527566746B7}" type="presParOf" srcId="{C2EA34B9-D78C-47F6-AF1A-43C4D1F69F39}" destId="{628D0890-A0B6-4D6E-85F3-938A1E0F98A2}" srcOrd="1" destOrd="0" presId="urn:microsoft.com/office/officeart/2005/8/layout/vList5"/>
    <dgm:cxn modelId="{BE503F07-640C-4513-AE59-0B4BB52E1AC2}" type="presParOf" srcId="{C2EA34B9-D78C-47F6-AF1A-43C4D1F69F39}" destId="{57030AF1-27DF-44D4-9EBC-A92F11C48BD0}" srcOrd="2" destOrd="0" presId="urn:microsoft.com/office/officeart/2005/8/layout/vList5"/>
    <dgm:cxn modelId="{3E36E5C7-65E1-46B0-B147-085B8FE5B758}" type="presParOf" srcId="{57030AF1-27DF-44D4-9EBC-A92F11C48BD0}" destId="{CB50E8CB-0FC7-4098-AD10-6BF33EBD08BA}" srcOrd="0" destOrd="0" presId="urn:microsoft.com/office/officeart/2005/8/layout/vList5"/>
    <dgm:cxn modelId="{9260715F-4E58-44ED-B5E0-63DED7AAF09D}" type="presParOf" srcId="{57030AF1-27DF-44D4-9EBC-A92F11C48BD0}" destId="{F712DEFF-6F27-48C3-A41A-FD1ED6965E5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61D59E-006C-400B-81AE-AB0653DA08B1}" type="doc">
      <dgm:prSet loTypeId="urn:microsoft.com/office/officeart/2005/8/layout/list1" loCatId="list" qsTypeId="urn:microsoft.com/office/officeart/2005/8/quickstyle/3d3" qsCatId="3D" csTypeId="urn:microsoft.com/office/officeart/2005/8/colors/accent1_2#5" csCatId="accent1" phldr="1"/>
      <dgm:spPr/>
      <dgm:t>
        <a:bodyPr/>
        <a:lstStyle/>
        <a:p>
          <a:endParaRPr lang="tr-TR"/>
        </a:p>
      </dgm:t>
    </dgm:pt>
    <dgm:pt modelId="{CE40E6DB-2F3E-4C89-B502-BDBA80BEC7BD}">
      <dgm:prSet phldrT="[Metin]" custT="1"/>
      <dgm:spPr>
        <a:solidFill>
          <a:srgbClr val="F2850E"/>
        </a:solidFill>
      </dgm:spPr>
      <dgm:t>
        <a:bodyPr/>
        <a:lstStyle/>
        <a:p>
          <a:r>
            <a:rPr lang="tr-TR" sz="2200" b="1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1-</a:t>
          </a:r>
          <a:r>
            <a:rPr lang="tr-TR" sz="2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ÇED Belgesi</a:t>
          </a:r>
          <a:endParaRPr lang="tr-TR" sz="2200" dirty="0">
            <a:solidFill>
              <a:schemeClr val="tx1"/>
            </a:solidFill>
          </a:endParaRPr>
        </a:p>
      </dgm:t>
    </dgm:pt>
    <dgm:pt modelId="{CA470D23-2EBA-406D-A3C5-A338ECE11F9D}" type="parTrans" cxnId="{1C5F5535-3728-4DB9-BAC2-ADAABC8A43B3}">
      <dgm:prSet/>
      <dgm:spPr/>
      <dgm:t>
        <a:bodyPr/>
        <a:lstStyle/>
        <a:p>
          <a:endParaRPr lang="tr-TR" sz="2200"/>
        </a:p>
      </dgm:t>
    </dgm:pt>
    <dgm:pt modelId="{1049617C-1611-4440-8D90-6DD1CA0C8701}" type="sibTrans" cxnId="{1C5F5535-3728-4DB9-BAC2-ADAABC8A43B3}">
      <dgm:prSet/>
      <dgm:spPr/>
      <dgm:t>
        <a:bodyPr/>
        <a:lstStyle/>
        <a:p>
          <a:endParaRPr lang="tr-TR" sz="2200"/>
        </a:p>
      </dgm:t>
    </dgm:pt>
    <dgm:pt modelId="{792FBBE4-B196-49D4-8DBD-8A66047F73DB}">
      <dgm:prSet phldrT="[Metin]" custT="1"/>
      <dgm:spPr>
        <a:solidFill>
          <a:srgbClr val="F2850E"/>
        </a:solidFill>
      </dgm:spPr>
      <dgm:t>
        <a:bodyPr/>
        <a:lstStyle/>
        <a:p>
          <a:r>
            <a:rPr lang="tr-TR" sz="2200" b="1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2</a:t>
          </a:r>
          <a:r>
            <a:rPr lang="tr-TR" sz="2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-Sicil Gazetesi  </a:t>
          </a:r>
          <a:endParaRPr lang="tr-TR" sz="2200" dirty="0">
            <a:solidFill>
              <a:schemeClr val="tx1"/>
            </a:solidFill>
          </a:endParaRPr>
        </a:p>
      </dgm:t>
    </dgm:pt>
    <dgm:pt modelId="{40401722-F2F9-4DC9-A28A-C85833E6C1E1}" type="parTrans" cxnId="{D53FD23F-FA4D-4E77-9781-4AFEB93D5941}">
      <dgm:prSet/>
      <dgm:spPr/>
      <dgm:t>
        <a:bodyPr/>
        <a:lstStyle/>
        <a:p>
          <a:endParaRPr lang="tr-TR" sz="2200"/>
        </a:p>
      </dgm:t>
    </dgm:pt>
    <dgm:pt modelId="{318BE234-429B-4102-B2F8-F7E5A580C2CC}" type="sibTrans" cxnId="{D53FD23F-FA4D-4E77-9781-4AFEB93D5941}">
      <dgm:prSet/>
      <dgm:spPr/>
      <dgm:t>
        <a:bodyPr/>
        <a:lstStyle/>
        <a:p>
          <a:endParaRPr lang="tr-TR" sz="2200"/>
        </a:p>
      </dgm:t>
    </dgm:pt>
    <dgm:pt modelId="{BEB962F7-861F-4457-8968-F67EE311C9B0}">
      <dgm:prSet phldrT="[Metin]" custT="1"/>
      <dgm:spPr>
        <a:solidFill>
          <a:srgbClr val="F2850E"/>
        </a:solidFill>
      </dgm:spPr>
      <dgm:t>
        <a:bodyPr/>
        <a:lstStyle/>
        <a:p>
          <a:r>
            <a:rPr lang="tr-TR" sz="2200" b="1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4</a:t>
          </a:r>
          <a:r>
            <a:rPr lang="tr-TR" sz="2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-İş Akım Şeması ve Proses Özeti</a:t>
          </a:r>
          <a:endParaRPr lang="tr-TR" sz="2200" dirty="0">
            <a:solidFill>
              <a:schemeClr val="tx1"/>
            </a:solidFill>
          </a:endParaRPr>
        </a:p>
      </dgm:t>
    </dgm:pt>
    <dgm:pt modelId="{C67920CF-216D-4D2C-9793-6AD2CB734178}" type="parTrans" cxnId="{FA9F37FE-1F6C-42DA-8DFC-995DDE121DD5}">
      <dgm:prSet/>
      <dgm:spPr/>
      <dgm:t>
        <a:bodyPr/>
        <a:lstStyle/>
        <a:p>
          <a:endParaRPr lang="tr-TR" sz="2200"/>
        </a:p>
      </dgm:t>
    </dgm:pt>
    <dgm:pt modelId="{F7823622-AC0D-4E3E-A900-F2EFD8C6B3E1}" type="sibTrans" cxnId="{FA9F37FE-1F6C-42DA-8DFC-995DDE121DD5}">
      <dgm:prSet/>
      <dgm:spPr/>
      <dgm:t>
        <a:bodyPr/>
        <a:lstStyle/>
        <a:p>
          <a:endParaRPr lang="tr-TR" sz="2200"/>
        </a:p>
      </dgm:t>
    </dgm:pt>
    <dgm:pt modelId="{D6603A25-3FB4-49E9-B6B9-E64D3E867CC2}">
      <dgm:prSet phldrT="[Metin]" custT="1"/>
      <dgm:spPr>
        <a:solidFill>
          <a:srgbClr val="F2850E"/>
        </a:solidFill>
      </dgm:spPr>
      <dgm:t>
        <a:bodyPr/>
        <a:lstStyle/>
        <a:p>
          <a:pPr rtl="0"/>
          <a:r>
            <a:rPr lang="tr-TR" sz="2200" b="1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3</a:t>
          </a:r>
          <a:r>
            <a:rPr lang="tr-TR" sz="2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-Kapasite Raporu</a:t>
          </a:r>
          <a:endParaRPr lang="tr-TR" sz="2200" dirty="0">
            <a:solidFill>
              <a:schemeClr val="tx1"/>
            </a:solidFill>
          </a:endParaRPr>
        </a:p>
      </dgm:t>
    </dgm:pt>
    <dgm:pt modelId="{1CD28C3C-CDC5-4895-9831-769961CD7C48}" type="parTrans" cxnId="{048A3840-EBA9-476F-A939-51EF883E083F}">
      <dgm:prSet/>
      <dgm:spPr/>
      <dgm:t>
        <a:bodyPr/>
        <a:lstStyle/>
        <a:p>
          <a:endParaRPr lang="tr-TR" sz="2200"/>
        </a:p>
      </dgm:t>
    </dgm:pt>
    <dgm:pt modelId="{1C5EA38A-A8FF-4F2A-9F4C-7F4EEF67038D}" type="sibTrans" cxnId="{048A3840-EBA9-476F-A939-51EF883E083F}">
      <dgm:prSet/>
      <dgm:spPr/>
      <dgm:t>
        <a:bodyPr/>
        <a:lstStyle/>
        <a:p>
          <a:endParaRPr lang="tr-TR" sz="2200"/>
        </a:p>
      </dgm:t>
    </dgm:pt>
    <dgm:pt modelId="{423C4A2F-0F5B-40D7-A63C-387A0D8EC61F}" type="pres">
      <dgm:prSet presAssocID="{A461D59E-006C-400B-81AE-AB0653DA08B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8DDBECE-9480-4F50-A85C-8E6C7BB4F6EC}" type="pres">
      <dgm:prSet presAssocID="{CE40E6DB-2F3E-4C89-B502-BDBA80BEC7BD}" presName="parentLin" presStyleCnt="0"/>
      <dgm:spPr/>
    </dgm:pt>
    <dgm:pt modelId="{B31E8211-A379-4E75-97DC-B1FFA1B3F61B}" type="pres">
      <dgm:prSet presAssocID="{CE40E6DB-2F3E-4C89-B502-BDBA80BEC7BD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CC4E8DF9-E3B6-42FB-9FAB-1EE3CE66A7FD}" type="pres">
      <dgm:prSet presAssocID="{CE40E6DB-2F3E-4C89-B502-BDBA80BEC7BD}" presName="parentText" presStyleLbl="node1" presStyleIdx="0" presStyleCnt="4" custLinFactNeighborX="-13043" custLinFactNeighborY="-1147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452A71-FC1A-4905-8E03-CDABBDE1A3A9}" type="pres">
      <dgm:prSet presAssocID="{CE40E6DB-2F3E-4C89-B502-BDBA80BEC7BD}" presName="negativeSpace" presStyleCnt="0"/>
      <dgm:spPr/>
    </dgm:pt>
    <dgm:pt modelId="{C8B40456-FF7B-4676-AEB1-51D9A79AE765}" type="pres">
      <dgm:prSet presAssocID="{CE40E6DB-2F3E-4C89-B502-BDBA80BEC7BD}" presName="childText" presStyleLbl="conFgAcc1" presStyleIdx="0" presStyleCnt="4">
        <dgm:presLayoutVars>
          <dgm:bulletEnabled val="1"/>
        </dgm:presLayoutVars>
      </dgm:prSet>
      <dgm:spPr/>
    </dgm:pt>
    <dgm:pt modelId="{09EE0E19-954A-4A7D-9DAF-A4B79DABCD2B}" type="pres">
      <dgm:prSet presAssocID="{1049617C-1611-4440-8D90-6DD1CA0C8701}" presName="spaceBetweenRectangles" presStyleCnt="0"/>
      <dgm:spPr/>
    </dgm:pt>
    <dgm:pt modelId="{049B4BA7-C1CA-4DC8-876F-DB9C6F5262FE}" type="pres">
      <dgm:prSet presAssocID="{792FBBE4-B196-49D4-8DBD-8A66047F73DB}" presName="parentLin" presStyleCnt="0"/>
      <dgm:spPr/>
    </dgm:pt>
    <dgm:pt modelId="{2D6C0C98-D8F0-4C68-BBC9-3F54891C7113}" type="pres">
      <dgm:prSet presAssocID="{792FBBE4-B196-49D4-8DBD-8A66047F73DB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C0856CAC-18E7-4EA0-B9B0-AAA288EA61C0}" type="pres">
      <dgm:prSet presAssocID="{792FBBE4-B196-49D4-8DBD-8A66047F73DB}" presName="parentText" presStyleLbl="node1" presStyleIdx="1" presStyleCnt="4" custLinFactNeighborX="-13043" custLinFactNeighborY="-1147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149C47-243C-4673-A36E-32F5EBE5C661}" type="pres">
      <dgm:prSet presAssocID="{792FBBE4-B196-49D4-8DBD-8A66047F73DB}" presName="negativeSpace" presStyleCnt="0"/>
      <dgm:spPr/>
    </dgm:pt>
    <dgm:pt modelId="{8A50A61B-6EF2-428A-846A-3CC460776CC8}" type="pres">
      <dgm:prSet presAssocID="{792FBBE4-B196-49D4-8DBD-8A66047F73DB}" presName="childText" presStyleLbl="conFgAcc1" presStyleIdx="1" presStyleCnt="4">
        <dgm:presLayoutVars>
          <dgm:bulletEnabled val="1"/>
        </dgm:presLayoutVars>
      </dgm:prSet>
      <dgm:spPr/>
    </dgm:pt>
    <dgm:pt modelId="{7646F7D8-EC1D-4D7D-9CD9-AD710C306A40}" type="pres">
      <dgm:prSet presAssocID="{318BE234-429B-4102-B2F8-F7E5A580C2CC}" presName="spaceBetweenRectangles" presStyleCnt="0"/>
      <dgm:spPr/>
    </dgm:pt>
    <dgm:pt modelId="{0FE5A13E-4AD0-4778-9EEA-1DB75F5D6173}" type="pres">
      <dgm:prSet presAssocID="{D6603A25-3FB4-49E9-B6B9-E64D3E867CC2}" presName="parentLin" presStyleCnt="0"/>
      <dgm:spPr/>
    </dgm:pt>
    <dgm:pt modelId="{53FFC3E3-53C1-4C73-872E-82AE1CCC565A}" type="pres">
      <dgm:prSet presAssocID="{D6603A25-3FB4-49E9-B6B9-E64D3E867CC2}" presName="parentLeftMargin" presStyleLbl="node1" presStyleIdx="1" presStyleCnt="4"/>
      <dgm:spPr/>
      <dgm:t>
        <a:bodyPr/>
        <a:lstStyle/>
        <a:p>
          <a:endParaRPr lang="tr-TR"/>
        </a:p>
      </dgm:t>
    </dgm:pt>
    <dgm:pt modelId="{90BDC57A-535B-4D59-AB43-F4D2F129F84D}" type="pres">
      <dgm:prSet presAssocID="{D6603A25-3FB4-49E9-B6B9-E64D3E867CC2}" presName="parentText" presStyleLbl="node1" presStyleIdx="2" presStyleCnt="4" custLinFactNeighborX="-13043" custLinFactNeighborY="-1147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C86C99D-E9B7-4A81-AD79-8515557A58E8}" type="pres">
      <dgm:prSet presAssocID="{D6603A25-3FB4-49E9-B6B9-E64D3E867CC2}" presName="negativeSpace" presStyleCnt="0"/>
      <dgm:spPr/>
    </dgm:pt>
    <dgm:pt modelId="{22FC3112-A4B7-40DC-9C37-53990D7D0B06}" type="pres">
      <dgm:prSet presAssocID="{D6603A25-3FB4-49E9-B6B9-E64D3E867CC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1FCF6C-F080-44FC-81FC-59B341D875BB}" type="pres">
      <dgm:prSet presAssocID="{1C5EA38A-A8FF-4F2A-9F4C-7F4EEF67038D}" presName="spaceBetweenRectangles" presStyleCnt="0"/>
      <dgm:spPr/>
    </dgm:pt>
    <dgm:pt modelId="{8699D5E9-E408-44BD-A878-BDC6EB375056}" type="pres">
      <dgm:prSet presAssocID="{BEB962F7-861F-4457-8968-F67EE311C9B0}" presName="parentLin" presStyleCnt="0"/>
      <dgm:spPr/>
    </dgm:pt>
    <dgm:pt modelId="{F2A7266E-22CE-42CE-A18B-253DC49BA250}" type="pres">
      <dgm:prSet presAssocID="{BEB962F7-861F-4457-8968-F67EE311C9B0}" presName="parentLeftMargin" presStyleLbl="node1" presStyleIdx="2" presStyleCnt="4"/>
      <dgm:spPr/>
      <dgm:t>
        <a:bodyPr/>
        <a:lstStyle/>
        <a:p>
          <a:endParaRPr lang="tr-TR"/>
        </a:p>
      </dgm:t>
    </dgm:pt>
    <dgm:pt modelId="{010494BD-DBA6-4E6E-92DE-536973A4D059}" type="pres">
      <dgm:prSet presAssocID="{BEB962F7-861F-4457-8968-F67EE311C9B0}" presName="parentText" presStyleLbl="node1" presStyleIdx="3" presStyleCnt="4" custLinFactNeighborX="-13043" custLinFactNeighborY="-1147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54AD765-1BAB-4D79-8359-29F4087949F9}" type="pres">
      <dgm:prSet presAssocID="{BEB962F7-861F-4457-8968-F67EE311C9B0}" presName="negativeSpace" presStyleCnt="0"/>
      <dgm:spPr/>
    </dgm:pt>
    <dgm:pt modelId="{2BE87C27-5B1D-4D92-AA16-1EBA0583A76B}" type="pres">
      <dgm:prSet presAssocID="{BEB962F7-861F-4457-8968-F67EE311C9B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2B6C868-BA4B-428B-B36B-14303BDCCED4}" type="presOf" srcId="{BEB962F7-861F-4457-8968-F67EE311C9B0}" destId="{010494BD-DBA6-4E6E-92DE-536973A4D059}" srcOrd="1" destOrd="0" presId="urn:microsoft.com/office/officeart/2005/8/layout/list1"/>
    <dgm:cxn modelId="{4B90BE35-2D89-421D-B65E-FDFC5CC18413}" type="presOf" srcId="{792FBBE4-B196-49D4-8DBD-8A66047F73DB}" destId="{C0856CAC-18E7-4EA0-B9B0-AAA288EA61C0}" srcOrd="1" destOrd="0" presId="urn:microsoft.com/office/officeart/2005/8/layout/list1"/>
    <dgm:cxn modelId="{048A3840-EBA9-476F-A939-51EF883E083F}" srcId="{A461D59E-006C-400B-81AE-AB0653DA08B1}" destId="{D6603A25-3FB4-49E9-B6B9-E64D3E867CC2}" srcOrd="2" destOrd="0" parTransId="{1CD28C3C-CDC5-4895-9831-769961CD7C48}" sibTransId="{1C5EA38A-A8FF-4F2A-9F4C-7F4EEF67038D}"/>
    <dgm:cxn modelId="{1C5F5535-3728-4DB9-BAC2-ADAABC8A43B3}" srcId="{A461D59E-006C-400B-81AE-AB0653DA08B1}" destId="{CE40E6DB-2F3E-4C89-B502-BDBA80BEC7BD}" srcOrd="0" destOrd="0" parTransId="{CA470D23-2EBA-406D-A3C5-A338ECE11F9D}" sibTransId="{1049617C-1611-4440-8D90-6DD1CA0C8701}"/>
    <dgm:cxn modelId="{BF1005E6-970A-40AE-94D5-CC63D70E61FE}" type="presOf" srcId="{CE40E6DB-2F3E-4C89-B502-BDBA80BEC7BD}" destId="{B31E8211-A379-4E75-97DC-B1FFA1B3F61B}" srcOrd="0" destOrd="0" presId="urn:microsoft.com/office/officeart/2005/8/layout/list1"/>
    <dgm:cxn modelId="{113DAD04-F67E-4982-A191-CAD0A063DF45}" type="presOf" srcId="{A461D59E-006C-400B-81AE-AB0653DA08B1}" destId="{423C4A2F-0F5B-40D7-A63C-387A0D8EC61F}" srcOrd="0" destOrd="0" presId="urn:microsoft.com/office/officeart/2005/8/layout/list1"/>
    <dgm:cxn modelId="{393449B9-BE04-4ECA-AFDE-3C8926990ED9}" type="presOf" srcId="{792FBBE4-B196-49D4-8DBD-8A66047F73DB}" destId="{2D6C0C98-D8F0-4C68-BBC9-3F54891C7113}" srcOrd="0" destOrd="0" presId="urn:microsoft.com/office/officeart/2005/8/layout/list1"/>
    <dgm:cxn modelId="{D53FD23F-FA4D-4E77-9781-4AFEB93D5941}" srcId="{A461D59E-006C-400B-81AE-AB0653DA08B1}" destId="{792FBBE4-B196-49D4-8DBD-8A66047F73DB}" srcOrd="1" destOrd="0" parTransId="{40401722-F2F9-4DC9-A28A-C85833E6C1E1}" sibTransId="{318BE234-429B-4102-B2F8-F7E5A580C2CC}"/>
    <dgm:cxn modelId="{BB675085-C91D-4A56-B281-340C238D43C1}" type="presOf" srcId="{BEB962F7-861F-4457-8968-F67EE311C9B0}" destId="{F2A7266E-22CE-42CE-A18B-253DC49BA250}" srcOrd="0" destOrd="0" presId="urn:microsoft.com/office/officeart/2005/8/layout/list1"/>
    <dgm:cxn modelId="{FA9F37FE-1F6C-42DA-8DFC-995DDE121DD5}" srcId="{A461D59E-006C-400B-81AE-AB0653DA08B1}" destId="{BEB962F7-861F-4457-8968-F67EE311C9B0}" srcOrd="3" destOrd="0" parTransId="{C67920CF-216D-4D2C-9793-6AD2CB734178}" sibTransId="{F7823622-AC0D-4E3E-A900-F2EFD8C6B3E1}"/>
    <dgm:cxn modelId="{71BB4270-8042-437F-9343-375FFE103AB9}" type="presOf" srcId="{D6603A25-3FB4-49E9-B6B9-E64D3E867CC2}" destId="{53FFC3E3-53C1-4C73-872E-82AE1CCC565A}" srcOrd="0" destOrd="0" presId="urn:microsoft.com/office/officeart/2005/8/layout/list1"/>
    <dgm:cxn modelId="{3C271B3B-C684-451B-BCE0-DEC37BC30FF7}" type="presOf" srcId="{D6603A25-3FB4-49E9-B6B9-E64D3E867CC2}" destId="{90BDC57A-535B-4D59-AB43-F4D2F129F84D}" srcOrd="1" destOrd="0" presId="urn:microsoft.com/office/officeart/2005/8/layout/list1"/>
    <dgm:cxn modelId="{2531A004-1DEC-4005-81D0-C69FF7B8DB55}" type="presOf" srcId="{CE40E6DB-2F3E-4C89-B502-BDBA80BEC7BD}" destId="{CC4E8DF9-E3B6-42FB-9FAB-1EE3CE66A7FD}" srcOrd="1" destOrd="0" presId="urn:microsoft.com/office/officeart/2005/8/layout/list1"/>
    <dgm:cxn modelId="{F187E4A3-83A0-4FC9-95EF-B01DC3C9307C}" type="presParOf" srcId="{423C4A2F-0F5B-40D7-A63C-387A0D8EC61F}" destId="{A8DDBECE-9480-4F50-A85C-8E6C7BB4F6EC}" srcOrd="0" destOrd="0" presId="urn:microsoft.com/office/officeart/2005/8/layout/list1"/>
    <dgm:cxn modelId="{687C2BEB-FE45-437C-9CC1-67D77F514034}" type="presParOf" srcId="{A8DDBECE-9480-4F50-A85C-8E6C7BB4F6EC}" destId="{B31E8211-A379-4E75-97DC-B1FFA1B3F61B}" srcOrd="0" destOrd="0" presId="urn:microsoft.com/office/officeart/2005/8/layout/list1"/>
    <dgm:cxn modelId="{8CD0CF69-1141-46ED-A797-8976C5965271}" type="presParOf" srcId="{A8DDBECE-9480-4F50-A85C-8E6C7BB4F6EC}" destId="{CC4E8DF9-E3B6-42FB-9FAB-1EE3CE66A7FD}" srcOrd="1" destOrd="0" presId="urn:microsoft.com/office/officeart/2005/8/layout/list1"/>
    <dgm:cxn modelId="{4F4345E4-1BD6-4022-BCC1-04540DF34D64}" type="presParOf" srcId="{423C4A2F-0F5B-40D7-A63C-387A0D8EC61F}" destId="{86452A71-FC1A-4905-8E03-CDABBDE1A3A9}" srcOrd="1" destOrd="0" presId="urn:microsoft.com/office/officeart/2005/8/layout/list1"/>
    <dgm:cxn modelId="{4318A081-BF70-45B7-899A-574257F76645}" type="presParOf" srcId="{423C4A2F-0F5B-40D7-A63C-387A0D8EC61F}" destId="{C8B40456-FF7B-4676-AEB1-51D9A79AE765}" srcOrd="2" destOrd="0" presId="urn:microsoft.com/office/officeart/2005/8/layout/list1"/>
    <dgm:cxn modelId="{03A1F45C-C1B3-439C-9F75-E2681EB9A260}" type="presParOf" srcId="{423C4A2F-0F5B-40D7-A63C-387A0D8EC61F}" destId="{09EE0E19-954A-4A7D-9DAF-A4B79DABCD2B}" srcOrd="3" destOrd="0" presId="urn:microsoft.com/office/officeart/2005/8/layout/list1"/>
    <dgm:cxn modelId="{529EC0FA-F0D6-4E2B-AAF3-0E972E3149E0}" type="presParOf" srcId="{423C4A2F-0F5B-40D7-A63C-387A0D8EC61F}" destId="{049B4BA7-C1CA-4DC8-876F-DB9C6F5262FE}" srcOrd="4" destOrd="0" presId="urn:microsoft.com/office/officeart/2005/8/layout/list1"/>
    <dgm:cxn modelId="{E68FE5F5-402E-46B5-BF89-D3541E261451}" type="presParOf" srcId="{049B4BA7-C1CA-4DC8-876F-DB9C6F5262FE}" destId="{2D6C0C98-D8F0-4C68-BBC9-3F54891C7113}" srcOrd="0" destOrd="0" presId="urn:microsoft.com/office/officeart/2005/8/layout/list1"/>
    <dgm:cxn modelId="{7B382482-D5A3-4E20-896F-CDE0215CD38B}" type="presParOf" srcId="{049B4BA7-C1CA-4DC8-876F-DB9C6F5262FE}" destId="{C0856CAC-18E7-4EA0-B9B0-AAA288EA61C0}" srcOrd="1" destOrd="0" presId="urn:microsoft.com/office/officeart/2005/8/layout/list1"/>
    <dgm:cxn modelId="{D376CF70-FE05-4F15-95F4-1D6DC93CCA6C}" type="presParOf" srcId="{423C4A2F-0F5B-40D7-A63C-387A0D8EC61F}" destId="{DB149C47-243C-4673-A36E-32F5EBE5C661}" srcOrd="5" destOrd="0" presId="urn:microsoft.com/office/officeart/2005/8/layout/list1"/>
    <dgm:cxn modelId="{57B3611B-9CDF-4310-A11C-A54651BE64D5}" type="presParOf" srcId="{423C4A2F-0F5B-40D7-A63C-387A0D8EC61F}" destId="{8A50A61B-6EF2-428A-846A-3CC460776CC8}" srcOrd="6" destOrd="0" presId="urn:microsoft.com/office/officeart/2005/8/layout/list1"/>
    <dgm:cxn modelId="{C3334223-B35E-4CC3-AE27-D58AF1B18DBD}" type="presParOf" srcId="{423C4A2F-0F5B-40D7-A63C-387A0D8EC61F}" destId="{7646F7D8-EC1D-4D7D-9CD9-AD710C306A40}" srcOrd="7" destOrd="0" presId="urn:microsoft.com/office/officeart/2005/8/layout/list1"/>
    <dgm:cxn modelId="{0137E04E-37D9-4A1A-9270-F4D03DDC51EF}" type="presParOf" srcId="{423C4A2F-0F5B-40D7-A63C-387A0D8EC61F}" destId="{0FE5A13E-4AD0-4778-9EEA-1DB75F5D6173}" srcOrd="8" destOrd="0" presId="urn:microsoft.com/office/officeart/2005/8/layout/list1"/>
    <dgm:cxn modelId="{BD5716ED-8D67-4E3D-A21C-B99A2BE4BD6F}" type="presParOf" srcId="{0FE5A13E-4AD0-4778-9EEA-1DB75F5D6173}" destId="{53FFC3E3-53C1-4C73-872E-82AE1CCC565A}" srcOrd="0" destOrd="0" presId="urn:microsoft.com/office/officeart/2005/8/layout/list1"/>
    <dgm:cxn modelId="{D4E9430C-9878-422C-ADDC-B6997949B94A}" type="presParOf" srcId="{0FE5A13E-4AD0-4778-9EEA-1DB75F5D6173}" destId="{90BDC57A-535B-4D59-AB43-F4D2F129F84D}" srcOrd="1" destOrd="0" presId="urn:microsoft.com/office/officeart/2005/8/layout/list1"/>
    <dgm:cxn modelId="{35946805-45C3-4807-8B33-3253EEF88423}" type="presParOf" srcId="{423C4A2F-0F5B-40D7-A63C-387A0D8EC61F}" destId="{5C86C99D-E9B7-4A81-AD79-8515557A58E8}" srcOrd="9" destOrd="0" presId="urn:microsoft.com/office/officeart/2005/8/layout/list1"/>
    <dgm:cxn modelId="{384DB27C-7CFC-4181-81DB-ECE60FC001EB}" type="presParOf" srcId="{423C4A2F-0F5B-40D7-A63C-387A0D8EC61F}" destId="{22FC3112-A4B7-40DC-9C37-53990D7D0B06}" srcOrd="10" destOrd="0" presId="urn:microsoft.com/office/officeart/2005/8/layout/list1"/>
    <dgm:cxn modelId="{F87118F3-C425-4C1A-9F29-116D1C7922A5}" type="presParOf" srcId="{423C4A2F-0F5B-40D7-A63C-387A0D8EC61F}" destId="{AD1FCF6C-F080-44FC-81FC-59B341D875BB}" srcOrd="11" destOrd="0" presId="urn:microsoft.com/office/officeart/2005/8/layout/list1"/>
    <dgm:cxn modelId="{90587B56-FC1C-4C56-A338-091CAFE492C6}" type="presParOf" srcId="{423C4A2F-0F5B-40D7-A63C-387A0D8EC61F}" destId="{8699D5E9-E408-44BD-A878-BDC6EB375056}" srcOrd="12" destOrd="0" presId="urn:microsoft.com/office/officeart/2005/8/layout/list1"/>
    <dgm:cxn modelId="{CF01BD48-4955-4837-8F3E-DFF6B4BACA9E}" type="presParOf" srcId="{8699D5E9-E408-44BD-A878-BDC6EB375056}" destId="{F2A7266E-22CE-42CE-A18B-253DC49BA250}" srcOrd="0" destOrd="0" presId="urn:microsoft.com/office/officeart/2005/8/layout/list1"/>
    <dgm:cxn modelId="{46F2C271-DDE5-4CF6-BC7F-9C5A68AF46B7}" type="presParOf" srcId="{8699D5E9-E408-44BD-A878-BDC6EB375056}" destId="{010494BD-DBA6-4E6E-92DE-536973A4D059}" srcOrd="1" destOrd="0" presId="urn:microsoft.com/office/officeart/2005/8/layout/list1"/>
    <dgm:cxn modelId="{D19CF4C1-AE55-47DF-BA01-933D24DB54B9}" type="presParOf" srcId="{423C4A2F-0F5B-40D7-A63C-387A0D8EC61F}" destId="{754AD765-1BAB-4D79-8359-29F4087949F9}" srcOrd="13" destOrd="0" presId="urn:microsoft.com/office/officeart/2005/8/layout/list1"/>
    <dgm:cxn modelId="{68020DEB-DD7E-4963-BB7C-5B9B54BD2E32}" type="presParOf" srcId="{423C4A2F-0F5B-40D7-A63C-387A0D8EC61F}" destId="{2BE87C27-5B1D-4D92-AA16-1EBA0583A76B}" srcOrd="14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D8CEC3-DDF6-497C-8537-6E89913F0A2F}" type="doc">
      <dgm:prSet loTypeId="urn:microsoft.com/office/officeart/2005/8/layout/vList5" loCatId="list" qsTypeId="urn:microsoft.com/office/officeart/2005/8/quickstyle/simple1#5" qsCatId="simple" csTypeId="urn:microsoft.com/office/officeart/2005/8/colors/accent1_2#6" csCatId="accent1" phldr="1"/>
      <dgm:spPr/>
      <dgm:t>
        <a:bodyPr/>
        <a:lstStyle/>
        <a:p>
          <a:endParaRPr lang="tr-TR"/>
        </a:p>
      </dgm:t>
    </dgm:pt>
    <dgm:pt modelId="{704654A4-34CE-4ED9-A6E8-2B28C8195DDD}">
      <dgm:prSet phldrT="[Metin]" custT="1"/>
      <dgm:spPr>
        <a:solidFill>
          <a:srgbClr val="B482DA"/>
        </a:solidFill>
      </dgm:spPr>
      <dgm:t>
        <a:bodyPr/>
        <a:lstStyle/>
        <a:p>
          <a:r>
            <a:rPr lang="tr-TR" sz="1400" b="1" dirty="0" smtClean="0">
              <a:solidFill>
                <a:schemeClr val="tx1"/>
              </a:solidFill>
              <a:latin typeface="+mn-lt"/>
              <a:ea typeface="Times New Roman"/>
            </a:rPr>
            <a:t>Tehlikeli Atık</a:t>
          </a:r>
        </a:p>
        <a:p>
          <a:r>
            <a:rPr lang="tr-TR" sz="1400" b="1" dirty="0" smtClean="0">
              <a:solidFill>
                <a:schemeClr val="tx1"/>
              </a:solidFill>
              <a:latin typeface="+mn-lt"/>
              <a:ea typeface="Times New Roman"/>
            </a:rPr>
            <a:t>Tehlikesiz Atık</a:t>
          </a:r>
        </a:p>
        <a:p>
          <a:r>
            <a:rPr lang="tr-TR" sz="1400" b="1" dirty="0" smtClean="0">
              <a:solidFill>
                <a:schemeClr val="tx1"/>
              </a:solidFill>
              <a:latin typeface="+mn-lt"/>
              <a:ea typeface="Times New Roman"/>
            </a:rPr>
            <a:t>Atık Yağ</a:t>
          </a:r>
        </a:p>
        <a:p>
          <a:r>
            <a:rPr lang="tr-TR" sz="1400" b="1" dirty="0" smtClean="0">
              <a:solidFill>
                <a:schemeClr val="tx1"/>
              </a:solidFill>
              <a:latin typeface="+mn-lt"/>
              <a:ea typeface="Times New Roman"/>
            </a:rPr>
            <a:t>Bitkisel Atık Yağ</a:t>
          </a:r>
        </a:p>
        <a:p>
          <a:r>
            <a:rPr lang="tr-TR" sz="1400" b="1" dirty="0" smtClean="0">
              <a:solidFill>
                <a:schemeClr val="tx1"/>
              </a:solidFill>
              <a:latin typeface="+mn-lt"/>
              <a:ea typeface="Times New Roman"/>
            </a:rPr>
            <a:t>Atık Pil ve Akümülatör</a:t>
          </a:r>
        </a:p>
        <a:p>
          <a:r>
            <a:rPr lang="tr-TR" sz="1400" b="1" dirty="0" smtClean="0">
              <a:solidFill>
                <a:schemeClr val="tx1"/>
              </a:solidFill>
              <a:latin typeface="+mn-lt"/>
              <a:ea typeface="Times New Roman"/>
            </a:rPr>
            <a:t>Ömrünü Tamamlamış Lastik</a:t>
          </a:r>
        </a:p>
        <a:p>
          <a:r>
            <a:rPr lang="tr-TR" sz="1400" b="1" dirty="0" smtClean="0">
              <a:solidFill>
                <a:schemeClr val="tx1"/>
              </a:solidFill>
              <a:latin typeface="+mn-lt"/>
              <a:ea typeface="Times New Roman"/>
            </a:rPr>
            <a:t>Ambalaj Atığı </a:t>
          </a:r>
          <a:endParaRPr lang="tr-TR" sz="1400" b="1" dirty="0">
            <a:solidFill>
              <a:schemeClr val="tx1"/>
            </a:solidFill>
            <a:latin typeface="+mn-lt"/>
          </a:endParaRPr>
        </a:p>
      </dgm:t>
    </dgm:pt>
    <dgm:pt modelId="{EE840571-0165-44EB-BBBD-E7B69D814CCB}" type="parTrans" cxnId="{3153F85D-A485-4D05-8FBC-5632B699FEAE}">
      <dgm:prSet/>
      <dgm:spPr/>
      <dgm:t>
        <a:bodyPr/>
        <a:lstStyle/>
        <a:p>
          <a:endParaRPr lang="tr-TR" sz="1100"/>
        </a:p>
      </dgm:t>
    </dgm:pt>
    <dgm:pt modelId="{A6CFF3C8-82AB-423C-A7FE-6425A7F166D0}" type="sibTrans" cxnId="{3153F85D-A485-4D05-8FBC-5632B699FEAE}">
      <dgm:prSet/>
      <dgm:spPr/>
      <dgm:t>
        <a:bodyPr/>
        <a:lstStyle/>
        <a:p>
          <a:endParaRPr lang="tr-TR" sz="1100"/>
        </a:p>
      </dgm:t>
    </dgm:pt>
    <dgm:pt modelId="{45102AB6-8419-4052-B0C5-83DA4A4A6474}">
      <dgm:prSet phldrT="[Metin]" custT="1"/>
      <dgm:spPr>
        <a:solidFill>
          <a:srgbClr val="FFC000">
            <a:alpha val="17000"/>
          </a:srgbClr>
        </a:solidFill>
      </dgm:spPr>
      <dgm:t>
        <a:bodyPr/>
        <a:lstStyle/>
        <a:p>
          <a:r>
            <a:rPr lang="tr-TR" sz="1600" b="1" dirty="0" smtClean="0">
              <a:solidFill>
                <a:srgbClr val="000000"/>
              </a:solidFill>
              <a:latin typeface="+mn-lt"/>
              <a:ea typeface="Times New Roman"/>
            </a:rPr>
            <a:t>5-</a:t>
          </a:r>
          <a:r>
            <a:rPr lang="tr-TR" sz="1600" b="1" dirty="0" smtClean="0">
              <a:latin typeface="+mn-lt"/>
              <a:ea typeface="Times New Roman"/>
            </a:rPr>
            <a:t> İl Müdürlüğü Uygunluk Yazısı</a:t>
          </a:r>
          <a:r>
            <a:rPr lang="tr-TR" sz="2400" b="1" baseline="30000" dirty="0" smtClean="0">
              <a:latin typeface="+mn-lt"/>
              <a:ea typeface="Times New Roman"/>
            </a:rPr>
            <a:t>3</a:t>
          </a:r>
          <a:endParaRPr lang="tr-TR" sz="2400" b="1" baseline="30000" dirty="0">
            <a:latin typeface="+mn-lt"/>
          </a:endParaRPr>
        </a:p>
      </dgm:t>
    </dgm:pt>
    <dgm:pt modelId="{1BDCC1A8-01D7-44CC-BC88-25026658978F}" type="parTrans" cxnId="{93954EA1-A16A-46F4-B561-53D8589A8714}">
      <dgm:prSet/>
      <dgm:spPr/>
      <dgm:t>
        <a:bodyPr/>
        <a:lstStyle/>
        <a:p>
          <a:endParaRPr lang="tr-TR" sz="1100"/>
        </a:p>
      </dgm:t>
    </dgm:pt>
    <dgm:pt modelId="{D3EC808B-5ACE-4E32-AF32-A1EA98B52CEE}" type="sibTrans" cxnId="{93954EA1-A16A-46F4-B561-53D8589A8714}">
      <dgm:prSet/>
      <dgm:spPr/>
      <dgm:t>
        <a:bodyPr/>
        <a:lstStyle/>
        <a:p>
          <a:endParaRPr lang="tr-TR" sz="1100"/>
        </a:p>
      </dgm:t>
    </dgm:pt>
    <dgm:pt modelId="{8485E49E-694F-4D30-9F75-295CC6709091}">
      <dgm:prSet phldrT="[Metin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r-TR" sz="1600" b="1" dirty="0" smtClean="0">
              <a:latin typeface="+mn-lt"/>
              <a:ea typeface="Times New Roman"/>
            </a:rPr>
            <a:t>Atık Yakma ve Birlikte Yakma</a:t>
          </a:r>
          <a:endParaRPr lang="tr-TR" sz="1600" b="1" dirty="0">
            <a:latin typeface="+mn-lt"/>
          </a:endParaRPr>
        </a:p>
      </dgm:t>
    </dgm:pt>
    <dgm:pt modelId="{B74F0A88-AE9B-4A59-92D0-29C29C7AB0CE}" type="parTrans" cxnId="{4389F5BD-8065-4F37-B5A7-198C010ADEF0}">
      <dgm:prSet/>
      <dgm:spPr/>
      <dgm:t>
        <a:bodyPr/>
        <a:lstStyle/>
        <a:p>
          <a:endParaRPr lang="tr-TR" sz="1100"/>
        </a:p>
      </dgm:t>
    </dgm:pt>
    <dgm:pt modelId="{E8681B8A-AC31-43B1-8949-B7C6527C8450}" type="sibTrans" cxnId="{4389F5BD-8065-4F37-B5A7-198C010ADEF0}">
      <dgm:prSet/>
      <dgm:spPr/>
      <dgm:t>
        <a:bodyPr/>
        <a:lstStyle/>
        <a:p>
          <a:endParaRPr lang="tr-TR" sz="1100"/>
        </a:p>
      </dgm:t>
    </dgm:pt>
    <dgm:pt modelId="{7291FFB4-CFE2-47D4-A3A5-4FB411574FCA}">
      <dgm:prSet phldrT="[Metin]" custT="1"/>
      <dgm:spPr>
        <a:solidFill>
          <a:srgbClr val="FFC000">
            <a:alpha val="22000"/>
          </a:srgbClr>
        </a:solidFill>
      </dgm:spPr>
      <dgm:t>
        <a:bodyPr/>
        <a:lstStyle/>
        <a:p>
          <a:r>
            <a:rPr lang="tr-TR" sz="1600" b="1" dirty="0" smtClean="0">
              <a:solidFill>
                <a:srgbClr val="000000"/>
              </a:solidFill>
              <a:latin typeface="+mn-lt"/>
              <a:ea typeface="Times New Roman"/>
            </a:rPr>
            <a:t>5-</a:t>
          </a:r>
          <a:r>
            <a:rPr lang="tr-TR" sz="1600" b="1" dirty="0" smtClean="0">
              <a:latin typeface="+mn-lt"/>
              <a:ea typeface="Times New Roman"/>
            </a:rPr>
            <a:t> İl Müdürlüğü Uygunluk Yazısı</a:t>
          </a:r>
          <a:r>
            <a:rPr lang="tr-TR" sz="2400" b="1" baseline="30000" dirty="0" smtClean="0">
              <a:latin typeface="+mn-lt"/>
              <a:ea typeface="Times New Roman"/>
            </a:rPr>
            <a:t>3</a:t>
          </a:r>
          <a:endParaRPr lang="tr-TR" sz="2400" b="1" dirty="0">
            <a:latin typeface="+mn-lt"/>
          </a:endParaRPr>
        </a:p>
      </dgm:t>
    </dgm:pt>
    <dgm:pt modelId="{E6B16AFF-3FC6-4A72-923A-53CF255629E0}" type="parTrans" cxnId="{7E03F7E1-B556-4E8E-9437-D545CF88F100}">
      <dgm:prSet/>
      <dgm:spPr/>
      <dgm:t>
        <a:bodyPr/>
        <a:lstStyle/>
        <a:p>
          <a:endParaRPr lang="tr-TR" sz="1100"/>
        </a:p>
      </dgm:t>
    </dgm:pt>
    <dgm:pt modelId="{17C83412-BF4A-4D44-BF03-ADF059D222F0}" type="sibTrans" cxnId="{7E03F7E1-B556-4E8E-9437-D545CF88F100}">
      <dgm:prSet/>
      <dgm:spPr/>
      <dgm:t>
        <a:bodyPr/>
        <a:lstStyle/>
        <a:p>
          <a:endParaRPr lang="tr-TR" sz="1100"/>
        </a:p>
      </dgm:t>
    </dgm:pt>
    <dgm:pt modelId="{D746809F-178F-41D9-8BD6-BB366A837731}">
      <dgm:prSet phldrT="[Metin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r-TR" sz="1800" b="1" dirty="0" smtClean="0">
              <a:latin typeface="+mn-lt"/>
              <a:ea typeface="Times New Roman"/>
            </a:rPr>
            <a:t>İleri Termal İşlem Tesisleri (Piroliz, Gazlaştırma)</a:t>
          </a:r>
          <a:endParaRPr lang="tr-TR" sz="1800" b="1" dirty="0">
            <a:latin typeface="+mn-lt"/>
          </a:endParaRPr>
        </a:p>
      </dgm:t>
    </dgm:pt>
    <dgm:pt modelId="{2514BCA5-022F-48E6-B6E8-C715DC04D7D9}" type="parTrans" cxnId="{F3FA8F91-B5B7-4F77-98E6-59835F8230A9}">
      <dgm:prSet/>
      <dgm:spPr/>
      <dgm:t>
        <a:bodyPr/>
        <a:lstStyle/>
        <a:p>
          <a:endParaRPr lang="tr-TR" sz="1100"/>
        </a:p>
      </dgm:t>
    </dgm:pt>
    <dgm:pt modelId="{9ACA9036-11DE-48DD-B3CA-D58CBE0EF5EF}" type="sibTrans" cxnId="{F3FA8F91-B5B7-4F77-98E6-59835F8230A9}">
      <dgm:prSet/>
      <dgm:spPr/>
      <dgm:t>
        <a:bodyPr/>
        <a:lstStyle/>
        <a:p>
          <a:endParaRPr lang="tr-TR" sz="1100"/>
        </a:p>
      </dgm:t>
    </dgm:pt>
    <dgm:pt modelId="{43AA1138-8D25-45F6-B278-7E77DD7EEBF6}">
      <dgm:prSet custT="1"/>
      <dgm:spPr>
        <a:solidFill>
          <a:srgbClr val="FFC000">
            <a:alpha val="17000"/>
          </a:srgbClr>
        </a:solidFill>
      </dgm:spPr>
      <dgm:t>
        <a:bodyPr/>
        <a:lstStyle/>
        <a:p>
          <a:r>
            <a:rPr lang="tr-TR" sz="1600" b="1" dirty="0" smtClean="0">
              <a:latin typeface="+mn-lt"/>
              <a:ea typeface="Times New Roman"/>
            </a:rPr>
            <a:t>6- Sanayi Sicil Belgesi</a:t>
          </a:r>
          <a:endParaRPr lang="tr-TR" sz="1600" b="1" dirty="0">
            <a:latin typeface="+mn-lt"/>
            <a:ea typeface="Times New Roman"/>
          </a:endParaRPr>
        </a:p>
      </dgm:t>
    </dgm:pt>
    <dgm:pt modelId="{C94C3F38-0271-4603-88F4-39A71743CDE9}" type="parTrans" cxnId="{B61B08F0-35C3-4C61-8CC7-1EBC7521AA7E}">
      <dgm:prSet/>
      <dgm:spPr/>
      <dgm:t>
        <a:bodyPr/>
        <a:lstStyle/>
        <a:p>
          <a:endParaRPr lang="tr-TR"/>
        </a:p>
      </dgm:t>
    </dgm:pt>
    <dgm:pt modelId="{CC637E90-B8EF-444C-A881-124FC6F63028}" type="sibTrans" cxnId="{B61B08F0-35C3-4C61-8CC7-1EBC7521AA7E}">
      <dgm:prSet/>
      <dgm:spPr/>
      <dgm:t>
        <a:bodyPr/>
        <a:lstStyle/>
        <a:p>
          <a:endParaRPr lang="tr-TR"/>
        </a:p>
      </dgm:t>
    </dgm:pt>
    <dgm:pt modelId="{0E95B90F-F953-41CD-8D38-31CF1DA2B850}">
      <dgm:prSet custT="1"/>
      <dgm:spPr>
        <a:solidFill>
          <a:srgbClr val="FFC000">
            <a:alpha val="22000"/>
          </a:srgbClr>
        </a:solidFill>
      </dgm:spPr>
      <dgm:t>
        <a:bodyPr/>
        <a:lstStyle/>
        <a:p>
          <a:r>
            <a:rPr lang="tr-TR" sz="1600" b="1" dirty="0" smtClean="0">
              <a:latin typeface="+mn-lt"/>
              <a:ea typeface="Times New Roman"/>
            </a:rPr>
            <a:t>6-Mali Sorumluluk Sigortası Poliçesi</a:t>
          </a:r>
          <a:r>
            <a:rPr lang="tr-TR" sz="2400" b="1" baseline="30000" dirty="0" smtClean="0">
              <a:latin typeface="+mn-lt"/>
              <a:ea typeface="Times New Roman"/>
            </a:rPr>
            <a:t>5</a:t>
          </a:r>
          <a:endParaRPr lang="tr-TR" sz="2400" b="1" dirty="0">
            <a:latin typeface="+mn-lt"/>
            <a:ea typeface="Times New Roman"/>
          </a:endParaRPr>
        </a:p>
      </dgm:t>
    </dgm:pt>
    <dgm:pt modelId="{12B11D13-A43B-450A-BD04-59F0CBB91EBE}" type="parTrans" cxnId="{87BA39EC-7F7A-43A1-998A-2F87196835B1}">
      <dgm:prSet/>
      <dgm:spPr/>
      <dgm:t>
        <a:bodyPr/>
        <a:lstStyle/>
        <a:p>
          <a:endParaRPr lang="tr-TR"/>
        </a:p>
      </dgm:t>
    </dgm:pt>
    <dgm:pt modelId="{71B6989E-BEE6-49C3-ABF2-F05C942D497B}" type="sibTrans" cxnId="{87BA39EC-7F7A-43A1-998A-2F87196835B1}">
      <dgm:prSet/>
      <dgm:spPr/>
      <dgm:t>
        <a:bodyPr/>
        <a:lstStyle/>
        <a:p>
          <a:endParaRPr lang="tr-TR"/>
        </a:p>
      </dgm:t>
    </dgm:pt>
    <dgm:pt modelId="{D510053E-F6F4-4725-AE5A-D48F9D9FA670}">
      <dgm:prSet custT="1"/>
      <dgm:spPr>
        <a:solidFill>
          <a:srgbClr val="FFC000">
            <a:alpha val="17000"/>
          </a:srgbClr>
        </a:solidFill>
      </dgm:spPr>
      <dgm:t>
        <a:bodyPr/>
        <a:lstStyle/>
        <a:p>
          <a:r>
            <a:rPr lang="tr-TR" sz="1600" b="1" dirty="0" smtClean="0">
              <a:latin typeface="+mn-lt"/>
              <a:ea typeface="Times New Roman"/>
            </a:rPr>
            <a:t>7-Mali Sorumluluk Sigortası Poliçesi</a:t>
          </a:r>
          <a:r>
            <a:rPr lang="tr-TR" sz="2400" b="1" baseline="30000" dirty="0" smtClean="0">
              <a:latin typeface="+mn-lt"/>
              <a:ea typeface="Times New Roman"/>
            </a:rPr>
            <a:t>5</a:t>
          </a:r>
          <a:endParaRPr lang="tr-TR" sz="2400" b="1" baseline="30000" dirty="0">
            <a:latin typeface="+mn-lt"/>
            <a:ea typeface="Times New Roman"/>
          </a:endParaRPr>
        </a:p>
      </dgm:t>
    </dgm:pt>
    <dgm:pt modelId="{234D100A-C3A1-4DDD-A0CD-E2B09C6DD7B2}" type="parTrans" cxnId="{D8D46E1A-EFF8-414D-98AE-0B9402F7425D}">
      <dgm:prSet/>
      <dgm:spPr/>
      <dgm:t>
        <a:bodyPr/>
        <a:lstStyle/>
        <a:p>
          <a:endParaRPr lang="tr-TR"/>
        </a:p>
      </dgm:t>
    </dgm:pt>
    <dgm:pt modelId="{BBE231FB-CB29-49F7-9623-1580FE072D85}" type="sibTrans" cxnId="{D8D46E1A-EFF8-414D-98AE-0B9402F7425D}">
      <dgm:prSet/>
      <dgm:spPr/>
      <dgm:t>
        <a:bodyPr/>
        <a:lstStyle/>
        <a:p>
          <a:endParaRPr lang="tr-TR"/>
        </a:p>
      </dgm:t>
    </dgm:pt>
    <dgm:pt modelId="{88A6D5DC-4EEE-45C2-996C-A0A389680066}">
      <dgm:prSet phldrT="[Metin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r-TR" sz="1800" b="1" dirty="0" smtClean="0">
              <a:latin typeface="+mn-lt"/>
              <a:ea typeface="Times New Roman"/>
            </a:rPr>
            <a:t>Düzenli Depolama</a:t>
          </a:r>
          <a:endParaRPr lang="tr-TR" sz="1800" b="1" dirty="0">
            <a:latin typeface="+mn-lt"/>
          </a:endParaRPr>
        </a:p>
      </dgm:t>
    </dgm:pt>
    <dgm:pt modelId="{A6C51615-FFA9-49CB-9A2E-D77B8D4C10D9}" type="parTrans" cxnId="{9992F738-E50D-42E0-B93C-FCCC7404D871}">
      <dgm:prSet/>
      <dgm:spPr/>
      <dgm:t>
        <a:bodyPr/>
        <a:lstStyle/>
        <a:p>
          <a:endParaRPr lang="tr-TR"/>
        </a:p>
      </dgm:t>
    </dgm:pt>
    <dgm:pt modelId="{330E1955-BC6A-4D2F-9022-573A65D15F38}" type="sibTrans" cxnId="{9992F738-E50D-42E0-B93C-FCCC7404D871}">
      <dgm:prSet/>
      <dgm:spPr/>
      <dgm:t>
        <a:bodyPr/>
        <a:lstStyle/>
        <a:p>
          <a:endParaRPr lang="tr-TR"/>
        </a:p>
      </dgm:t>
    </dgm:pt>
    <dgm:pt modelId="{C2EA34B9-D78C-47F6-AF1A-43C4D1F69F39}" type="pres">
      <dgm:prSet presAssocID="{40D8CEC3-DDF6-497C-8537-6E89913F0A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4F39618-315C-4BE0-AA49-0B29983A3E8C}" type="pres">
      <dgm:prSet presAssocID="{704654A4-34CE-4ED9-A6E8-2B28C8195DDD}" presName="linNode" presStyleCnt="0"/>
      <dgm:spPr/>
    </dgm:pt>
    <dgm:pt modelId="{9FD14C52-6B02-488E-8200-D32136A67A31}" type="pres">
      <dgm:prSet presAssocID="{704654A4-34CE-4ED9-A6E8-2B28C8195DDD}" presName="parentText" presStyleLbl="node1" presStyleIdx="0" presStyleCnt="4" custScaleX="100000" custScaleY="886137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10CB94-596D-4924-809A-FE39387EB294}" type="pres">
      <dgm:prSet presAssocID="{704654A4-34CE-4ED9-A6E8-2B28C8195DDD}" presName="descendantText" presStyleLbl="alignAccFollowNode1" presStyleIdx="0" presStyleCnt="2" custScaleY="607680" custLinFactNeighborX="9925" custLinFactNeighborY="-5442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92F635-9CDF-4EA4-A5C4-D4CB5AA87AC7}" type="pres">
      <dgm:prSet presAssocID="{A6CFF3C8-82AB-423C-A7FE-6425A7F166D0}" presName="sp" presStyleCnt="0"/>
      <dgm:spPr/>
    </dgm:pt>
    <dgm:pt modelId="{3E944A03-FDF7-4677-A397-7A72F3A8982D}" type="pres">
      <dgm:prSet presAssocID="{8485E49E-694F-4D30-9F75-295CC6709091}" presName="linNode" presStyleCnt="0"/>
      <dgm:spPr/>
    </dgm:pt>
    <dgm:pt modelId="{DA40CB67-F379-4B10-AAEF-0F81AEBECF7B}" type="pres">
      <dgm:prSet presAssocID="{8485E49E-694F-4D30-9F75-295CC6709091}" presName="parentText" presStyleLbl="node1" presStyleIdx="1" presStyleCnt="4" custScaleY="340368" custLinFactNeighborX="-76" custLinFactNeighborY="3060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C76664-77F8-4661-8562-7BEE17E93C02}" type="pres">
      <dgm:prSet presAssocID="{8485E49E-694F-4D30-9F75-295CC6709091}" presName="descendantText" presStyleLbl="alignAccFollowNode1" presStyleIdx="1" presStyleCnt="2" custScaleY="695420" custLinFactY="100000" custLinFactNeighborX="7955" custLinFactNeighborY="11234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28D0890-A0B6-4D6E-85F3-938A1E0F98A2}" type="pres">
      <dgm:prSet presAssocID="{E8681B8A-AC31-43B1-8949-B7C6527C8450}" presName="sp" presStyleCnt="0"/>
      <dgm:spPr/>
    </dgm:pt>
    <dgm:pt modelId="{57030AF1-27DF-44D4-9EBC-A92F11C48BD0}" type="pres">
      <dgm:prSet presAssocID="{D746809F-178F-41D9-8BD6-BB366A837731}" presName="linNode" presStyleCnt="0"/>
      <dgm:spPr/>
    </dgm:pt>
    <dgm:pt modelId="{CB50E8CB-0FC7-4098-AD10-6BF33EBD08BA}" type="pres">
      <dgm:prSet presAssocID="{D746809F-178F-41D9-8BD6-BB366A837731}" presName="parentText" presStyleLbl="node1" presStyleIdx="2" presStyleCnt="4" custScaleY="334042" custLinFactNeighborX="-136" custLinFactNeighborY="-7090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79C46B-FE6E-43EF-9F2F-37EF4D7F3868}" type="pres">
      <dgm:prSet presAssocID="{9ACA9036-11DE-48DD-B3CA-D58CBE0EF5EF}" presName="sp" presStyleCnt="0"/>
      <dgm:spPr/>
    </dgm:pt>
    <dgm:pt modelId="{BDF750DC-A794-4D7D-AD7A-5CDD1FA7E72E}" type="pres">
      <dgm:prSet presAssocID="{88A6D5DC-4EEE-45C2-996C-A0A389680066}" presName="linNode" presStyleCnt="0"/>
      <dgm:spPr/>
    </dgm:pt>
    <dgm:pt modelId="{CE78A0E1-188B-45EC-8D57-A73BBD11AF7C}" type="pres">
      <dgm:prSet presAssocID="{88A6D5DC-4EEE-45C2-996C-A0A389680066}" presName="parentText" presStyleLbl="node1" presStyleIdx="3" presStyleCnt="4" custScaleY="340368" custLinFactNeighborX="-76" custLinFactNeighborY="3060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8D46E1A-EFF8-414D-98AE-0B9402F7425D}" srcId="{704654A4-34CE-4ED9-A6E8-2B28C8195DDD}" destId="{D510053E-F6F4-4725-AE5A-D48F9D9FA670}" srcOrd="2" destOrd="0" parTransId="{234D100A-C3A1-4DDD-A0CD-E2B09C6DD7B2}" sibTransId="{BBE231FB-CB29-49F7-9623-1580FE072D85}"/>
    <dgm:cxn modelId="{87BA39EC-7F7A-43A1-998A-2F87196835B1}" srcId="{8485E49E-694F-4D30-9F75-295CC6709091}" destId="{0E95B90F-F953-41CD-8D38-31CF1DA2B850}" srcOrd="1" destOrd="0" parTransId="{12B11D13-A43B-450A-BD04-59F0CBB91EBE}" sibTransId="{71B6989E-BEE6-49C3-ABF2-F05C942D497B}"/>
    <dgm:cxn modelId="{3E783C0D-95EA-4DA8-9258-51A1A6D530E3}" type="presOf" srcId="{0E95B90F-F953-41CD-8D38-31CF1DA2B850}" destId="{B6C76664-77F8-4661-8562-7BEE17E93C02}" srcOrd="0" destOrd="1" presId="urn:microsoft.com/office/officeart/2005/8/layout/vList5"/>
    <dgm:cxn modelId="{44B0A0D4-4540-44F9-AB2D-B27964BF5316}" type="presOf" srcId="{7291FFB4-CFE2-47D4-A3A5-4FB411574FCA}" destId="{B6C76664-77F8-4661-8562-7BEE17E93C02}" srcOrd="0" destOrd="0" presId="urn:microsoft.com/office/officeart/2005/8/layout/vList5"/>
    <dgm:cxn modelId="{3153F85D-A485-4D05-8FBC-5632B699FEAE}" srcId="{40D8CEC3-DDF6-497C-8537-6E89913F0A2F}" destId="{704654A4-34CE-4ED9-A6E8-2B28C8195DDD}" srcOrd="0" destOrd="0" parTransId="{EE840571-0165-44EB-BBBD-E7B69D814CCB}" sibTransId="{A6CFF3C8-82AB-423C-A7FE-6425A7F166D0}"/>
    <dgm:cxn modelId="{4389F5BD-8065-4F37-B5A7-198C010ADEF0}" srcId="{40D8CEC3-DDF6-497C-8537-6E89913F0A2F}" destId="{8485E49E-694F-4D30-9F75-295CC6709091}" srcOrd="1" destOrd="0" parTransId="{B74F0A88-AE9B-4A59-92D0-29C29C7AB0CE}" sibTransId="{E8681B8A-AC31-43B1-8949-B7C6527C8450}"/>
    <dgm:cxn modelId="{3837F864-BC02-4A01-8A65-A714FC67A0C6}" type="presOf" srcId="{D510053E-F6F4-4725-AE5A-D48F9D9FA670}" destId="{F610CB94-596D-4924-809A-FE39387EB294}" srcOrd="0" destOrd="2" presId="urn:microsoft.com/office/officeart/2005/8/layout/vList5"/>
    <dgm:cxn modelId="{25BCAE57-5584-4C98-8F8A-8B26D2801ACE}" type="presOf" srcId="{40D8CEC3-DDF6-497C-8537-6E89913F0A2F}" destId="{C2EA34B9-D78C-47F6-AF1A-43C4D1F69F39}" srcOrd="0" destOrd="0" presId="urn:microsoft.com/office/officeart/2005/8/layout/vList5"/>
    <dgm:cxn modelId="{7E03F7E1-B556-4E8E-9437-D545CF88F100}" srcId="{8485E49E-694F-4D30-9F75-295CC6709091}" destId="{7291FFB4-CFE2-47D4-A3A5-4FB411574FCA}" srcOrd="0" destOrd="0" parTransId="{E6B16AFF-3FC6-4A72-923A-53CF255629E0}" sibTransId="{17C83412-BF4A-4D44-BF03-ADF059D222F0}"/>
    <dgm:cxn modelId="{339A2037-10C7-428D-B822-A319EBF9E91B}" type="presOf" srcId="{D746809F-178F-41D9-8BD6-BB366A837731}" destId="{CB50E8CB-0FC7-4098-AD10-6BF33EBD08BA}" srcOrd="0" destOrd="0" presId="urn:microsoft.com/office/officeart/2005/8/layout/vList5"/>
    <dgm:cxn modelId="{93954EA1-A16A-46F4-B561-53D8589A8714}" srcId="{704654A4-34CE-4ED9-A6E8-2B28C8195DDD}" destId="{45102AB6-8419-4052-B0C5-83DA4A4A6474}" srcOrd="0" destOrd="0" parTransId="{1BDCC1A8-01D7-44CC-BC88-25026658978F}" sibTransId="{D3EC808B-5ACE-4E32-AF32-A1EA98B52CEE}"/>
    <dgm:cxn modelId="{EB413F8C-2136-44A3-AD62-B8344585BE17}" type="presOf" srcId="{88A6D5DC-4EEE-45C2-996C-A0A389680066}" destId="{CE78A0E1-188B-45EC-8D57-A73BBD11AF7C}" srcOrd="0" destOrd="0" presId="urn:microsoft.com/office/officeart/2005/8/layout/vList5"/>
    <dgm:cxn modelId="{4CC76B37-8CE6-4A3E-8187-C238479B93AA}" type="presOf" srcId="{45102AB6-8419-4052-B0C5-83DA4A4A6474}" destId="{F610CB94-596D-4924-809A-FE39387EB294}" srcOrd="0" destOrd="0" presId="urn:microsoft.com/office/officeart/2005/8/layout/vList5"/>
    <dgm:cxn modelId="{F3FA8F91-B5B7-4F77-98E6-59835F8230A9}" srcId="{40D8CEC3-DDF6-497C-8537-6E89913F0A2F}" destId="{D746809F-178F-41D9-8BD6-BB366A837731}" srcOrd="2" destOrd="0" parTransId="{2514BCA5-022F-48E6-B6E8-C715DC04D7D9}" sibTransId="{9ACA9036-11DE-48DD-B3CA-D58CBE0EF5EF}"/>
    <dgm:cxn modelId="{23A14E80-AE81-4983-A429-D72C29896609}" type="presOf" srcId="{43AA1138-8D25-45F6-B278-7E77DD7EEBF6}" destId="{F610CB94-596D-4924-809A-FE39387EB294}" srcOrd="0" destOrd="1" presId="urn:microsoft.com/office/officeart/2005/8/layout/vList5"/>
    <dgm:cxn modelId="{B61B08F0-35C3-4C61-8CC7-1EBC7521AA7E}" srcId="{704654A4-34CE-4ED9-A6E8-2B28C8195DDD}" destId="{43AA1138-8D25-45F6-B278-7E77DD7EEBF6}" srcOrd="1" destOrd="0" parTransId="{C94C3F38-0271-4603-88F4-39A71743CDE9}" sibTransId="{CC637E90-B8EF-444C-A881-124FC6F63028}"/>
    <dgm:cxn modelId="{9992F738-E50D-42E0-B93C-FCCC7404D871}" srcId="{40D8CEC3-DDF6-497C-8537-6E89913F0A2F}" destId="{88A6D5DC-4EEE-45C2-996C-A0A389680066}" srcOrd="3" destOrd="0" parTransId="{A6C51615-FFA9-49CB-9A2E-D77B8D4C10D9}" sibTransId="{330E1955-BC6A-4D2F-9022-573A65D15F38}"/>
    <dgm:cxn modelId="{7044C297-CA1F-4A45-9776-3D822730BF3C}" type="presOf" srcId="{8485E49E-694F-4D30-9F75-295CC6709091}" destId="{DA40CB67-F379-4B10-AAEF-0F81AEBECF7B}" srcOrd="0" destOrd="0" presId="urn:microsoft.com/office/officeart/2005/8/layout/vList5"/>
    <dgm:cxn modelId="{422E4C41-74DA-431A-AB2E-421B929D7700}" type="presOf" srcId="{704654A4-34CE-4ED9-A6E8-2B28C8195DDD}" destId="{9FD14C52-6B02-488E-8200-D32136A67A31}" srcOrd="0" destOrd="0" presId="urn:microsoft.com/office/officeart/2005/8/layout/vList5"/>
    <dgm:cxn modelId="{F115023C-8A33-4A54-9920-1B56E43DC2FB}" type="presParOf" srcId="{C2EA34B9-D78C-47F6-AF1A-43C4D1F69F39}" destId="{94F39618-315C-4BE0-AA49-0B29983A3E8C}" srcOrd="0" destOrd="0" presId="urn:microsoft.com/office/officeart/2005/8/layout/vList5"/>
    <dgm:cxn modelId="{17DF102A-93B6-45C5-9A91-9DD993115DB8}" type="presParOf" srcId="{94F39618-315C-4BE0-AA49-0B29983A3E8C}" destId="{9FD14C52-6B02-488E-8200-D32136A67A31}" srcOrd="0" destOrd="0" presId="urn:microsoft.com/office/officeart/2005/8/layout/vList5"/>
    <dgm:cxn modelId="{47EA5004-7644-4E01-AFA1-D0DBF8933076}" type="presParOf" srcId="{94F39618-315C-4BE0-AA49-0B29983A3E8C}" destId="{F610CB94-596D-4924-809A-FE39387EB294}" srcOrd="1" destOrd="0" presId="urn:microsoft.com/office/officeart/2005/8/layout/vList5"/>
    <dgm:cxn modelId="{49AA6CFA-B78F-426A-8740-9DBEE65C7300}" type="presParOf" srcId="{C2EA34B9-D78C-47F6-AF1A-43C4D1F69F39}" destId="{3092F635-9CDF-4EA4-A5C4-D4CB5AA87AC7}" srcOrd="1" destOrd="0" presId="urn:microsoft.com/office/officeart/2005/8/layout/vList5"/>
    <dgm:cxn modelId="{43CA26FB-EFE1-40A0-A075-FDD19CE1775C}" type="presParOf" srcId="{C2EA34B9-D78C-47F6-AF1A-43C4D1F69F39}" destId="{3E944A03-FDF7-4677-A397-7A72F3A8982D}" srcOrd="2" destOrd="0" presId="urn:microsoft.com/office/officeart/2005/8/layout/vList5"/>
    <dgm:cxn modelId="{178565F9-08EF-4394-B638-020C165866CD}" type="presParOf" srcId="{3E944A03-FDF7-4677-A397-7A72F3A8982D}" destId="{DA40CB67-F379-4B10-AAEF-0F81AEBECF7B}" srcOrd="0" destOrd="0" presId="urn:microsoft.com/office/officeart/2005/8/layout/vList5"/>
    <dgm:cxn modelId="{D51D184F-BE08-4799-8B7A-F4A65E1CF7E8}" type="presParOf" srcId="{3E944A03-FDF7-4677-A397-7A72F3A8982D}" destId="{B6C76664-77F8-4661-8562-7BEE17E93C02}" srcOrd="1" destOrd="0" presId="urn:microsoft.com/office/officeart/2005/8/layout/vList5"/>
    <dgm:cxn modelId="{07C21A35-501C-4E06-82DA-894531089BFC}" type="presParOf" srcId="{C2EA34B9-D78C-47F6-AF1A-43C4D1F69F39}" destId="{628D0890-A0B6-4D6E-85F3-938A1E0F98A2}" srcOrd="3" destOrd="0" presId="urn:microsoft.com/office/officeart/2005/8/layout/vList5"/>
    <dgm:cxn modelId="{5CD69A7C-8E4A-42A4-9348-4424D004346A}" type="presParOf" srcId="{C2EA34B9-D78C-47F6-AF1A-43C4D1F69F39}" destId="{57030AF1-27DF-44D4-9EBC-A92F11C48BD0}" srcOrd="4" destOrd="0" presId="urn:microsoft.com/office/officeart/2005/8/layout/vList5"/>
    <dgm:cxn modelId="{3E468F05-57F6-45EF-B4B8-3C30BF2BBE72}" type="presParOf" srcId="{57030AF1-27DF-44D4-9EBC-A92F11C48BD0}" destId="{CB50E8CB-0FC7-4098-AD10-6BF33EBD08BA}" srcOrd="0" destOrd="0" presId="urn:microsoft.com/office/officeart/2005/8/layout/vList5"/>
    <dgm:cxn modelId="{F0B98C1D-F06A-4957-83C7-0BA618A006EE}" type="presParOf" srcId="{C2EA34B9-D78C-47F6-AF1A-43C4D1F69F39}" destId="{A279C46B-FE6E-43EF-9F2F-37EF4D7F3868}" srcOrd="5" destOrd="0" presId="urn:microsoft.com/office/officeart/2005/8/layout/vList5"/>
    <dgm:cxn modelId="{B4B646E6-F029-41B8-A917-169888E05804}" type="presParOf" srcId="{C2EA34B9-D78C-47F6-AF1A-43C4D1F69F39}" destId="{BDF750DC-A794-4D7D-AD7A-5CDD1FA7E72E}" srcOrd="6" destOrd="0" presId="urn:microsoft.com/office/officeart/2005/8/layout/vList5"/>
    <dgm:cxn modelId="{CAECC09A-C15A-4E30-9610-711B747FF168}" type="presParOf" srcId="{BDF750DC-A794-4D7D-AD7A-5CDD1FA7E72E}" destId="{CE78A0E1-188B-45EC-8D57-A73BBD11AF7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D8CEC3-DDF6-497C-8537-6E89913F0A2F}" type="doc">
      <dgm:prSet loTypeId="urn:microsoft.com/office/officeart/2005/8/layout/vList5" loCatId="list" qsTypeId="urn:microsoft.com/office/officeart/2005/8/quickstyle/simple1#6" qsCatId="simple" csTypeId="urn:microsoft.com/office/officeart/2005/8/colors/accent1_2#7" csCatId="accent1" phldr="1"/>
      <dgm:spPr/>
      <dgm:t>
        <a:bodyPr/>
        <a:lstStyle/>
        <a:p>
          <a:endParaRPr lang="tr-TR"/>
        </a:p>
      </dgm:t>
    </dgm:pt>
    <dgm:pt modelId="{8485E49E-694F-4D30-9F75-295CC6709091}">
      <dgm:prSet phldrT="[Metin]" custT="1"/>
      <dgm:spPr>
        <a:solidFill>
          <a:srgbClr val="679E2A"/>
        </a:solidFill>
      </dgm:spPr>
      <dgm:t>
        <a:bodyPr/>
        <a:lstStyle/>
        <a:p>
          <a:r>
            <a:rPr lang="tr-TR" sz="2000" b="1" dirty="0" smtClean="0">
              <a:latin typeface="+mn-lt"/>
              <a:ea typeface="Times New Roman"/>
              <a:cs typeface="Times New Roman" pitchFamily="18" charset="0"/>
            </a:rPr>
            <a:t>Tıbbi Atık Sterilizasyon</a:t>
          </a:r>
          <a:endParaRPr lang="tr-TR" sz="2000" b="1" dirty="0">
            <a:latin typeface="+mn-lt"/>
            <a:cs typeface="Times New Roman" pitchFamily="18" charset="0"/>
          </a:endParaRPr>
        </a:p>
      </dgm:t>
    </dgm:pt>
    <dgm:pt modelId="{B74F0A88-AE9B-4A59-92D0-29C29C7AB0CE}" type="parTrans" cxnId="{4389F5BD-8065-4F37-B5A7-198C010ADEF0}">
      <dgm:prSet/>
      <dgm:spPr/>
      <dgm:t>
        <a:bodyPr/>
        <a:lstStyle/>
        <a:p>
          <a:endParaRPr lang="tr-TR" sz="1100">
            <a:latin typeface="+mn-lt"/>
            <a:cs typeface="Times New Roman" pitchFamily="18" charset="0"/>
          </a:endParaRPr>
        </a:p>
      </dgm:t>
    </dgm:pt>
    <dgm:pt modelId="{E8681B8A-AC31-43B1-8949-B7C6527C8450}" type="sibTrans" cxnId="{4389F5BD-8065-4F37-B5A7-198C010ADEF0}">
      <dgm:prSet/>
      <dgm:spPr/>
      <dgm:t>
        <a:bodyPr/>
        <a:lstStyle/>
        <a:p>
          <a:endParaRPr lang="tr-TR" sz="1100">
            <a:latin typeface="+mn-lt"/>
            <a:cs typeface="Times New Roman" pitchFamily="18" charset="0"/>
          </a:endParaRPr>
        </a:p>
      </dgm:t>
    </dgm:pt>
    <dgm:pt modelId="{7291FFB4-CFE2-47D4-A3A5-4FB411574FCA}">
      <dgm:prSet phldrT="[Metin]" custT="1"/>
      <dgm:spPr>
        <a:solidFill>
          <a:srgbClr val="C7E7A3"/>
        </a:solidFill>
      </dgm:spPr>
      <dgm:t>
        <a:bodyPr/>
        <a:lstStyle/>
        <a:p>
          <a:r>
            <a:rPr lang="tr-TR" sz="1400" b="1" dirty="0" smtClean="0">
              <a:latin typeface="+mn-lt"/>
              <a:ea typeface="Times New Roman"/>
              <a:cs typeface="Times New Roman" pitchFamily="18" charset="0"/>
            </a:rPr>
            <a:t>  5-İl Müdürlüğü Uygunluk Yazısı</a:t>
          </a:r>
          <a:r>
            <a:rPr lang="tr-TR" sz="2000" b="1" baseline="30000" dirty="0" smtClean="0">
              <a:solidFill>
                <a:schemeClr val="tx1"/>
              </a:solidFill>
              <a:latin typeface="+mn-lt"/>
              <a:ea typeface="+mn-ea"/>
              <a:cs typeface="Times New Roman" pitchFamily="18" charset="0"/>
            </a:rPr>
            <a:t>3</a:t>
          </a:r>
          <a:endParaRPr lang="tr-TR" sz="2000" b="1" dirty="0">
            <a:latin typeface="+mn-lt"/>
            <a:cs typeface="Times New Roman" pitchFamily="18" charset="0"/>
          </a:endParaRPr>
        </a:p>
      </dgm:t>
    </dgm:pt>
    <dgm:pt modelId="{E6B16AFF-3FC6-4A72-923A-53CF255629E0}" type="parTrans" cxnId="{7E03F7E1-B556-4E8E-9437-D545CF88F100}">
      <dgm:prSet/>
      <dgm:spPr/>
      <dgm:t>
        <a:bodyPr/>
        <a:lstStyle/>
        <a:p>
          <a:endParaRPr lang="tr-TR" sz="1100">
            <a:latin typeface="+mn-lt"/>
            <a:cs typeface="Times New Roman" pitchFamily="18" charset="0"/>
          </a:endParaRPr>
        </a:p>
      </dgm:t>
    </dgm:pt>
    <dgm:pt modelId="{17C83412-BF4A-4D44-BF03-ADF059D222F0}" type="sibTrans" cxnId="{7E03F7E1-B556-4E8E-9437-D545CF88F100}">
      <dgm:prSet/>
      <dgm:spPr/>
      <dgm:t>
        <a:bodyPr/>
        <a:lstStyle/>
        <a:p>
          <a:endParaRPr lang="tr-TR" sz="1100">
            <a:latin typeface="+mn-lt"/>
            <a:cs typeface="Times New Roman" pitchFamily="18" charset="0"/>
          </a:endParaRPr>
        </a:p>
      </dgm:t>
    </dgm:pt>
    <dgm:pt modelId="{D746809F-178F-41D9-8BD6-BB366A837731}">
      <dgm:prSet phldrT="[Metin]" custT="1"/>
      <dgm:spPr>
        <a:solidFill>
          <a:srgbClr val="679E2A"/>
        </a:solidFill>
      </dgm:spPr>
      <dgm:t>
        <a:bodyPr/>
        <a:lstStyle/>
        <a:p>
          <a:r>
            <a:rPr lang="tr-TR" sz="1800" b="1" dirty="0" smtClean="0">
              <a:solidFill>
                <a:schemeClr val="bg1"/>
              </a:solidFill>
              <a:latin typeface="+mn-lt"/>
              <a:ea typeface="Times New Roman"/>
              <a:cs typeface="Times New Roman" pitchFamily="18" charset="0"/>
            </a:rPr>
            <a:t>Hurda Metal/ÖTA İşleme</a:t>
          </a:r>
          <a:r>
            <a:rPr lang="tr-TR" sz="1800" b="0" dirty="0" smtClean="0">
              <a:solidFill>
                <a:schemeClr val="bg1"/>
              </a:solidFill>
              <a:latin typeface="+mn-lt"/>
              <a:ea typeface="Times New Roman"/>
              <a:cs typeface="Times New Roman" pitchFamily="18" charset="0"/>
            </a:rPr>
            <a:t> </a:t>
          </a:r>
          <a:endParaRPr lang="tr-TR" sz="1800" b="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2514BCA5-022F-48E6-B6E8-C715DC04D7D9}" type="parTrans" cxnId="{F3FA8F91-B5B7-4F77-98E6-59835F8230A9}">
      <dgm:prSet/>
      <dgm:spPr/>
      <dgm:t>
        <a:bodyPr/>
        <a:lstStyle/>
        <a:p>
          <a:endParaRPr lang="tr-TR" sz="1100">
            <a:latin typeface="+mn-lt"/>
            <a:cs typeface="Times New Roman" pitchFamily="18" charset="0"/>
          </a:endParaRPr>
        </a:p>
      </dgm:t>
    </dgm:pt>
    <dgm:pt modelId="{9ACA9036-11DE-48DD-B3CA-D58CBE0EF5EF}" type="sibTrans" cxnId="{F3FA8F91-B5B7-4F77-98E6-59835F8230A9}">
      <dgm:prSet/>
      <dgm:spPr/>
      <dgm:t>
        <a:bodyPr/>
        <a:lstStyle/>
        <a:p>
          <a:endParaRPr lang="tr-TR" sz="1100">
            <a:latin typeface="+mn-lt"/>
            <a:cs typeface="Times New Roman" pitchFamily="18" charset="0"/>
          </a:endParaRPr>
        </a:p>
      </dgm:t>
    </dgm:pt>
    <dgm:pt modelId="{1D60664E-CA58-4188-A5F8-F1CCC8B00279}">
      <dgm:prSet custT="1"/>
      <dgm:spPr>
        <a:solidFill>
          <a:srgbClr val="679E2A"/>
        </a:solidFill>
      </dgm:spPr>
      <dgm:t>
        <a:bodyPr/>
        <a:lstStyle/>
        <a:p>
          <a:r>
            <a:rPr lang="tr-TR" sz="1800" b="1" dirty="0" smtClean="0">
              <a:latin typeface="+mn-lt"/>
              <a:ea typeface="Times New Roman"/>
              <a:cs typeface="Times New Roman" pitchFamily="18" charset="0"/>
            </a:rPr>
            <a:t>Ambalaj Atığı Toplama ve Ayırma</a:t>
          </a:r>
          <a:endParaRPr lang="tr-TR" sz="1800" b="1" dirty="0">
            <a:latin typeface="+mn-lt"/>
            <a:ea typeface="Times New Roman"/>
            <a:cs typeface="Times New Roman" pitchFamily="18" charset="0"/>
          </a:endParaRPr>
        </a:p>
      </dgm:t>
    </dgm:pt>
    <dgm:pt modelId="{F0F2632B-5866-4269-9BB6-B0855912CA3A}" type="parTrans" cxnId="{E1C6358D-7FBA-4435-8CA2-50621DECBB8D}">
      <dgm:prSet/>
      <dgm:spPr/>
      <dgm:t>
        <a:bodyPr/>
        <a:lstStyle/>
        <a:p>
          <a:endParaRPr lang="tr-TR">
            <a:latin typeface="+mn-lt"/>
            <a:cs typeface="Times New Roman" pitchFamily="18" charset="0"/>
          </a:endParaRPr>
        </a:p>
      </dgm:t>
    </dgm:pt>
    <dgm:pt modelId="{D69E0EE2-5F31-4207-9F64-5CB10B97C30F}" type="sibTrans" cxnId="{E1C6358D-7FBA-4435-8CA2-50621DECBB8D}">
      <dgm:prSet/>
      <dgm:spPr/>
      <dgm:t>
        <a:bodyPr/>
        <a:lstStyle/>
        <a:p>
          <a:endParaRPr lang="tr-TR">
            <a:latin typeface="+mn-lt"/>
            <a:cs typeface="Times New Roman" pitchFamily="18" charset="0"/>
          </a:endParaRPr>
        </a:p>
      </dgm:t>
    </dgm:pt>
    <dgm:pt modelId="{2C3D253F-68B1-4BE2-A670-8E5E7C3726DE}">
      <dgm:prSet custT="1"/>
      <dgm:spPr>
        <a:solidFill>
          <a:srgbClr val="C7E7A3"/>
        </a:solidFill>
      </dgm:spPr>
      <dgm:t>
        <a:bodyPr/>
        <a:lstStyle/>
        <a:p>
          <a:r>
            <a:rPr lang="tr-TR" sz="1400" b="1" dirty="0" smtClean="0">
              <a:latin typeface="+mn-lt"/>
              <a:ea typeface="Times New Roman"/>
              <a:cs typeface="Times New Roman" pitchFamily="18" charset="0"/>
            </a:rPr>
            <a:t>5- İl Müdürlüğü Uygunluk Yazısı</a:t>
          </a:r>
          <a:r>
            <a:rPr lang="tr-TR" sz="1800" b="1" baseline="30000" dirty="0" smtClean="0">
              <a:solidFill>
                <a:schemeClr val="tx1"/>
              </a:solidFill>
              <a:latin typeface="+mn-lt"/>
              <a:ea typeface="+mn-ea"/>
              <a:cs typeface="Times New Roman" pitchFamily="18" charset="0"/>
            </a:rPr>
            <a:t>3</a:t>
          </a:r>
          <a:endParaRPr lang="tr-TR" sz="1400" b="1" dirty="0">
            <a:latin typeface="+mn-lt"/>
            <a:ea typeface="Times New Roman"/>
            <a:cs typeface="Times New Roman" pitchFamily="18" charset="0"/>
          </a:endParaRPr>
        </a:p>
      </dgm:t>
    </dgm:pt>
    <dgm:pt modelId="{36E40B8D-40ED-4C25-8B0C-E3FD035A0BB1}" type="parTrans" cxnId="{E5FC8A5D-D5AA-4F1D-96EE-7B997C2C89C9}">
      <dgm:prSet/>
      <dgm:spPr/>
      <dgm:t>
        <a:bodyPr/>
        <a:lstStyle/>
        <a:p>
          <a:endParaRPr lang="tr-TR">
            <a:latin typeface="+mn-lt"/>
            <a:cs typeface="Times New Roman" pitchFamily="18" charset="0"/>
          </a:endParaRPr>
        </a:p>
      </dgm:t>
    </dgm:pt>
    <dgm:pt modelId="{CEC35792-146F-433D-A00C-E8D1192CC831}" type="sibTrans" cxnId="{E5FC8A5D-D5AA-4F1D-96EE-7B997C2C89C9}">
      <dgm:prSet/>
      <dgm:spPr/>
      <dgm:t>
        <a:bodyPr/>
        <a:lstStyle/>
        <a:p>
          <a:endParaRPr lang="tr-TR">
            <a:latin typeface="+mn-lt"/>
            <a:cs typeface="Times New Roman" pitchFamily="18" charset="0"/>
          </a:endParaRPr>
        </a:p>
      </dgm:t>
    </dgm:pt>
    <dgm:pt modelId="{485EB07E-B2C9-4576-9827-6062B5F5A28A}">
      <dgm:prSet custT="1"/>
      <dgm:spPr>
        <a:solidFill>
          <a:srgbClr val="679E2A"/>
        </a:solidFill>
      </dgm:spPr>
      <dgm:t>
        <a:bodyPr/>
        <a:lstStyle/>
        <a:p>
          <a:r>
            <a:rPr lang="tr-TR" sz="1600" b="1" dirty="0" smtClean="0">
              <a:latin typeface="+mn-lt"/>
              <a:ea typeface="Times New Roman"/>
              <a:cs typeface="Times New Roman" pitchFamily="18" charset="0"/>
            </a:rPr>
            <a:t>Gemi Geri Dönüşüm Tesisi</a:t>
          </a:r>
          <a:endParaRPr lang="tr-TR" sz="1600" b="1" dirty="0">
            <a:latin typeface="+mn-lt"/>
            <a:ea typeface="Times New Roman"/>
            <a:cs typeface="Times New Roman" pitchFamily="18" charset="0"/>
          </a:endParaRPr>
        </a:p>
      </dgm:t>
    </dgm:pt>
    <dgm:pt modelId="{F13BD03C-59E6-4924-A6EF-DAB289770E3F}" type="parTrans" cxnId="{4C59F3BB-3B18-414A-81BC-429226C938B2}">
      <dgm:prSet/>
      <dgm:spPr/>
      <dgm:t>
        <a:bodyPr/>
        <a:lstStyle/>
        <a:p>
          <a:endParaRPr lang="tr-TR">
            <a:latin typeface="+mn-lt"/>
            <a:cs typeface="Times New Roman" pitchFamily="18" charset="0"/>
          </a:endParaRPr>
        </a:p>
      </dgm:t>
    </dgm:pt>
    <dgm:pt modelId="{04BC361C-3527-4EC4-9F33-85D89BCB76EA}" type="sibTrans" cxnId="{4C59F3BB-3B18-414A-81BC-429226C938B2}">
      <dgm:prSet/>
      <dgm:spPr/>
      <dgm:t>
        <a:bodyPr/>
        <a:lstStyle/>
        <a:p>
          <a:endParaRPr lang="tr-TR">
            <a:latin typeface="+mn-lt"/>
            <a:cs typeface="Times New Roman" pitchFamily="18" charset="0"/>
          </a:endParaRPr>
        </a:p>
      </dgm:t>
    </dgm:pt>
    <dgm:pt modelId="{BD6C6C70-AACD-435F-8BB8-C5867FF754CE}">
      <dgm:prSet custT="1"/>
      <dgm:spPr>
        <a:solidFill>
          <a:srgbClr val="679E2A"/>
        </a:solidFill>
      </dgm:spPr>
      <dgm:t>
        <a:bodyPr/>
        <a:lstStyle/>
        <a:p>
          <a:r>
            <a:rPr lang="tr-TR" sz="1600" b="1" dirty="0" smtClean="0">
              <a:latin typeface="+mn-lt"/>
              <a:ea typeface="Times New Roman"/>
              <a:cs typeface="Times New Roman" pitchFamily="18" charset="0"/>
            </a:rPr>
            <a:t>Atık Elektrikli ve Elektronik Eşya İşleme</a:t>
          </a:r>
          <a:endParaRPr lang="tr-TR" sz="1600" b="1" dirty="0">
            <a:latin typeface="+mn-lt"/>
            <a:ea typeface="Times New Roman"/>
            <a:cs typeface="Times New Roman" pitchFamily="18" charset="0"/>
          </a:endParaRPr>
        </a:p>
      </dgm:t>
    </dgm:pt>
    <dgm:pt modelId="{1D5152B3-E8C7-4F5E-8C0E-D072B5A3F08E}" type="parTrans" cxnId="{F66CFED5-4A9F-4141-A2FF-41537BD54343}">
      <dgm:prSet/>
      <dgm:spPr/>
      <dgm:t>
        <a:bodyPr/>
        <a:lstStyle/>
        <a:p>
          <a:endParaRPr lang="tr-TR">
            <a:latin typeface="+mn-lt"/>
            <a:cs typeface="Times New Roman" pitchFamily="18" charset="0"/>
          </a:endParaRPr>
        </a:p>
      </dgm:t>
    </dgm:pt>
    <dgm:pt modelId="{C0854BE5-C5D2-48EC-B170-E4EB48C55ABB}" type="sibTrans" cxnId="{F66CFED5-4A9F-4141-A2FF-41537BD54343}">
      <dgm:prSet/>
      <dgm:spPr/>
      <dgm:t>
        <a:bodyPr/>
        <a:lstStyle/>
        <a:p>
          <a:endParaRPr lang="tr-TR">
            <a:latin typeface="+mn-lt"/>
            <a:cs typeface="Times New Roman" pitchFamily="18" charset="0"/>
          </a:endParaRPr>
        </a:p>
      </dgm:t>
    </dgm:pt>
    <dgm:pt modelId="{6901888D-0320-45D5-8384-BB72586FA611}">
      <dgm:prSet custT="1"/>
      <dgm:spPr>
        <a:solidFill>
          <a:srgbClr val="C7E7A3"/>
        </a:solidFill>
      </dgm:spPr>
      <dgm:t>
        <a:bodyPr/>
        <a:lstStyle/>
        <a:p>
          <a:r>
            <a:rPr lang="tr-TR" sz="1600" b="1" dirty="0" smtClean="0">
              <a:latin typeface="+mn-lt"/>
              <a:ea typeface="Times New Roman"/>
              <a:cs typeface="Times New Roman" pitchFamily="18" charset="0"/>
            </a:rPr>
            <a:t>5-   </a:t>
          </a:r>
          <a:r>
            <a:rPr lang="tr-TR" sz="1600" b="1" dirty="0" smtClean="0">
              <a:solidFill>
                <a:srgbClr val="000000"/>
              </a:solidFill>
              <a:latin typeface="+mn-lt"/>
              <a:ea typeface="Times New Roman"/>
              <a:cs typeface="Times New Roman" pitchFamily="18" charset="0"/>
            </a:rPr>
            <a:t>Atık Kabul Tesisi Onay Belgesi</a:t>
          </a:r>
          <a:endParaRPr lang="tr-TR" sz="1300" dirty="0">
            <a:latin typeface="+mn-lt"/>
            <a:ea typeface="Times New Roman"/>
            <a:cs typeface="Times New Roman" pitchFamily="18" charset="0"/>
          </a:endParaRPr>
        </a:p>
      </dgm:t>
    </dgm:pt>
    <dgm:pt modelId="{93CE0015-2A23-43F8-8E5B-99491650AF11}" type="parTrans" cxnId="{AB789C59-D63E-48E4-AE05-9FAD6A7DF866}">
      <dgm:prSet/>
      <dgm:spPr/>
      <dgm:t>
        <a:bodyPr/>
        <a:lstStyle/>
        <a:p>
          <a:endParaRPr lang="tr-TR">
            <a:latin typeface="+mn-lt"/>
            <a:cs typeface="Times New Roman" pitchFamily="18" charset="0"/>
          </a:endParaRPr>
        </a:p>
      </dgm:t>
    </dgm:pt>
    <dgm:pt modelId="{A00D20CD-322F-455B-9F48-BD396E6E9345}" type="sibTrans" cxnId="{AB789C59-D63E-48E4-AE05-9FAD6A7DF866}">
      <dgm:prSet/>
      <dgm:spPr/>
      <dgm:t>
        <a:bodyPr/>
        <a:lstStyle/>
        <a:p>
          <a:endParaRPr lang="tr-TR">
            <a:latin typeface="+mn-lt"/>
            <a:cs typeface="Times New Roman" pitchFamily="18" charset="0"/>
          </a:endParaRPr>
        </a:p>
      </dgm:t>
    </dgm:pt>
    <dgm:pt modelId="{72B72616-4EC8-48D4-BA62-4AA38D8C5FB3}">
      <dgm:prSet phldrT="[Metin]" custT="1"/>
      <dgm:spPr>
        <a:solidFill>
          <a:srgbClr val="C7E7A3"/>
        </a:solidFill>
      </dgm:spPr>
      <dgm:t>
        <a:bodyPr/>
        <a:lstStyle/>
        <a:p>
          <a:r>
            <a:rPr lang="tr-TR" sz="1400" b="1" dirty="0" smtClean="0">
              <a:solidFill>
                <a:schemeClr val="tx1"/>
              </a:solidFill>
              <a:latin typeface="+mn-lt"/>
              <a:ea typeface="Times New Roman"/>
              <a:cs typeface="Times New Roman" pitchFamily="18" charset="0"/>
            </a:rPr>
            <a:t>5-İl Müdürlüğü Uygunluk Yazısı</a:t>
          </a:r>
          <a:r>
            <a:rPr lang="tr-TR" sz="1800" b="1" baseline="30000" dirty="0" smtClean="0">
              <a:solidFill>
                <a:schemeClr val="tx1"/>
              </a:solidFill>
              <a:latin typeface="+mn-lt"/>
              <a:ea typeface="+mn-ea"/>
              <a:cs typeface="Times New Roman" pitchFamily="18" charset="0"/>
            </a:rPr>
            <a:t>3</a:t>
          </a:r>
          <a:endParaRPr lang="tr-TR" sz="1800" b="1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28B83E12-3401-49D9-B1CD-C7A018A4D079}" type="sibTrans" cxnId="{CAFB7C22-0428-42CD-9A9A-4D0089876F23}">
      <dgm:prSet/>
      <dgm:spPr/>
      <dgm:t>
        <a:bodyPr/>
        <a:lstStyle/>
        <a:p>
          <a:endParaRPr lang="tr-TR" sz="1100">
            <a:latin typeface="+mn-lt"/>
            <a:cs typeface="Times New Roman" pitchFamily="18" charset="0"/>
          </a:endParaRPr>
        </a:p>
      </dgm:t>
    </dgm:pt>
    <dgm:pt modelId="{A3513D0B-5799-4597-8412-A3BE7CB19DC3}" type="parTrans" cxnId="{CAFB7C22-0428-42CD-9A9A-4D0089876F23}">
      <dgm:prSet/>
      <dgm:spPr/>
      <dgm:t>
        <a:bodyPr/>
        <a:lstStyle/>
        <a:p>
          <a:endParaRPr lang="tr-TR" sz="1100">
            <a:latin typeface="+mn-lt"/>
            <a:cs typeface="Times New Roman" pitchFamily="18" charset="0"/>
          </a:endParaRPr>
        </a:p>
      </dgm:t>
    </dgm:pt>
    <dgm:pt modelId="{80D3B2EF-9F99-4F0D-9BAD-029AD27559E2}">
      <dgm:prSet custT="1"/>
      <dgm:spPr>
        <a:solidFill>
          <a:srgbClr val="679E2A"/>
        </a:solidFill>
      </dgm:spPr>
      <dgm:t>
        <a:bodyPr/>
        <a:lstStyle/>
        <a:p>
          <a:r>
            <a:rPr lang="tr-TR" sz="2000" b="1" dirty="0" smtClean="0">
              <a:latin typeface="+mn-lt"/>
              <a:ea typeface="Times New Roman"/>
              <a:cs typeface="Times New Roman" pitchFamily="18" charset="0"/>
            </a:rPr>
            <a:t>Atık Kabul Tesisi</a:t>
          </a:r>
          <a:endParaRPr lang="tr-TR" sz="2000" b="1" dirty="0">
            <a:latin typeface="+mn-lt"/>
            <a:ea typeface="Times New Roman"/>
            <a:cs typeface="Times New Roman" pitchFamily="18" charset="0"/>
          </a:endParaRPr>
        </a:p>
      </dgm:t>
    </dgm:pt>
    <dgm:pt modelId="{BFD9B7D7-953B-4EED-AFD3-CDA1EB68CCB2}" type="parTrans" cxnId="{0D46E24D-9140-4B80-8642-D02570D4EDDD}">
      <dgm:prSet/>
      <dgm:spPr/>
      <dgm:t>
        <a:bodyPr/>
        <a:lstStyle/>
        <a:p>
          <a:endParaRPr lang="tr-TR"/>
        </a:p>
      </dgm:t>
    </dgm:pt>
    <dgm:pt modelId="{CACAF718-7986-4A5A-8668-CC25DD3DE1FA}" type="sibTrans" cxnId="{0D46E24D-9140-4B80-8642-D02570D4EDDD}">
      <dgm:prSet/>
      <dgm:spPr/>
      <dgm:t>
        <a:bodyPr/>
        <a:lstStyle/>
        <a:p>
          <a:endParaRPr lang="tr-TR"/>
        </a:p>
      </dgm:t>
    </dgm:pt>
    <dgm:pt modelId="{076D7623-9317-4DD6-9A7D-FAA5541ACAB6}">
      <dgm:prSet phldrT="[Metin]" custT="1"/>
      <dgm:spPr>
        <a:solidFill>
          <a:srgbClr val="C7E7A3"/>
        </a:solidFill>
      </dgm:spPr>
      <dgm:t>
        <a:bodyPr/>
        <a:lstStyle/>
        <a:p>
          <a:r>
            <a:rPr lang="tr-TR" sz="1400" b="1" dirty="0" smtClean="0">
              <a:latin typeface="+mn-lt"/>
              <a:ea typeface="Times New Roman"/>
              <a:cs typeface="Times New Roman" pitchFamily="18" charset="0"/>
            </a:rPr>
            <a:t>  6-Sterilizasyon cihazı uygunluk belgeleri</a:t>
          </a:r>
          <a:endParaRPr lang="tr-TR" sz="1400" b="1" dirty="0">
            <a:latin typeface="+mn-lt"/>
            <a:cs typeface="Times New Roman" pitchFamily="18" charset="0"/>
          </a:endParaRPr>
        </a:p>
      </dgm:t>
    </dgm:pt>
    <dgm:pt modelId="{594760BD-5BCF-461A-95CB-0EACC2264D66}" type="parTrans" cxnId="{E3C80969-3353-46FF-A9B7-68BECB0A14F8}">
      <dgm:prSet/>
      <dgm:spPr/>
      <dgm:t>
        <a:bodyPr/>
        <a:lstStyle/>
        <a:p>
          <a:endParaRPr lang="tr-TR"/>
        </a:p>
      </dgm:t>
    </dgm:pt>
    <dgm:pt modelId="{AE7EBE01-FE1C-420C-AFD7-6EBABA0394CE}" type="sibTrans" cxnId="{E3C80969-3353-46FF-A9B7-68BECB0A14F8}">
      <dgm:prSet/>
      <dgm:spPr/>
      <dgm:t>
        <a:bodyPr/>
        <a:lstStyle/>
        <a:p>
          <a:endParaRPr lang="tr-TR"/>
        </a:p>
      </dgm:t>
    </dgm:pt>
    <dgm:pt modelId="{23A48480-3ABD-45D4-8D4A-00C364AF26A8}">
      <dgm:prSet phldrT="[Metin]" custT="1"/>
      <dgm:spPr>
        <a:solidFill>
          <a:srgbClr val="C7E7A3"/>
        </a:solidFill>
      </dgm:spPr>
      <dgm:t>
        <a:bodyPr/>
        <a:lstStyle/>
        <a:p>
          <a:r>
            <a:rPr lang="tr-TR" sz="1400" b="1" dirty="0" smtClean="0">
              <a:latin typeface="+mn-lt"/>
              <a:ea typeface="Times New Roman"/>
              <a:cs typeface="Times New Roman" pitchFamily="18" charset="0"/>
            </a:rPr>
            <a:t>  7-Mali Sorumluluk Sigortası Poliçesi</a:t>
          </a:r>
          <a:r>
            <a:rPr lang="tr-TR" sz="1800" b="1" baseline="30000" dirty="0" smtClean="0">
              <a:latin typeface="+mn-lt"/>
              <a:ea typeface="Times New Roman"/>
              <a:cs typeface="Times New Roman" pitchFamily="18" charset="0"/>
            </a:rPr>
            <a:t>5</a:t>
          </a:r>
          <a:r>
            <a:rPr lang="tr-TR" sz="1400" b="1" dirty="0" smtClean="0">
              <a:latin typeface="+mn-lt"/>
              <a:ea typeface="Times New Roman"/>
              <a:cs typeface="Times New Roman" pitchFamily="18" charset="0"/>
            </a:rPr>
            <a:t>  </a:t>
          </a:r>
          <a:endParaRPr lang="tr-TR" sz="1400" b="1" dirty="0">
            <a:latin typeface="+mn-lt"/>
            <a:cs typeface="Times New Roman" pitchFamily="18" charset="0"/>
          </a:endParaRPr>
        </a:p>
      </dgm:t>
    </dgm:pt>
    <dgm:pt modelId="{20258688-464C-4654-BBA4-3BB8F61D65EB}" type="parTrans" cxnId="{10110F3C-7561-40B3-9717-C5A8215583F3}">
      <dgm:prSet/>
      <dgm:spPr/>
      <dgm:t>
        <a:bodyPr/>
        <a:lstStyle/>
        <a:p>
          <a:endParaRPr lang="tr-TR"/>
        </a:p>
      </dgm:t>
    </dgm:pt>
    <dgm:pt modelId="{B55D3987-0DDE-4487-9C40-A87138C797FD}" type="sibTrans" cxnId="{10110F3C-7561-40B3-9717-C5A8215583F3}">
      <dgm:prSet/>
      <dgm:spPr/>
      <dgm:t>
        <a:bodyPr/>
        <a:lstStyle/>
        <a:p>
          <a:endParaRPr lang="tr-TR"/>
        </a:p>
      </dgm:t>
    </dgm:pt>
    <dgm:pt modelId="{4E8BD80C-95AE-4A5C-9E5D-C8DE827A13D4}">
      <dgm:prSet phldrT="[Metin]"/>
      <dgm:spPr>
        <a:solidFill>
          <a:srgbClr val="679E2A"/>
        </a:solidFill>
      </dgm:spPr>
      <dgm:t>
        <a:bodyPr/>
        <a:lstStyle/>
        <a:p>
          <a:r>
            <a:rPr lang="tr-TR" b="1" dirty="0" smtClean="0">
              <a:solidFill>
                <a:schemeClr val="bg1"/>
              </a:solidFill>
              <a:latin typeface="+mn-lt"/>
              <a:ea typeface="Times New Roman"/>
              <a:cs typeface="Times New Roman" pitchFamily="18" charset="0"/>
            </a:rPr>
            <a:t>ÖTA Geçici Depolama</a:t>
          </a:r>
          <a:endParaRPr lang="tr-TR" b="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A449EB8A-E80A-41B4-A3BD-BE3F5991FF55}" type="parTrans" cxnId="{0ADA1BEF-21D4-4B4E-8088-4BF1476D4083}">
      <dgm:prSet/>
      <dgm:spPr/>
      <dgm:t>
        <a:bodyPr/>
        <a:lstStyle/>
        <a:p>
          <a:endParaRPr lang="tr-TR"/>
        </a:p>
      </dgm:t>
    </dgm:pt>
    <dgm:pt modelId="{25BEF739-6A7D-4E1F-A44F-AF82BA33597D}" type="sibTrans" cxnId="{0ADA1BEF-21D4-4B4E-8088-4BF1476D4083}">
      <dgm:prSet/>
      <dgm:spPr/>
      <dgm:t>
        <a:bodyPr/>
        <a:lstStyle/>
        <a:p>
          <a:endParaRPr lang="tr-TR"/>
        </a:p>
      </dgm:t>
    </dgm:pt>
    <dgm:pt modelId="{699A4347-C350-46A0-8D71-E6E8FA3B65E6}">
      <dgm:prSet/>
      <dgm:spPr>
        <a:solidFill>
          <a:srgbClr val="679E2A"/>
        </a:solidFill>
      </dgm:spPr>
      <dgm:t>
        <a:bodyPr/>
        <a:lstStyle/>
        <a:p>
          <a:r>
            <a:rPr lang="tr-TR" b="1" dirty="0" smtClean="0">
              <a:latin typeface="+mn-lt"/>
              <a:ea typeface="Times New Roman"/>
              <a:cs typeface="Times New Roman" pitchFamily="18" charset="0"/>
            </a:rPr>
            <a:t>Tanker Temizleme</a:t>
          </a:r>
          <a:endParaRPr lang="tr-TR" b="1" dirty="0">
            <a:latin typeface="+mn-lt"/>
            <a:ea typeface="Times New Roman"/>
            <a:cs typeface="Times New Roman" pitchFamily="18" charset="0"/>
          </a:endParaRPr>
        </a:p>
      </dgm:t>
    </dgm:pt>
    <dgm:pt modelId="{D82CD307-9BA2-4281-AB80-A49397DB9ABD}" type="parTrans" cxnId="{E5A2CFD2-2831-4A7B-916E-F8ADEA6F5DB6}">
      <dgm:prSet/>
      <dgm:spPr/>
      <dgm:t>
        <a:bodyPr/>
        <a:lstStyle/>
        <a:p>
          <a:endParaRPr lang="tr-TR"/>
        </a:p>
      </dgm:t>
    </dgm:pt>
    <dgm:pt modelId="{E02D3D15-2835-4FA9-92E8-E42BC7DF2F28}" type="sibTrans" cxnId="{E5A2CFD2-2831-4A7B-916E-F8ADEA6F5DB6}">
      <dgm:prSet/>
      <dgm:spPr/>
      <dgm:t>
        <a:bodyPr/>
        <a:lstStyle/>
        <a:p>
          <a:endParaRPr lang="tr-TR"/>
        </a:p>
      </dgm:t>
    </dgm:pt>
    <dgm:pt modelId="{193BE80C-A439-4AB3-A660-241E3EC52D17}">
      <dgm:prSet custT="1"/>
      <dgm:spPr>
        <a:solidFill>
          <a:srgbClr val="C7E7A3"/>
        </a:solidFill>
      </dgm:spPr>
      <dgm:t>
        <a:bodyPr/>
        <a:lstStyle/>
        <a:p>
          <a:r>
            <a:rPr lang="tr-TR" sz="1400" b="1" dirty="0" smtClean="0">
              <a:latin typeface="+mn-lt"/>
              <a:ea typeface="Times New Roman"/>
              <a:cs typeface="Times New Roman" pitchFamily="18" charset="0"/>
            </a:rPr>
            <a:t>6-Mali Sorumluluk Sigortası Poliçesi</a:t>
          </a:r>
          <a:r>
            <a:rPr lang="tr-TR" sz="1800" b="1" baseline="30000" dirty="0" smtClean="0">
              <a:latin typeface="+mn-lt"/>
              <a:ea typeface="Times New Roman"/>
              <a:cs typeface="Times New Roman" pitchFamily="18" charset="0"/>
            </a:rPr>
            <a:t>5</a:t>
          </a:r>
          <a:r>
            <a:rPr lang="tr-TR" sz="1400" b="1" dirty="0" smtClean="0">
              <a:latin typeface="+mn-lt"/>
              <a:ea typeface="Times New Roman"/>
              <a:cs typeface="Times New Roman" pitchFamily="18" charset="0"/>
            </a:rPr>
            <a:t>   </a:t>
          </a:r>
          <a:endParaRPr lang="tr-TR" sz="1400" b="1" dirty="0">
            <a:latin typeface="+mn-lt"/>
            <a:ea typeface="Times New Roman"/>
            <a:cs typeface="Times New Roman" pitchFamily="18" charset="0"/>
          </a:endParaRPr>
        </a:p>
      </dgm:t>
    </dgm:pt>
    <dgm:pt modelId="{40DE9CDF-D6C0-4193-9732-56DCD44D9B71}" type="parTrans" cxnId="{C98B9EDA-9DAA-4BFD-ADF8-E3A3EB88C8CC}">
      <dgm:prSet/>
      <dgm:spPr/>
      <dgm:t>
        <a:bodyPr/>
        <a:lstStyle/>
        <a:p>
          <a:endParaRPr lang="tr-TR"/>
        </a:p>
      </dgm:t>
    </dgm:pt>
    <dgm:pt modelId="{43E18387-57E9-4988-9657-40EED4BEBDAA}" type="sibTrans" cxnId="{C98B9EDA-9DAA-4BFD-ADF8-E3A3EB88C8CC}">
      <dgm:prSet/>
      <dgm:spPr/>
      <dgm:t>
        <a:bodyPr/>
        <a:lstStyle/>
        <a:p>
          <a:endParaRPr lang="tr-TR"/>
        </a:p>
      </dgm:t>
    </dgm:pt>
    <dgm:pt modelId="{F1BDAE5A-D5AF-4C0C-B761-ACD2C9F60270}">
      <dgm:prSet/>
      <dgm:spPr>
        <a:solidFill>
          <a:srgbClr val="679E2A"/>
        </a:solidFill>
      </dgm:spPr>
      <dgm:t>
        <a:bodyPr/>
        <a:lstStyle/>
        <a:p>
          <a:r>
            <a:rPr lang="tr-TR" b="1" dirty="0" smtClean="0">
              <a:latin typeface="+mn-lt"/>
              <a:ea typeface="Times New Roman"/>
              <a:cs typeface="Times New Roman" pitchFamily="18" charset="0"/>
            </a:rPr>
            <a:t>Atıktan Türetilmiş Yakıt (ATY) Hazırlama Tesisi</a:t>
          </a:r>
          <a:endParaRPr lang="tr-TR" b="1" dirty="0">
            <a:latin typeface="+mn-lt"/>
            <a:ea typeface="Times New Roman"/>
            <a:cs typeface="Times New Roman" pitchFamily="18" charset="0"/>
          </a:endParaRPr>
        </a:p>
      </dgm:t>
    </dgm:pt>
    <dgm:pt modelId="{67863A89-9086-488C-AA97-92F8B34F5C44}" type="parTrans" cxnId="{E88E5759-DAB6-4081-B2B8-184B7CDA25DA}">
      <dgm:prSet/>
      <dgm:spPr/>
      <dgm:t>
        <a:bodyPr/>
        <a:lstStyle/>
        <a:p>
          <a:endParaRPr lang="tr-TR"/>
        </a:p>
      </dgm:t>
    </dgm:pt>
    <dgm:pt modelId="{A584FA6A-3B56-4510-A167-19CD31BF2E89}" type="sibTrans" cxnId="{E88E5759-DAB6-4081-B2B8-184B7CDA25DA}">
      <dgm:prSet/>
      <dgm:spPr/>
      <dgm:t>
        <a:bodyPr/>
        <a:lstStyle/>
        <a:p>
          <a:endParaRPr lang="tr-TR"/>
        </a:p>
      </dgm:t>
    </dgm:pt>
    <dgm:pt modelId="{C2EA34B9-D78C-47F6-AF1A-43C4D1F69F39}" type="pres">
      <dgm:prSet presAssocID="{40D8CEC3-DDF6-497C-8537-6E89913F0A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E944A03-FDF7-4677-A397-7A72F3A8982D}" type="pres">
      <dgm:prSet presAssocID="{8485E49E-694F-4D30-9F75-295CC6709091}" presName="linNode" presStyleCnt="0"/>
      <dgm:spPr/>
    </dgm:pt>
    <dgm:pt modelId="{DA40CB67-F379-4B10-AAEF-0F81AEBECF7B}" type="pres">
      <dgm:prSet presAssocID="{8485E49E-694F-4D30-9F75-295CC6709091}" presName="parentText" presStyleLbl="node1" presStyleIdx="0" presStyleCnt="9" custScaleX="76713" custScaleY="121547" custLinFactNeighborX="-1211" custLinFactNeighborY="-3579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C76664-77F8-4661-8562-7BEE17E93C02}" type="pres">
      <dgm:prSet presAssocID="{8485E49E-694F-4D30-9F75-295CC6709091}" presName="descendantText" presStyleLbl="alignAccFollowNode1" presStyleIdx="0" presStyleCnt="4" custScaleX="102284" custScaleY="156649" custLinFactNeighborX="3032" custLinFactNeighborY="1359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28D0890-A0B6-4D6E-85F3-938A1E0F98A2}" type="pres">
      <dgm:prSet presAssocID="{E8681B8A-AC31-43B1-8949-B7C6527C8450}" presName="sp" presStyleCnt="0"/>
      <dgm:spPr/>
    </dgm:pt>
    <dgm:pt modelId="{57030AF1-27DF-44D4-9EBC-A92F11C48BD0}" type="pres">
      <dgm:prSet presAssocID="{D746809F-178F-41D9-8BD6-BB366A837731}" presName="linNode" presStyleCnt="0"/>
      <dgm:spPr/>
    </dgm:pt>
    <dgm:pt modelId="{CB50E8CB-0FC7-4098-AD10-6BF33EBD08BA}" type="pres">
      <dgm:prSet presAssocID="{D746809F-178F-41D9-8BD6-BB366A837731}" presName="parentText" presStyleLbl="node1" presStyleIdx="1" presStyleCnt="9" custScaleX="78990" custScaleY="96733" custLinFactNeighborX="-1204" custLinFactNeighborY="2022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12DEFF-6F27-48C3-A41A-FD1ED6965E50}" type="pres">
      <dgm:prSet presAssocID="{D746809F-178F-41D9-8BD6-BB366A837731}" presName="descendantText" presStyleLbl="alignAccFollowNode1" presStyleIdx="1" presStyleCnt="4" custScaleX="79365" custScaleY="126631" custLinFactY="33753" custLinFactNeighborX="5666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0229D2-58DE-4A8B-AC56-1858036E0C5C}" type="pres">
      <dgm:prSet presAssocID="{9ACA9036-11DE-48DD-B3CA-D58CBE0EF5EF}" presName="sp" presStyleCnt="0"/>
      <dgm:spPr/>
    </dgm:pt>
    <dgm:pt modelId="{D6020594-D13F-4535-A07C-DA5245DF7F7B}" type="pres">
      <dgm:prSet presAssocID="{1D60664E-CA58-4188-A5F8-F1CCC8B00279}" presName="linNode" presStyleCnt="0"/>
      <dgm:spPr/>
    </dgm:pt>
    <dgm:pt modelId="{AEECBD5F-172B-4031-9631-CD93507E79BA}" type="pres">
      <dgm:prSet presAssocID="{1D60664E-CA58-4188-A5F8-F1CCC8B00279}" presName="parentText" presStyleLbl="node1" presStyleIdx="2" presStyleCnt="9" custScaleX="79719" custScaleY="119091" custLinFactNeighborX="-2504" custLinFactNeighborY="1513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8BD18C9-3FF6-4A2A-808E-4BD5F27DF3DF}" type="pres">
      <dgm:prSet presAssocID="{D69E0EE2-5F31-4207-9F64-5CB10B97C30F}" presName="sp" presStyleCnt="0"/>
      <dgm:spPr/>
    </dgm:pt>
    <dgm:pt modelId="{48A72E8D-C22B-4697-8B84-5CDBD51F68FD}" type="pres">
      <dgm:prSet presAssocID="{485EB07E-B2C9-4576-9827-6062B5F5A28A}" presName="linNode" presStyleCnt="0"/>
      <dgm:spPr/>
    </dgm:pt>
    <dgm:pt modelId="{B1B6C778-6A96-4B6D-8093-DE2D19FD3660}" type="pres">
      <dgm:prSet presAssocID="{485EB07E-B2C9-4576-9827-6062B5F5A28A}" presName="parentText" presStyleLbl="node1" presStyleIdx="3" presStyleCnt="9" custScaleX="79091" custScaleY="104186" custLinFactY="100000" custLinFactNeighborX="-812" custLinFactNeighborY="151517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87AF0EB-B7F4-44DB-AC90-A6CEAEB7BDBF}" type="pres">
      <dgm:prSet presAssocID="{485EB07E-B2C9-4576-9827-6062B5F5A28A}" presName="descendantText" presStyleLbl="alignAccFollowNode1" presStyleIdx="2" presStyleCnt="4" custScaleX="103911" custScaleY="174939" custLinFactY="103309" custLinFactNeighborX="10556" custLinFactNeighborY="2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6A7CAA-7456-4D1F-84D1-5A62E443B6F8}" type="pres">
      <dgm:prSet presAssocID="{04BC361C-3527-4EC4-9F33-85D89BCB76EA}" presName="sp" presStyleCnt="0"/>
      <dgm:spPr/>
    </dgm:pt>
    <dgm:pt modelId="{F2FD7A69-DAFB-4D39-819E-023909CAB613}" type="pres">
      <dgm:prSet presAssocID="{BD6C6C70-AACD-435F-8BB8-C5867FF754CE}" presName="linNode" presStyleCnt="0"/>
      <dgm:spPr/>
    </dgm:pt>
    <dgm:pt modelId="{2EA84FBF-5633-415E-A0CE-F6B3DC86AA44}" type="pres">
      <dgm:prSet presAssocID="{BD6C6C70-AACD-435F-8BB8-C5867FF754CE}" presName="parentText" presStyleLbl="node1" presStyleIdx="4" presStyleCnt="9" custScaleX="79730" custScaleY="137657" custLinFactNeighborX="-1204" custLinFactNeighborY="-1568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C1017C-FD7E-4A37-BA65-C85A6FAB08B4}" type="pres">
      <dgm:prSet presAssocID="{BD6C6C70-AACD-435F-8BB8-C5867FF754CE}" presName="descendantText" presStyleLbl="alignAccFollowNode1" presStyleIdx="3" presStyleCnt="4" custScaleX="102881" custScaleY="127959" custLinFactY="288926" custLinFactNeighborX="4463" custLinFactNeighborY="3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4D05926-9D85-4C3D-A5EF-EB17E1CAAA3F}" type="pres">
      <dgm:prSet presAssocID="{C0854BE5-C5D2-48EC-B170-E4EB48C55ABB}" presName="sp" presStyleCnt="0"/>
      <dgm:spPr/>
    </dgm:pt>
    <dgm:pt modelId="{6C4E1C24-0CDC-4FCE-AB3E-D572BFA89768}" type="pres">
      <dgm:prSet presAssocID="{80D3B2EF-9F99-4F0D-9BAD-029AD27559E2}" presName="linNode" presStyleCnt="0"/>
      <dgm:spPr/>
    </dgm:pt>
    <dgm:pt modelId="{868ECABF-2691-460C-8FBF-88AD3ECF31F4}" type="pres">
      <dgm:prSet presAssocID="{80D3B2EF-9F99-4F0D-9BAD-029AD27559E2}" presName="parentText" presStyleLbl="node1" presStyleIdx="5" presStyleCnt="9" custScaleX="79730" custScaleY="137657" custLinFactY="118103" custLinFactNeighborX="-3566" custLinFactNeighborY="20000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9EA85FE-7C43-4167-B388-AAF275540140}" type="pres">
      <dgm:prSet presAssocID="{CACAF718-7986-4A5A-8668-CC25DD3DE1FA}" presName="sp" presStyleCnt="0"/>
      <dgm:spPr/>
    </dgm:pt>
    <dgm:pt modelId="{ED0451A2-F090-46AE-B141-9A6BBB2AA6FE}" type="pres">
      <dgm:prSet presAssocID="{4E8BD80C-95AE-4A5C-9E5D-C8DE827A13D4}" presName="linNode" presStyleCnt="0"/>
      <dgm:spPr/>
    </dgm:pt>
    <dgm:pt modelId="{C5952302-D353-4D8C-819F-753B6547FDA8}" type="pres">
      <dgm:prSet presAssocID="{4E8BD80C-95AE-4A5C-9E5D-C8DE827A13D4}" presName="parentText" presStyleLbl="node1" presStyleIdx="6" presStyleCnt="9" custScaleX="78990" custScaleY="96733" custLinFactY="-200000" custLinFactNeighborX="-1508" custLinFactNeighborY="-21404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EAAFD4-916A-441C-9FB2-F7748CC5F7FE}" type="pres">
      <dgm:prSet presAssocID="{25BEF739-6A7D-4E1F-A44F-AF82BA33597D}" presName="sp" presStyleCnt="0"/>
      <dgm:spPr/>
    </dgm:pt>
    <dgm:pt modelId="{A6B010D4-D7DD-4C41-AB18-A5E434B485CE}" type="pres">
      <dgm:prSet presAssocID="{699A4347-C350-46A0-8D71-E6E8FA3B65E6}" presName="linNode" presStyleCnt="0"/>
      <dgm:spPr/>
    </dgm:pt>
    <dgm:pt modelId="{B88BED9D-8090-41D8-BE8F-CD3C41A82279}" type="pres">
      <dgm:prSet presAssocID="{699A4347-C350-46A0-8D71-E6E8FA3B65E6}" presName="parentText" presStyleLbl="node1" presStyleIdx="7" presStyleCnt="9" custScaleX="79091" custScaleY="104186" custLinFactNeighborX="-2939" custLinFactNeighborY="-3447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171A60-B173-4DA1-BD90-01199BF67E2D}" type="pres">
      <dgm:prSet presAssocID="{E02D3D15-2835-4FA9-92E8-E42BC7DF2F28}" presName="sp" presStyleCnt="0"/>
      <dgm:spPr/>
    </dgm:pt>
    <dgm:pt modelId="{B2482057-BA82-4532-ABFB-BF5D66E26F83}" type="pres">
      <dgm:prSet presAssocID="{F1BDAE5A-D5AF-4C0C-B761-ACD2C9F60270}" presName="linNode" presStyleCnt="0"/>
      <dgm:spPr/>
    </dgm:pt>
    <dgm:pt modelId="{343ADA66-D1E7-4B77-83CD-D1816FD629AF}" type="pres">
      <dgm:prSet presAssocID="{F1BDAE5A-D5AF-4C0C-B761-ACD2C9F60270}" presName="parentText" presStyleLbl="node1" presStyleIdx="8" presStyleCnt="9" custScaleX="79091" custScaleY="104186" custLinFactY="-100000" custLinFactNeighborX="-2140" custLinFactNeighborY="-15968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89A9195-8801-41AA-90A7-180E6B1F9198}" type="presOf" srcId="{72B72616-4EC8-48D4-BA62-4AA38D8C5FB3}" destId="{F712DEFF-6F27-48C3-A41A-FD1ED6965E50}" srcOrd="0" destOrd="0" presId="urn:microsoft.com/office/officeart/2005/8/layout/vList5"/>
    <dgm:cxn modelId="{92E88681-4E7B-4184-92E2-99BA5C397376}" type="presOf" srcId="{2C3D253F-68B1-4BE2-A670-8E5E7C3726DE}" destId="{687AF0EB-B7F4-44DB-AC90-A6CEAEB7BDBF}" srcOrd="0" destOrd="0" presId="urn:microsoft.com/office/officeart/2005/8/layout/vList5"/>
    <dgm:cxn modelId="{0ADA1BEF-21D4-4B4E-8088-4BF1476D4083}" srcId="{40D8CEC3-DDF6-497C-8537-6E89913F0A2F}" destId="{4E8BD80C-95AE-4A5C-9E5D-C8DE827A13D4}" srcOrd="6" destOrd="0" parTransId="{A449EB8A-E80A-41B4-A3BD-BE3F5991FF55}" sibTransId="{25BEF739-6A7D-4E1F-A44F-AF82BA33597D}"/>
    <dgm:cxn modelId="{8F124E17-5E72-450D-A267-8CCA4E4D7E76}" type="presOf" srcId="{D746809F-178F-41D9-8BD6-BB366A837731}" destId="{CB50E8CB-0FC7-4098-AD10-6BF33EBD08BA}" srcOrd="0" destOrd="0" presId="urn:microsoft.com/office/officeart/2005/8/layout/vList5"/>
    <dgm:cxn modelId="{23ACFCC1-A758-4D92-833E-CA2C91B8B3B6}" type="presOf" srcId="{40D8CEC3-DDF6-497C-8537-6E89913F0A2F}" destId="{C2EA34B9-D78C-47F6-AF1A-43C4D1F69F39}" srcOrd="0" destOrd="0" presId="urn:microsoft.com/office/officeart/2005/8/layout/vList5"/>
    <dgm:cxn modelId="{CAFB7C22-0428-42CD-9A9A-4D0089876F23}" srcId="{D746809F-178F-41D9-8BD6-BB366A837731}" destId="{72B72616-4EC8-48D4-BA62-4AA38D8C5FB3}" srcOrd="0" destOrd="0" parTransId="{A3513D0B-5799-4597-8412-A3BE7CB19DC3}" sibTransId="{28B83E12-3401-49D9-B1CD-C7A018A4D079}"/>
    <dgm:cxn modelId="{E5A2CFD2-2831-4A7B-916E-F8ADEA6F5DB6}" srcId="{40D8CEC3-DDF6-497C-8537-6E89913F0A2F}" destId="{699A4347-C350-46A0-8D71-E6E8FA3B65E6}" srcOrd="7" destOrd="0" parTransId="{D82CD307-9BA2-4281-AB80-A49397DB9ABD}" sibTransId="{E02D3D15-2835-4FA9-92E8-E42BC7DF2F28}"/>
    <dgm:cxn modelId="{E1C6358D-7FBA-4435-8CA2-50621DECBB8D}" srcId="{40D8CEC3-DDF6-497C-8537-6E89913F0A2F}" destId="{1D60664E-CA58-4188-A5F8-F1CCC8B00279}" srcOrd="2" destOrd="0" parTransId="{F0F2632B-5866-4269-9BB6-B0855912CA3A}" sibTransId="{D69E0EE2-5F31-4207-9F64-5CB10B97C30F}"/>
    <dgm:cxn modelId="{64C1C438-AB31-4CCB-9AD0-7584CC461307}" type="presOf" srcId="{076D7623-9317-4DD6-9A7D-FAA5541ACAB6}" destId="{B6C76664-77F8-4661-8562-7BEE17E93C02}" srcOrd="0" destOrd="1" presId="urn:microsoft.com/office/officeart/2005/8/layout/vList5"/>
    <dgm:cxn modelId="{F66CFED5-4A9F-4141-A2FF-41537BD54343}" srcId="{40D8CEC3-DDF6-497C-8537-6E89913F0A2F}" destId="{BD6C6C70-AACD-435F-8BB8-C5867FF754CE}" srcOrd="4" destOrd="0" parTransId="{1D5152B3-E8C7-4F5E-8C0E-D072B5A3F08E}" sibTransId="{C0854BE5-C5D2-48EC-B170-E4EB48C55ABB}"/>
    <dgm:cxn modelId="{D6494841-5C92-476B-B10D-09A3517B0B71}" type="presOf" srcId="{8485E49E-694F-4D30-9F75-295CC6709091}" destId="{DA40CB67-F379-4B10-AAEF-0F81AEBECF7B}" srcOrd="0" destOrd="0" presId="urn:microsoft.com/office/officeart/2005/8/layout/vList5"/>
    <dgm:cxn modelId="{9F990FD4-EA81-4B79-9F19-6EF47666145E}" type="presOf" srcId="{7291FFB4-CFE2-47D4-A3A5-4FB411574FCA}" destId="{B6C76664-77F8-4661-8562-7BEE17E93C02}" srcOrd="0" destOrd="0" presId="urn:microsoft.com/office/officeart/2005/8/layout/vList5"/>
    <dgm:cxn modelId="{E88E5759-DAB6-4081-B2B8-184B7CDA25DA}" srcId="{40D8CEC3-DDF6-497C-8537-6E89913F0A2F}" destId="{F1BDAE5A-D5AF-4C0C-B761-ACD2C9F60270}" srcOrd="8" destOrd="0" parTransId="{67863A89-9086-488C-AA97-92F8B34F5C44}" sibTransId="{A584FA6A-3B56-4510-A167-19CD31BF2E89}"/>
    <dgm:cxn modelId="{AB789C59-D63E-48E4-AE05-9FAD6A7DF866}" srcId="{BD6C6C70-AACD-435F-8BB8-C5867FF754CE}" destId="{6901888D-0320-45D5-8384-BB72586FA611}" srcOrd="0" destOrd="0" parTransId="{93CE0015-2A23-43F8-8E5B-99491650AF11}" sibTransId="{A00D20CD-322F-455B-9F48-BD396E6E9345}"/>
    <dgm:cxn modelId="{D5476135-25DA-452D-98F4-8DE1E16E6DDA}" type="presOf" srcId="{4E8BD80C-95AE-4A5C-9E5D-C8DE827A13D4}" destId="{C5952302-D353-4D8C-819F-753B6547FDA8}" srcOrd="0" destOrd="0" presId="urn:microsoft.com/office/officeart/2005/8/layout/vList5"/>
    <dgm:cxn modelId="{6A7BC258-D185-4867-9B74-94F4C4980E4E}" type="presOf" srcId="{BD6C6C70-AACD-435F-8BB8-C5867FF754CE}" destId="{2EA84FBF-5633-415E-A0CE-F6B3DC86AA44}" srcOrd="0" destOrd="0" presId="urn:microsoft.com/office/officeart/2005/8/layout/vList5"/>
    <dgm:cxn modelId="{0D46E24D-9140-4B80-8642-D02570D4EDDD}" srcId="{40D8CEC3-DDF6-497C-8537-6E89913F0A2F}" destId="{80D3B2EF-9F99-4F0D-9BAD-029AD27559E2}" srcOrd="5" destOrd="0" parTransId="{BFD9B7D7-953B-4EED-AFD3-CDA1EB68CCB2}" sibTransId="{CACAF718-7986-4A5A-8668-CC25DD3DE1FA}"/>
    <dgm:cxn modelId="{4389F5BD-8065-4F37-B5A7-198C010ADEF0}" srcId="{40D8CEC3-DDF6-497C-8537-6E89913F0A2F}" destId="{8485E49E-694F-4D30-9F75-295CC6709091}" srcOrd="0" destOrd="0" parTransId="{B74F0A88-AE9B-4A59-92D0-29C29C7AB0CE}" sibTransId="{E8681B8A-AC31-43B1-8949-B7C6527C8450}"/>
    <dgm:cxn modelId="{E5FC8A5D-D5AA-4F1D-96EE-7B997C2C89C9}" srcId="{485EB07E-B2C9-4576-9827-6062B5F5A28A}" destId="{2C3D253F-68B1-4BE2-A670-8E5E7C3726DE}" srcOrd="0" destOrd="0" parTransId="{36E40B8D-40ED-4C25-8B0C-E3FD035A0BB1}" sibTransId="{CEC35792-146F-433D-A00C-E8D1192CC831}"/>
    <dgm:cxn modelId="{4C59F3BB-3B18-414A-81BC-429226C938B2}" srcId="{40D8CEC3-DDF6-497C-8537-6E89913F0A2F}" destId="{485EB07E-B2C9-4576-9827-6062B5F5A28A}" srcOrd="3" destOrd="0" parTransId="{F13BD03C-59E6-4924-A6EF-DAB289770E3F}" sibTransId="{04BC361C-3527-4EC4-9F33-85D89BCB76EA}"/>
    <dgm:cxn modelId="{4A45869B-5722-4512-884C-E7A86E1225C9}" type="presOf" srcId="{23A48480-3ABD-45D4-8D4A-00C364AF26A8}" destId="{B6C76664-77F8-4661-8562-7BEE17E93C02}" srcOrd="0" destOrd="2" presId="urn:microsoft.com/office/officeart/2005/8/layout/vList5"/>
    <dgm:cxn modelId="{10110F3C-7561-40B3-9717-C5A8215583F3}" srcId="{8485E49E-694F-4D30-9F75-295CC6709091}" destId="{23A48480-3ABD-45D4-8D4A-00C364AF26A8}" srcOrd="2" destOrd="0" parTransId="{20258688-464C-4654-BBA4-3BB8F61D65EB}" sibTransId="{B55D3987-0DDE-4487-9C40-A87138C797FD}"/>
    <dgm:cxn modelId="{F3FA8F91-B5B7-4F77-98E6-59835F8230A9}" srcId="{40D8CEC3-DDF6-497C-8537-6E89913F0A2F}" destId="{D746809F-178F-41D9-8BD6-BB366A837731}" srcOrd="1" destOrd="0" parTransId="{2514BCA5-022F-48E6-B6E8-C715DC04D7D9}" sibTransId="{9ACA9036-11DE-48DD-B3CA-D58CBE0EF5EF}"/>
    <dgm:cxn modelId="{C72793F7-0C87-45D6-A168-243CC9B62FDB}" type="presOf" srcId="{699A4347-C350-46A0-8D71-E6E8FA3B65E6}" destId="{B88BED9D-8090-41D8-BE8F-CD3C41A82279}" srcOrd="0" destOrd="0" presId="urn:microsoft.com/office/officeart/2005/8/layout/vList5"/>
    <dgm:cxn modelId="{E3C80969-3353-46FF-A9B7-68BECB0A14F8}" srcId="{8485E49E-694F-4D30-9F75-295CC6709091}" destId="{076D7623-9317-4DD6-9A7D-FAA5541ACAB6}" srcOrd="1" destOrd="0" parTransId="{594760BD-5BCF-461A-95CB-0EACC2264D66}" sibTransId="{AE7EBE01-FE1C-420C-AFD7-6EBABA0394CE}"/>
    <dgm:cxn modelId="{7E03F7E1-B556-4E8E-9437-D545CF88F100}" srcId="{8485E49E-694F-4D30-9F75-295CC6709091}" destId="{7291FFB4-CFE2-47D4-A3A5-4FB411574FCA}" srcOrd="0" destOrd="0" parTransId="{E6B16AFF-3FC6-4A72-923A-53CF255629E0}" sibTransId="{17C83412-BF4A-4D44-BF03-ADF059D222F0}"/>
    <dgm:cxn modelId="{C98B9EDA-9DAA-4BFD-ADF8-E3A3EB88C8CC}" srcId="{485EB07E-B2C9-4576-9827-6062B5F5A28A}" destId="{193BE80C-A439-4AB3-A660-241E3EC52D17}" srcOrd="1" destOrd="0" parTransId="{40DE9CDF-D6C0-4193-9732-56DCD44D9B71}" sibTransId="{43E18387-57E9-4988-9657-40EED4BEBDAA}"/>
    <dgm:cxn modelId="{ACE878CA-3395-4EAA-BC15-12D516DFEC5D}" type="presOf" srcId="{F1BDAE5A-D5AF-4C0C-B761-ACD2C9F60270}" destId="{343ADA66-D1E7-4B77-83CD-D1816FD629AF}" srcOrd="0" destOrd="0" presId="urn:microsoft.com/office/officeart/2005/8/layout/vList5"/>
    <dgm:cxn modelId="{C957EAA2-F922-45E4-8F25-0B5B2A1D89BD}" type="presOf" srcId="{80D3B2EF-9F99-4F0D-9BAD-029AD27559E2}" destId="{868ECABF-2691-460C-8FBF-88AD3ECF31F4}" srcOrd="0" destOrd="0" presId="urn:microsoft.com/office/officeart/2005/8/layout/vList5"/>
    <dgm:cxn modelId="{3A0529AE-94D1-469C-86E2-23C24CA36DC5}" type="presOf" srcId="{6901888D-0320-45D5-8384-BB72586FA611}" destId="{9BC1017C-FD7E-4A37-BA65-C85A6FAB08B4}" srcOrd="0" destOrd="0" presId="urn:microsoft.com/office/officeart/2005/8/layout/vList5"/>
    <dgm:cxn modelId="{048D6AF6-C857-4A50-BF6A-3AB544F14A7B}" type="presOf" srcId="{193BE80C-A439-4AB3-A660-241E3EC52D17}" destId="{687AF0EB-B7F4-44DB-AC90-A6CEAEB7BDBF}" srcOrd="0" destOrd="1" presId="urn:microsoft.com/office/officeart/2005/8/layout/vList5"/>
    <dgm:cxn modelId="{648C8B0C-BBD7-41C8-A91E-31537D29C619}" type="presOf" srcId="{485EB07E-B2C9-4576-9827-6062B5F5A28A}" destId="{B1B6C778-6A96-4B6D-8093-DE2D19FD3660}" srcOrd="0" destOrd="0" presId="urn:microsoft.com/office/officeart/2005/8/layout/vList5"/>
    <dgm:cxn modelId="{DF977BD1-B580-4B95-BBB7-3255431D2846}" type="presOf" srcId="{1D60664E-CA58-4188-A5F8-F1CCC8B00279}" destId="{AEECBD5F-172B-4031-9631-CD93507E79BA}" srcOrd="0" destOrd="0" presId="urn:microsoft.com/office/officeart/2005/8/layout/vList5"/>
    <dgm:cxn modelId="{14063AAB-B779-40A6-B4B0-F9539C388B3A}" type="presParOf" srcId="{C2EA34B9-D78C-47F6-AF1A-43C4D1F69F39}" destId="{3E944A03-FDF7-4677-A397-7A72F3A8982D}" srcOrd="0" destOrd="0" presId="urn:microsoft.com/office/officeart/2005/8/layout/vList5"/>
    <dgm:cxn modelId="{81BD152F-E8BE-4CB3-B666-88227C907D44}" type="presParOf" srcId="{3E944A03-FDF7-4677-A397-7A72F3A8982D}" destId="{DA40CB67-F379-4B10-AAEF-0F81AEBECF7B}" srcOrd="0" destOrd="0" presId="urn:microsoft.com/office/officeart/2005/8/layout/vList5"/>
    <dgm:cxn modelId="{3AC6BDA3-0AC8-49AE-A216-9070B7E843D7}" type="presParOf" srcId="{3E944A03-FDF7-4677-A397-7A72F3A8982D}" destId="{B6C76664-77F8-4661-8562-7BEE17E93C02}" srcOrd="1" destOrd="0" presId="urn:microsoft.com/office/officeart/2005/8/layout/vList5"/>
    <dgm:cxn modelId="{E796BA81-5A28-4551-906E-8A92CE322727}" type="presParOf" srcId="{C2EA34B9-D78C-47F6-AF1A-43C4D1F69F39}" destId="{628D0890-A0B6-4D6E-85F3-938A1E0F98A2}" srcOrd="1" destOrd="0" presId="urn:microsoft.com/office/officeart/2005/8/layout/vList5"/>
    <dgm:cxn modelId="{72A34F53-A7E4-464E-8731-F45C6AA42E99}" type="presParOf" srcId="{C2EA34B9-D78C-47F6-AF1A-43C4D1F69F39}" destId="{57030AF1-27DF-44D4-9EBC-A92F11C48BD0}" srcOrd="2" destOrd="0" presId="urn:microsoft.com/office/officeart/2005/8/layout/vList5"/>
    <dgm:cxn modelId="{E9CA8DA0-FF9E-4BCB-B665-F4C5C96E3884}" type="presParOf" srcId="{57030AF1-27DF-44D4-9EBC-A92F11C48BD0}" destId="{CB50E8CB-0FC7-4098-AD10-6BF33EBD08BA}" srcOrd="0" destOrd="0" presId="urn:microsoft.com/office/officeart/2005/8/layout/vList5"/>
    <dgm:cxn modelId="{64859CA2-065E-4C1F-BDA6-702D3A8BDD93}" type="presParOf" srcId="{57030AF1-27DF-44D4-9EBC-A92F11C48BD0}" destId="{F712DEFF-6F27-48C3-A41A-FD1ED6965E50}" srcOrd="1" destOrd="0" presId="urn:microsoft.com/office/officeart/2005/8/layout/vList5"/>
    <dgm:cxn modelId="{4402525E-BE22-464C-A904-C0DD254BA146}" type="presParOf" srcId="{C2EA34B9-D78C-47F6-AF1A-43C4D1F69F39}" destId="{8F0229D2-58DE-4A8B-AC56-1858036E0C5C}" srcOrd="3" destOrd="0" presId="urn:microsoft.com/office/officeart/2005/8/layout/vList5"/>
    <dgm:cxn modelId="{EB81CFB4-36D3-420B-A28E-0DE9F72C06E1}" type="presParOf" srcId="{C2EA34B9-D78C-47F6-AF1A-43C4D1F69F39}" destId="{D6020594-D13F-4535-A07C-DA5245DF7F7B}" srcOrd="4" destOrd="0" presId="urn:microsoft.com/office/officeart/2005/8/layout/vList5"/>
    <dgm:cxn modelId="{B35E695F-74CB-440C-9AC2-5C69EF56635C}" type="presParOf" srcId="{D6020594-D13F-4535-A07C-DA5245DF7F7B}" destId="{AEECBD5F-172B-4031-9631-CD93507E79BA}" srcOrd="0" destOrd="0" presId="urn:microsoft.com/office/officeart/2005/8/layout/vList5"/>
    <dgm:cxn modelId="{961E36D1-DDCC-4E39-9F30-0793DC165199}" type="presParOf" srcId="{C2EA34B9-D78C-47F6-AF1A-43C4D1F69F39}" destId="{08BD18C9-3FF6-4A2A-808E-4BD5F27DF3DF}" srcOrd="5" destOrd="0" presId="urn:microsoft.com/office/officeart/2005/8/layout/vList5"/>
    <dgm:cxn modelId="{00F82EC2-39CA-4E8B-8380-A76C909F5D86}" type="presParOf" srcId="{C2EA34B9-D78C-47F6-AF1A-43C4D1F69F39}" destId="{48A72E8D-C22B-4697-8B84-5CDBD51F68FD}" srcOrd="6" destOrd="0" presId="urn:microsoft.com/office/officeart/2005/8/layout/vList5"/>
    <dgm:cxn modelId="{1ACC47B8-9F1D-466F-B412-438A74DBAFBE}" type="presParOf" srcId="{48A72E8D-C22B-4697-8B84-5CDBD51F68FD}" destId="{B1B6C778-6A96-4B6D-8093-DE2D19FD3660}" srcOrd="0" destOrd="0" presId="urn:microsoft.com/office/officeart/2005/8/layout/vList5"/>
    <dgm:cxn modelId="{5B04C099-8EF4-4767-B3E2-98EA2AFB16BB}" type="presParOf" srcId="{48A72E8D-C22B-4697-8B84-5CDBD51F68FD}" destId="{687AF0EB-B7F4-44DB-AC90-A6CEAEB7BDBF}" srcOrd="1" destOrd="0" presId="urn:microsoft.com/office/officeart/2005/8/layout/vList5"/>
    <dgm:cxn modelId="{DD6B549A-8C3F-4707-8D8A-9293547C60C5}" type="presParOf" srcId="{C2EA34B9-D78C-47F6-AF1A-43C4D1F69F39}" destId="{6B6A7CAA-7456-4D1F-84D1-5A62E443B6F8}" srcOrd="7" destOrd="0" presId="urn:microsoft.com/office/officeart/2005/8/layout/vList5"/>
    <dgm:cxn modelId="{433E659D-3B07-4C78-81B9-D4977121424A}" type="presParOf" srcId="{C2EA34B9-D78C-47F6-AF1A-43C4D1F69F39}" destId="{F2FD7A69-DAFB-4D39-819E-023909CAB613}" srcOrd="8" destOrd="0" presId="urn:microsoft.com/office/officeart/2005/8/layout/vList5"/>
    <dgm:cxn modelId="{BEC6785D-C5D1-4453-B015-62CF5E7399AD}" type="presParOf" srcId="{F2FD7A69-DAFB-4D39-819E-023909CAB613}" destId="{2EA84FBF-5633-415E-A0CE-F6B3DC86AA44}" srcOrd="0" destOrd="0" presId="urn:microsoft.com/office/officeart/2005/8/layout/vList5"/>
    <dgm:cxn modelId="{17F25167-72A3-4757-9759-5527EBF69AC2}" type="presParOf" srcId="{F2FD7A69-DAFB-4D39-819E-023909CAB613}" destId="{9BC1017C-FD7E-4A37-BA65-C85A6FAB08B4}" srcOrd="1" destOrd="0" presId="urn:microsoft.com/office/officeart/2005/8/layout/vList5"/>
    <dgm:cxn modelId="{A19DD7FA-FF99-4F80-A22E-B54EC5CC8FF0}" type="presParOf" srcId="{C2EA34B9-D78C-47F6-AF1A-43C4D1F69F39}" destId="{34D05926-9D85-4C3D-A5EF-EB17E1CAAA3F}" srcOrd="9" destOrd="0" presId="urn:microsoft.com/office/officeart/2005/8/layout/vList5"/>
    <dgm:cxn modelId="{9C904B3A-1A6E-45B1-9A25-B84DD63C649A}" type="presParOf" srcId="{C2EA34B9-D78C-47F6-AF1A-43C4D1F69F39}" destId="{6C4E1C24-0CDC-4FCE-AB3E-D572BFA89768}" srcOrd="10" destOrd="0" presId="urn:microsoft.com/office/officeart/2005/8/layout/vList5"/>
    <dgm:cxn modelId="{2410E2D1-07B7-46A7-AEC8-B438AECDEC97}" type="presParOf" srcId="{6C4E1C24-0CDC-4FCE-AB3E-D572BFA89768}" destId="{868ECABF-2691-460C-8FBF-88AD3ECF31F4}" srcOrd="0" destOrd="0" presId="urn:microsoft.com/office/officeart/2005/8/layout/vList5"/>
    <dgm:cxn modelId="{6C94CF9D-D11C-4044-8DAE-81A71D725A5F}" type="presParOf" srcId="{C2EA34B9-D78C-47F6-AF1A-43C4D1F69F39}" destId="{19EA85FE-7C43-4167-B388-AAF275540140}" srcOrd="11" destOrd="0" presId="urn:microsoft.com/office/officeart/2005/8/layout/vList5"/>
    <dgm:cxn modelId="{9C10BA61-6CD4-4F5E-A930-8CE3DEC1E769}" type="presParOf" srcId="{C2EA34B9-D78C-47F6-AF1A-43C4D1F69F39}" destId="{ED0451A2-F090-46AE-B141-9A6BBB2AA6FE}" srcOrd="12" destOrd="0" presId="urn:microsoft.com/office/officeart/2005/8/layout/vList5"/>
    <dgm:cxn modelId="{25238D81-116C-4E5D-846D-74C5A6C89A61}" type="presParOf" srcId="{ED0451A2-F090-46AE-B141-9A6BBB2AA6FE}" destId="{C5952302-D353-4D8C-819F-753B6547FDA8}" srcOrd="0" destOrd="0" presId="urn:microsoft.com/office/officeart/2005/8/layout/vList5"/>
    <dgm:cxn modelId="{02403094-3F95-46F0-A86B-E7F8A4225E03}" type="presParOf" srcId="{C2EA34B9-D78C-47F6-AF1A-43C4D1F69F39}" destId="{F1EAAFD4-916A-441C-9FB2-F7748CC5F7FE}" srcOrd="13" destOrd="0" presId="urn:microsoft.com/office/officeart/2005/8/layout/vList5"/>
    <dgm:cxn modelId="{EE1694B8-46B8-4E9B-A5CF-AD1560F6E80D}" type="presParOf" srcId="{C2EA34B9-D78C-47F6-AF1A-43C4D1F69F39}" destId="{A6B010D4-D7DD-4C41-AB18-A5E434B485CE}" srcOrd="14" destOrd="0" presId="urn:microsoft.com/office/officeart/2005/8/layout/vList5"/>
    <dgm:cxn modelId="{7B46A80E-C217-4EBC-A205-46AB18EEAA6B}" type="presParOf" srcId="{A6B010D4-D7DD-4C41-AB18-A5E434B485CE}" destId="{B88BED9D-8090-41D8-BE8F-CD3C41A82279}" srcOrd="0" destOrd="0" presId="urn:microsoft.com/office/officeart/2005/8/layout/vList5"/>
    <dgm:cxn modelId="{0CF5A1C4-3920-47AC-A214-2E3FACCB54C7}" type="presParOf" srcId="{C2EA34B9-D78C-47F6-AF1A-43C4D1F69F39}" destId="{86171A60-B173-4DA1-BD90-01199BF67E2D}" srcOrd="15" destOrd="0" presId="urn:microsoft.com/office/officeart/2005/8/layout/vList5"/>
    <dgm:cxn modelId="{1A430F74-B099-429B-A57C-0BBFEC356878}" type="presParOf" srcId="{C2EA34B9-D78C-47F6-AF1A-43C4D1F69F39}" destId="{B2482057-BA82-4532-ABFB-BF5D66E26F83}" srcOrd="16" destOrd="0" presId="urn:microsoft.com/office/officeart/2005/8/layout/vList5"/>
    <dgm:cxn modelId="{AB6C59E9-6ED6-40C1-9C63-95B35932BDAC}" type="presParOf" srcId="{B2482057-BA82-4532-ABFB-BF5D66E26F83}" destId="{343ADA66-D1E7-4B77-83CD-D1816FD629A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A66982-37AF-40F3-A668-9EC7DD8B76DE}" type="doc">
      <dgm:prSet loTypeId="urn:microsoft.com/office/officeart/2005/8/layout/vList5" loCatId="list" qsTypeId="urn:microsoft.com/office/officeart/2005/8/quickstyle/simple1#7" qsCatId="simple" csTypeId="urn:microsoft.com/office/officeart/2005/8/colors/accent1_2#8" csCatId="accent1" phldr="1"/>
      <dgm:spPr/>
      <dgm:t>
        <a:bodyPr/>
        <a:lstStyle/>
        <a:p>
          <a:endParaRPr lang="tr-TR"/>
        </a:p>
      </dgm:t>
    </dgm:pt>
    <dgm:pt modelId="{D3301315-B789-462D-A70D-EFD2574A09EC}">
      <dgm:prSet phldrT="[Metin]" custT="1"/>
      <dgm:spPr>
        <a:solidFill>
          <a:srgbClr val="6699FF"/>
        </a:solidFill>
      </dgm:spPr>
      <dgm:t>
        <a:bodyPr/>
        <a:lstStyle/>
        <a:p>
          <a:r>
            <a:rPr lang="tr-TR" sz="2600" dirty="0" smtClean="0">
              <a:latin typeface="+mn-lt"/>
              <a:ea typeface="Times New Roman"/>
            </a:rPr>
            <a:t>Atık Ara Depolama Tesisi </a:t>
          </a:r>
          <a:endParaRPr lang="tr-TR" sz="2600" dirty="0">
            <a:latin typeface="+mn-lt"/>
          </a:endParaRPr>
        </a:p>
      </dgm:t>
    </dgm:pt>
    <dgm:pt modelId="{3FC170C9-642A-4A5C-8A7B-F6CD93E56050}" type="parTrans" cxnId="{B8C98360-5A2B-44F5-A518-CA9BAF0C4CE5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0FB6E9D8-AE25-4FC1-916A-1E9280524724}" type="sibTrans" cxnId="{B8C98360-5A2B-44F5-A518-CA9BAF0C4CE5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A1635990-7AC1-466D-A0E9-C8425297FB09}">
      <dgm:prSet phldrT="[Metin]" custT="1"/>
      <dgm:spPr>
        <a:solidFill>
          <a:srgbClr val="BDD3FF">
            <a:alpha val="40000"/>
          </a:srgbClr>
        </a:solidFill>
      </dgm:spPr>
      <dgm:t>
        <a:bodyPr/>
        <a:lstStyle/>
        <a:p>
          <a:r>
            <a:rPr lang="tr-TR" sz="1600" b="1" dirty="0" smtClean="0">
              <a:latin typeface="+mn-lt"/>
              <a:ea typeface="Times New Roman"/>
            </a:rPr>
            <a:t>5- İl Müdürlüğü Uygunluk Yazısı</a:t>
          </a:r>
          <a:r>
            <a:rPr lang="tr-TR" sz="2000" b="1" baseline="30000" dirty="0" smtClean="0">
              <a:latin typeface="+mn-lt"/>
              <a:ea typeface="Times New Roman"/>
            </a:rPr>
            <a:t>3</a:t>
          </a:r>
          <a:endParaRPr lang="tr-TR" sz="2000" b="1" baseline="30000" dirty="0">
            <a:latin typeface="+mn-lt"/>
          </a:endParaRPr>
        </a:p>
      </dgm:t>
    </dgm:pt>
    <dgm:pt modelId="{9DA5705F-F735-4065-A3B8-70CD4661CFE1}" type="parTrans" cxnId="{EB400DE7-8401-41AC-A98E-3CE6C31F71B8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0409A220-DB0D-4A65-9CD8-63752E42650E}" type="sibTrans" cxnId="{EB400DE7-8401-41AC-A98E-3CE6C31F71B8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80F64CE1-F8BE-425F-957E-74E7D48B51F0}">
      <dgm:prSet custT="1"/>
      <dgm:spPr>
        <a:solidFill>
          <a:srgbClr val="BDD3FF">
            <a:alpha val="40000"/>
          </a:srgbClr>
        </a:solidFill>
      </dgm:spPr>
      <dgm:t>
        <a:bodyPr/>
        <a:lstStyle/>
        <a:p>
          <a:r>
            <a:rPr lang="tr-TR" sz="1600" b="1" dirty="0" smtClean="0">
              <a:latin typeface="+mn-lt"/>
              <a:ea typeface="Times New Roman"/>
            </a:rPr>
            <a:t>6- Mali Sorumluluk Sigortası Poliçesi</a:t>
          </a:r>
          <a:r>
            <a:rPr lang="tr-TR" sz="2000" b="1" baseline="30000" dirty="0" smtClean="0">
              <a:latin typeface="+mn-lt"/>
              <a:ea typeface="Times New Roman"/>
            </a:rPr>
            <a:t>6</a:t>
          </a:r>
          <a:r>
            <a:rPr lang="tr-TR" sz="1600" b="1" dirty="0" smtClean="0">
              <a:latin typeface="+mn-lt"/>
              <a:ea typeface="Times New Roman"/>
            </a:rPr>
            <a:t> </a:t>
          </a:r>
          <a:endParaRPr lang="tr-TR" sz="1600" b="1" dirty="0">
            <a:latin typeface="+mn-lt"/>
            <a:ea typeface="Times New Roman"/>
          </a:endParaRPr>
        </a:p>
      </dgm:t>
    </dgm:pt>
    <dgm:pt modelId="{3C2C0F18-65A1-457F-A37A-2A586B038C40}" type="parTrans" cxnId="{454681D7-0979-4D34-8DCD-6826E96EECD9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F58E080C-D765-483B-ABBA-1533C9561741}" type="sibTrans" cxnId="{454681D7-0979-4D34-8DCD-6826E96EECD9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D9E6D590-6791-4788-A657-18FFE52B3D00}" type="pres">
      <dgm:prSet presAssocID="{4BA66982-37AF-40F3-A668-9EC7DD8B76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CEFBCDD-4B84-4415-85CD-19C0EFDAE41E}" type="pres">
      <dgm:prSet presAssocID="{D3301315-B789-462D-A70D-EFD2574A09EC}" presName="linNode" presStyleCnt="0"/>
      <dgm:spPr/>
    </dgm:pt>
    <dgm:pt modelId="{CB4138EB-9238-4F1B-85CD-20A3A1B3BA71}" type="pres">
      <dgm:prSet presAssocID="{D3301315-B789-462D-A70D-EFD2574A09EC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DF0A86-D989-4253-A35D-A8D72C17FFC9}" type="pres">
      <dgm:prSet presAssocID="{D3301315-B789-462D-A70D-EFD2574A09EC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5EEB2C5-9C92-412F-8742-E8733A279B48}" type="presOf" srcId="{4BA66982-37AF-40F3-A668-9EC7DD8B76DE}" destId="{D9E6D590-6791-4788-A657-18FFE52B3D00}" srcOrd="0" destOrd="0" presId="urn:microsoft.com/office/officeart/2005/8/layout/vList5"/>
    <dgm:cxn modelId="{EED172DB-6C64-4D64-904C-377B42D3433D}" type="presOf" srcId="{A1635990-7AC1-466D-A0E9-C8425297FB09}" destId="{F9DF0A86-D989-4253-A35D-A8D72C17FFC9}" srcOrd="0" destOrd="0" presId="urn:microsoft.com/office/officeart/2005/8/layout/vList5"/>
    <dgm:cxn modelId="{454681D7-0979-4D34-8DCD-6826E96EECD9}" srcId="{D3301315-B789-462D-A70D-EFD2574A09EC}" destId="{80F64CE1-F8BE-425F-957E-74E7D48B51F0}" srcOrd="1" destOrd="0" parTransId="{3C2C0F18-65A1-457F-A37A-2A586B038C40}" sibTransId="{F58E080C-D765-483B-ABBA-1533C9561741}"/>
    <dgm:cxn modelId="{B8C98360-5A2B-44F5-A518-CA9BAF0C4CE5}" srcId="{4BA66982-37AF-40F3-A668-9EC7DD8B76DE}" destId="{D3301315-B789-462D-A70D-EFD2574A09EC}" srcOrd="0" destOrd="0" parTransId="{3FC170C9-642A-4A5C-8A7B-F6CD93E56050}" sibTransId="{0FB6E9D8-AE25-4FC1-916A-1E9280524724}"/>
    <dgm:cxn modelId="{EB400DE7-8401-41AC-A98E-3CE6C31F71B8}" srcId="{D3301315-B789-462D-A70D-EFD2574A09EC}" destId="{A1635990-7AC1-466D-A0E9-C8425297FB09}" srcOrd="0" destOrd="0" parTransId="{9DA5705F-F735-4065-A3B8-70CD4661CFE1}" sibTransId="{0409A220-DB0D-4A65-9CD8-63752E42650E}"/>
    <dgm:cxn modelId="{7A805AA1-E1A9-4EC7-BC23-55692BD892BA}" type="presOf" srcId="{D3301315-B789-462D-A70D-EFD2574A09EC}" destId="{CB4138EB-9238-4F1B-85CD-20A3A1B3BA71}" srcOrd="0" destOrd="0" presId="urn:microsoft.com/office/officeart/2005/8/layout/vList5"/>
    <dgm:cxn modelId="{5C569A55-ADC2-4E7F-9317-D3D86C8D66B3}" type="presOf" srcId="{80F64CE1-F8BE-425F-957E-74E7D48B51F0}" destId="{F9DF0A86-D989-4253-A35D-A8D72C17FFC9}" srcOrd="0" destOrd="1" presId="urn:microsoft.com/office/officeart/2005/8/layout/vList5"/>
    <dgm:cxn modelId="{DE1F8DB6-D2F4-4392-A876-73D13D5BBF40}" type="presParOf" srcId="{D9E6D590-6791-4788-A657-18FFE52B3D00}" destId="{BCEFBCDD-4B84-4415-85CD-19C0EFDAE41E}" srcOrd="0" destOrd="0" presId="urn:microsoft.com/office/officeart/2005/8/layout/vList5"/>
    <dgm:cxn modelId="{E17D4112-303E-4E39-B6C4-D4DD3D38E0AC}" type="presParOf" srcId="{BCEFBCDD-4B84-4415-85CD-19C0EFDAE41E}" destId="{CB4138EB-9238-4F1B-85CD-20A3A1B3BA71}" srcOrd="0" destOrd="0" presId="urn:microsoft.com/office/officeart/2005/8/layout/vList5"/>
    <dgm:cxn modelId="{3468F4D8-20E0-49BE-A2BB-9228B439A464}" type="presParOf" srcId="{BCEFBCDD-4B84-4415-85CD-19C0EFDAE41E}" destId="{F9DF0A86-D989-4253-A35D-A8D72C17FFC9}" srcOrd="1" destOrd="0" presId="urn:microsoft.com/office/officeart/2005/8/layout/vList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A66982-37AF-40F3-A668-9EC7DD8B76DE}" type="doc">
      <dgm:prSet loTypeId="urn:microsoft.com/office/officeart/2005/8/layout/vList5" loCatId="list" qsTypeId="urn:microsoft.com/office/officeart/2005/8/quickstyle/simple1#8" qsCatId="simple" csTypeId="urn:microsoft.com/office/officeart/2005/8/colors/accent1_2#9" csCatId="accent1" phldr="1"/>
      <dgm:spPr/>
      <dgm:t>
        <a:bodyPr/>
        <a:lstStyle/>
        <a:p>
          <a:endParaRPr lang="tr-TR"/>
        </a:p>
      </dgm:t>
    </dgm:pt>
    <dgm:pt modelId="{D3301315-B789-462D-A70D-EFD2574A09EC}">
      <dgm:prSet phldrT="[Metin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tr-TR" sz="2600" dirty="0" smtClean="0">
              <a:solidFill>
                <a:schemeClr val="tx1"/>
              </a:solidFill>
              <a:latin typeface="+mn-lt"/>
              <a:ea typeface="Times New Roman"/>
            </a:rPr>
            <a:t>PCB Arındırma</a:t>
          </a:r>
          <a:endParaRPr lang="tr-TR" sz="2600" dirty="0">
            <a:solidFill>
              <a:schemeClr val="tx1"/>
            </a:solidFill>
            <a:latin typeface="+mn-lt"/>
          </a:endParaRPr>
        </a:p>
      </dgm:t>
    </dgm:pt>
    <dgm:pt modelId="{3FC170C9-642A-4A5C-8A7B-F6CD93E56050}" type="parTrans" cxnId="{B8C98360-5A2B-44F5-A518-CA9BAF0C4CE5}">
      <dgm:prSet/>
      <dgm:spPr/>
      <dgm:t>
        <a:bodyPr/>
        <a:lstStyle/>
        <a:p>
          <a:endParaRPr lang="tr-TR"/>
        </a:p>
      </dgm:t>
    </dgm:pt>
    <dgm:pt modelId="{0FB6E9D8-AE25-4FC1-916A-1E9280524724}" type="sibTrans" cxnId="{B8C98360-5A2B-44F5-A518-CA9BAF0C4CE5}">
      <dgm:prSet/>
      <dgm:spPr/>
      <dgm:t>
        <a:bodyPr/>
        <a:lstStyle/>
        <a:p>
          <a:endParaRPr lang="tr-TR"/>
        </a:p>
      </dgm:t>
    </dgm:pt>
    <dgm:pt modelId="{A1635990-7AC1-466D-A0E9-C8425297FB09}">
      <dgm:prSet phldrT="[Metin]" custT="1"/>
      <dgm:spPr>
        <a:solidFill>
          <a:schemeClr val="bg2">
            <a:lumMod val="75000"/>
            <a:alpha val="29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ts val="360"/>
            </a:spcAft>
          </a:pPr>
          <a:r>
            <a:rPr lang="tr-TR" sz="1600" b="1" dirty="0" smtClean="0">
              <a:latin typeface="+mn-lt"/>
              <a:ea typeface="Times New Roman"/>
            </a:rPr>
            <a:t>5- İl Müdürlüğü Uygunluk Yazısı</a:t>
          </a:r>
          <a:r>
            <a:rPr lang="tr-TR" sz="2000" b="1" baseline="30000" dirty="0" smtClean="0">
              <a:latin typeface="+mn-lt"/>
              <a:ea typeface="Times New Roman"/>
            </a:rPr>
            <a:t>3</a:t>
          </a:r>
          <a:endParaRPr lang="tr-TR" sz="2000" b="1" dirty="0">
            <a:latin typeface="+mn-lt"/>
          </a:endParaRPr>
        </a:p>
      </dgm:t>
    </dgm:pt>
    <dgm:pt modelId="{9DA5705F-F735-4065-A3B8-70CD4661CFE1}" type="parTrans" cxnId="{EB400DE7-8401-41AC-A98E-3CE6C31F71B8}">
      <dgm:prSet/>
      <dgm:spPr/>
      <dgm:t>
        <a:bodyPr/>
        <a:lstStyle/>
        <a:p>
          <a:endParaRPr lang="tr-TR"/>
        </a:p>
      </dgm:t>
    </dgm:pt>
    <dgm:pt modelId="{0409A220-DB0D-4A65-9CD8-63752E42650E}" type="sibTrans" cxnId="{EB400DE7-8401-41AC-A98E-3CE6C31F71B8}">
      <dgm:prSet/>
      <dgm:spPr/>
      <dgm:t>
        <a:bodyPr/>
        <a:lstStyle/>
        <a:p>
          <a:endParaRPr lang="tr-TR"/>
        </a:p>
      </dgm:t>
    </dgm:pt>
    <dgm:pt modelId="{E7CCC091-6BEB-4F0D-B17F-6FEF01DEB69C}">
      <dgm:prSet custT="1"/>
      <dgm:spPr/>
      <dgm:t>
        <a:bodyPr/>
        <a:lstStyle/>
        <a:p>
          <a:pPr>
            <a:lnSpc>
              <a:spcPct val="90000"/>
            </a:lnSpc>
            <a:spcAft>
              <a:spcPts val="360"/>
            </a:spcAft>
          </a:pPr>
          <a:r>
            <a:rPr lang="tr-TR" sz="1600" b="1" dirty="0" smtClean="0">
              <a:latin typeface="+mn-lt"/>
              <a:ea typeface="Times New Roman"/>
            </a:rPr>
            <a:t>6- Mali Sorumluluk Sigortası Poliçesi</a:t>
          </a:r>
          <a:r>
            <a:rPr lang="tr-TR" sz="2000" b="1" baseline="30000" dirty="0" smtClean="0">
              <a:latin typeface="+mn-lt"/>
              <a:ea typeface="Times New Roman"/>
            </a:rPr>
            <a:t>5</a:t>
          </a:r>
          <a:r>
            <a:rPr lang="tr-TR" sz="3600" b="1" dirty="0" smtClean="0">
              <a:latin typeface="+mn-lt"/>
              <a:ea typeface="Times New Roman"/>
            </a:rPr>
            <a:t> </a:t>
          </a:r>
          <a:endParaRPr lang="tr-TR" sz="3600" b="1" dirty="0">
            <a:latin typeface="+mn-lt"/>
            <a:ea typeface="Times New Roman"/>
          </a:endParaRPr>
        </a:p>
      </dgm:t>
    </dgm:pt>
    <dgm:pt modelId="{CBE17EF7-5FCE-434C-8408-4ACBF8BA0B92}" type="sibTrans" cxnId="{5E928308-CBBF-4AB3-B350-F20E278395A0}">
      <dgm:prSet/>
      <dgm:spPr/>
      <dgm:t>
        <a:bodyPr/>
        <a:lstStyle/>
        <a:p>
          <a:endParaRPr lang="tr-TR"/>
        </a:p>
      </dgm:t>
    </dgm:pt>
    <dgm:pt modelId="{FE9BEB10-9CD5-4BDC-BBDD-99AF64D2107C}" type="parTrans" cxnId="{5E928308-CBBF-4AB3-B350-F20E278395A0}">
      <dgm:prSet/>
      <dgm:spPr/>
      <dgm:t>
        <a:bodyPr/>
        <a:lstStyle/>
        <a:p>
          <a:endParaRPr lang="tr-TR"/>
        </a:p>
      </dgm:t>
    </dgm:pt>
    <dgm:pt modelId="{D9E6D590-6791-4788-A657-18FFE52B3D00}" type="pres">
      <dgm:prSet presAssocID="{4BA66982-37AF-40F3-A668-9EC7DD8B76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CEFBCDD-4B84-4415-85CD-19C0EFDAE41E}" type="pres">
      <dgm:prSet presAssocID="{D3301315-B789-462D-A70D-EFD2574A09EC}" presName="linNode" presStyleCnt="0"/>
      <dgm:spPr/>
    </dgm:pt>
    <dgm:pt modelId="{CB4138EB-9238-4F1B-85CD-20A3A1B3BA71}" type="pres">
      <dgm:prSet presAssocID="{D3301315-B789-462D-A70D-EFD2574A09EC}" presName="parentText" presStyleLbl="node1" presStyleIdx="0" presStyleCnt="1" custLinFactNeighborX="198" custLinFactNeighborY="-1058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DF0A86-D989-4253-A35D-A8D72C17FFC9}" type="pres">
      <dgm:prSet presAssocID="{D3301315-B789-462D-A70D-EFD2574A09EC}" presName="descendantText" presStyleLbl="alignAccFollowNode1" presStyleIdx="0" presStyleCnt="1" custScaleY="98781" custLinFactNeighborX="-1146" custLinFactNeighborY="2760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E928308-CBBF-4AB3-B350-F20E278395A0}" srcId="{D3301315-B789-462D-A70D-EFD2574A09EC}" destId="{E7CCC091-6BEB-4F0D-B17F-6FEF01DEB69C}" srcOrd="1" destOrd="0" parTransId="{FE9BEB10-9CD5-4BDC-BBDD-99AF64D2107C}" sibTransId="{CBE17EF7-5FCE-434C-8408-4ACBF8BA0B92}"/>
    <dgm:cxn modelId="{EB400DE7-8401-41AC-A98E-3CE6C31F71B8}" srcId="{D3301315-B789-462D-A70D-EFD2574A09EC}" destId="{A1635990-7AC1-466D-A0E9-C8425297FB09}" srcOrd="0" destOrd="0" parTransId="{9DA5705F-F735-4065-A3B8-70CD4661CFE1}" sibTransId="{0409A220-DB0D-4A65-9CD8-63752E42650E}"/>
    <dgm:cxn modelId="{B8C98360-5A2B-44F5-A518-CA9BAF0C4CE5}" srcId="{4BA66982-37AF-40F3-A668-9EC7DD8B76DE}" destId="{D3301315-B789-462D-A70D-EFD2574A09EC}" srcOrd="0" destOrd="0" parTransId="{3FC170C9-642A-4A5C-8A7B-F6CD93E56050}" sibTransId="{0FB6E9D8-AE25-4FC1-916A-1E9280524724}"/>
    <dgm:cxn modelId="{7A4CF3DC-20E1-4EB7-953F-8D3EDDCBF232}" type="presOf" srcId="{E7CCC091-6BEB-4F0D-B17F-6FEF01DEB69C}" destId="{F9DF0A86-D989-4253-A35D-A8D72C17FFC9}" srcOrd="0" destOrd="1" presId="urn:microsoft.com/office/officeart/2005/8/layout/vList5"/>
    <dgm:cxn modelId="{8C7CEAB2-8099-47EA-9448-346B96CC175C}" type="presOf" srcId="{A1635990-7AC1-466D-A0E9-C8425297FB09}" destId="{F9DF0A86-D989-4253-A35D-A8D72C17FFC9}" srcOrd="0" destOrd="0" presId="urn:microsoft.com/office/officeart/2005/8/layout/vList5"/>
    <dgm:cxn modelId="{58744F83-E15B-4332-9339-4266FC3D1782}" type="presOf" srcId="{4BA66982-37AF-40F3-A668-9EC7DD8B76DE}" destId="{D9E6D590-6791-4788-A657-18FFE52B3D00}" srcOrd="0" destOrd="0" presId="urn:microsoft.com/office/officeart/2005/8/layout/vList5"/>
    <dgm:cxn modelId="{C8E80D57-72B2-456A-904A-0073A3DE7D85}" type="presOf" srcId="{D3301315-B789-462D-A70D-EFD2574A09EC}" destId="{CB4138EB-9238-4F1B-85CD-20A3A1B3BA71}" srcOrd="0" destOrd="0" presId="urn:microsoft.com/office/officeart/2005/8/layout/vList5"/>
    <dgm:cxn modelId="{5041E1DF-D8D2-474E-A59F-8DDA32378B77}" type="presParOf" srcId="{D9E6D590-6791-4788-A657-18FFE52B3D00}" destId="{BCEFBCDD-4B84-4415-85CD-19C0EFDAE41E}" srcOrd="0" destOrd="0" presId="urn:microsoft.com/office/officeart/2005/8/layout/vList5"/>
    <dgm:cxn modelId="{927351F5-1F6D-43C7-824C-4AC9085247AD}" type="presParOf" srcId="{BCEFBCDD-4B84-4415-85CD-19C0EFDAE41E}" destId="{CB4138EB-9238-4F1B-85CD-20A3A1B3BA71}" srcOrd="0" destOrd="0" presId="urn:microsoft.com/office/officeart/2005/8/layout/vList5"/>
    <dgm:cxn modelId="{79CF70B3-3273-4FB8-B9A4-62629538401C}" type="presParOf" srcId="{BCEFBCDD-4B84-4415-85CD-19C0EFDAE41E}" destId="{F9DF0A86-D989-4253-A35D-A8D72C17FFC9}" srcOrd="1" destOrd="0" presId="urn:microsoft.com/office/officeart/2005/8/layout/vList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D8CEC3-DDF6-497C-8537-6E89913F0A2F}" type="doc">
      <dgm:prSet loTypeId="urn:microsoft.com/office/officeart/2005/8/layout/vList5" loCatId="list" qsTypeId="urn:microsoft.com/office/officeart/2005/8/quickstyle/simple1#9" qsCatId="simple" csTypeId="urn:microsoft.com/office/officeart/2005/8/colors/accent1_2#10" csCatId="accent1" phldr="1"/>
      <dgm:spPr/>
      <dgm:t>
        <a:bodyPr/>
        <a:lstStyle/>
        <a:p>
          <a:endParaRPr lang="tr-TR"/>
        </a:p>
      </dgm:t>
    </dgm:pt>
    <dgm:pt modelId="{8485E49E-694F-4D30-9F75-295CC6709091}">
      <dgm:prSet phldrT="[Metin]" custT="1"/>
      <dgm:spPr>
        <a:solidFill>
          <a:srgbClr val="B482DA"/>
        </a:solidFill>
      </dgm:spPr>
      <dgm:t>
        <a:bodyPr/>
        <a:lstStyle/>
        <a:p>
          <a:r>
            <a:rPr lang="tr-TR" sz="2000" b="1" dirty="0" smtClean="0">
              <a:solidFill>
                <a:schemeClr val="tx1"/>
              </a:solidFill>
              <a:latin typeface="+mn-lt"/>
              <a:ea typeface="Times New Roman"/>
            </a:rPr>
            <a:t>Tehlikeli Atık</a:t>
          </a:r>
          <a:endParaRPr lang="tr-TR" sz="2000" b="1" dirty="0">
            <a:solidFill>
              <a:schemeClr val="tx1"/>
            </a:solidFill>
            <a:latin typeface="+mn-lt"/>
          </a:endParaRPr>
        </a:p>
      </dgm:t>
    </dgm:pt>
    <dgm:pt modelId="{B74F0A88-AE9B-4A59-92D0-29C29C7AB0CE}" type="parTrans" cxnId="{4389F5BD-8065-4F37-B5A7-198C010ADEF0}">
      <dgm:prSet/>
      <dgm:spPr/>
      <dgm:t>
        <a:bodyPr/>
        <a:lstStyle/>
        <a:p>
          <a:endParaRPr lang="tr-TR" sz="1100" b="1">
            <a:latin typeface="+mn-lt"/>
          </a:endParaRPr>
        </a:p>
      </dgm:t>
    </dgm:pt>
    <dgm:pt modelId="{E8681B8A-AC31-43B1-8949-B7C6527C8450}" type="sibTrans" cxnId="{4389F5BD-8065-4F37-B5A7-198C010ADEF0}">
      <dgm:prSet/>
      <dgm:spPr/>
      <dgm:t>
        <a:bodyPr/>
        <a:lstStyle/>
        <a:p>
          <a:endParaRPr lang="tr-TR" sz="1100" b="1">
            <a:latin typeface="+mn-lt"/>
          </a:endParaRPr>
        </a:p>
      </dgm:t>
    </dgm:pt>
    <dgm:pt modelId="{7291FFB4-CFE2-47D4-A3A5-4FB411574FCA}">
      <dgm:prSet phldrT="[Metin]" custT="1"/>
      <dgm:spPr>
        <a:solidFill>
          <a:srgbClr val="C00000">
            <a:alpha val="22000"/>
          </a:srgbClr>
        </a:solidFill>
      </dgm:spPr>
      <dgm:t>
        <a:bodyPr/>
        <a:lstStyle/>
        <a:p>
          <a:r>
            <a:rPr lang="tr-TR" sz="1600" b="1" dirty="0" smtClean="0">
              <a:latin typeface="+mn-lt"/>
              <a:ea typeface="Times New Roman"/>
            </a:rPr>
            <a:t>1-   Teknik Uygunluk Raporu</a:t>
          </a:r>
          <a:endParaRPr lang="tr-TR" sz="1600" b="1" dirty="0">
            <a:latin typeface="+mn-lt"/>
          </a:endParaRPr>
        </a:p>
      </dgm:t>
    </dgm:pt>
    <dgm:pt modelId="{E6B16AFF-3FC6-4A72-923A-53CF255629E0}" type="parTrans" cxnId="{7E03F7E1-B556-4E8E-9437-D545CF88F100}">
      <dgm:prSet/>
      <dgm:spPr/>
      <dgm:t>
        <a:bodyPr/>
        <a:lstStyle/>
        <a:p>
          <a:endParaRPr lang="tr-TR" sz="1100" b="1">
            <a:latin typeface="+mn-lt"/>
          </a:endParaRPr>
        </a:p>
      </dgm:t>
    </dgm:pt>
    <dgm:pt modelId="{17C83412-BF4A-4D44-BF03-ADF059D222F0}" type="sibTrans" cxnId="{7E03F7E1-B556-4E8E-9437-D545CF88F100}">
      <dgm:prSet/>
      <dgm:spPr/>
      <dgm:t>
        <a:bodyPr/>
        <a:lstStyle/>
        <a:p>
          <a:endParaRPr lang="tr-TR" sz="1100" b="1">
            <a:latin typeface="+mn-lt"/>
          </a:endParaRPr>
        </a:p>
      </dgm:t>
    </dgm:pt>
    <dgm:pt modelId="{D746809F-178F-41D9-8BD6-BB366A837731}">
      <dgm:prSet phldrT="[Metin]" custT="1"/>
      <dgm:spPr>
        <a:solidFill>
          <a:srgbClr val="B482DA"/>
        </a:solidFill>
      </dgm:spPr>
      <dgm:t>
        <a:bodyPr/>
        <a:lstStyle/>
        <a:p>
          <a:r>
            <a:rPr lang="tr-TR" sz="2000" b="1" dirty="0" smtClean="0">
              <a:solidFill>
                <a:schemeClr val="tx1"/>
              </a:solidFill>
              <a:latin typeface="+mn-lt"/>
              <a:ea typeface="Times New Roman"/>
            </a:rPr>
            <a:t>Tehlikesiz Atık</a:t>
          </a:r>
          <a:endParaRPr lang="tr-TR" sz="2000" b="1" dirty="0">
            <a:solidFill>
              <a:schemeClr val="tx1"/>
            </a:solidFill>
            <a:latin typeface="+mn-lt"/>
          </a:endParaRPr>
        </a:p>
      </dgm:t>
    </dgm:pt>
    <dgm:pt modelId="{2514BCA5-022F-48E6-B6E8-C715DC04D7D9}" type="parTrans" cxnId="{F3FA8F91-B5B7-4F77-98E6-59835F8230A9}">
      <dgm:prSet/>
      <dgm:spPr/>
      <dgm:t>
        <a:bodyPr/>
        <a:lstStyle/>
        <a:p>
          <a:endParaRPr lang="tr-TR" sz="1100" b="1">
            <a:latin typeface="+mn-lt"/>
          </a:endParaRPr>
        </a:p>
      </dgm:t>
    </dgm:pt>
    <dgm:pt modelId="{9ACA9036-11DE-48DD-B3CA-D58CBE0EF5EF}" type="sibTrans" cxnId="{F3FA8F91-B5B7-4F77-98E6-59835F8230A9}">
      <dgm:prSet/>
      <dgm:spPr/>
      <dgm:t>
        <a:bodyPr/>
        <a:lstStyle/>
        <a:p>
          <a:endParaRPr lang="tr-TR" sz="1100" b="1">
            <a:latin typeface="+mn-lt"/>
          </a:endParaRPr>
        </a:p>
      </dgm:t>
    </dgm:pt>
    <dgm:pt modelId="{72B72616-4EC8-48D4-BA62-4AA38D8C5FB3}">
      <dgm:prSet phldrT="[Metin]" custT="1"/>
      <dgm:spPr>
        <a:solidFill>
          <a:srgbClr val="C00000">
            <a:alpha val="29000"/>
          </a:srgbClr>
        </a:solidFill>
      </dgm:spPr>
      <dgm:t>
        <a:bodyPr/>
        <a:lstStyle/>
        <a:p>
          <a:r>
            <a:rPr lang="tr-TR" sz="1600" b="1" dirty="0" smtClean="0">
              <a:latin typeface="+mn-lt"/>
              <a:ea typeface="Times New Roman"/>
            </a:rPr>
            <a:t>1-   Teknik Uygunluk Raporu</a:t>
          </a:r>
          <a:endParaRPr lang="tr-TR" sz="1600" b="1" dirty="0">
            <a:solidFill>
              <a:schemeClr val="tx1"/>
            </a:solidFill>
            <a:latin typeface="+mn-lt"/>
          </a:endParaRPr>
        </a:p>
      </dgm:t>
    </dgm:pt>
    <dgm:pt modelId="{A3513D0B-5799-4597-8412-A3BE7CB19DC3}" type="parTrans" cxnId="{CAFB7C22-0428-42CD-9A9A-4D0089876F23}">
      <dgm:prSet/>
      <dgm:spPr/>
      <dgm:t>
        <a:bodyPr/>
        <a:lstStyle/>
        <a:p>
          <a:endParaRPr lang="tr-TR" sz="1100" b="1">
            <a:latin typeface="+mn-lt"/>
          </a:endParaRPr>
        </a:p>
      </dgm:t>
    </dgm:pt>
    <dgm:pt modelId="{28B83E12-3401-49D9-B1CD-C7A018A4D079}" type="sibTrans" cxnId="{CAFB7C22-0428-42CD-9A9A-4D0089876F23}">
      <dgm:prSet/>
      <dgm:spPr/>
      <dgm:t>
        <a:bodyPr/>
        <a:lstStyle/>
        <a:p>
          <a:endParaRPr lang="tr-TR" sz="1100" b="1">
            <a:latin typeface="+mn-lt"/>
          </a:endParaRPr>
        </a:p>
      </dgm:t>
    </dgm:pt>
    <dgm:pt modelId="{1D60664E-CA58-4188-A5F8-F1CCC8B00279}">
      <dgm:prSet custT="1"/>
      <dgm:spPr>
        <a:solidFill>
          <a:srgbClr val="B482DA"/>
        </a:solidFill>
      </dgm:spPr>
      <dgm:t>
        <a:bodyPr/>
        <a:lstStyle/>
        <a:p>
          <a:r>
            <a:rPr lang="tr-TR" sz="2000" b="1" dirty="0" smtClean="0">
              <a:solidFill>
                <a:schemeClr val="tx1"/>
              </a:solidFill>
              <a:latin typeface="+mn-lt"/>
              <a:ea typeface="Times New Roman"/>
            </a:rPr>
            <a:t>Atık Yağ</a:t>
          </a:r>
          <a:endParaRPr lang="tr-TR" sz="2000" b="1" dirty="0">
            <a:solidFill>
              <a:schemeClr val="tx1"/>
            </a:solidFill>
            <a:latin typeface="+mn-lt"/>
            <a:ea typeface="Times New Roman"/>
          </a:endParaRPr>
        </a:p>
      </dgm:t>
    </dgm:pt>
    <dgm:pt modelId="{F0F2632B-5866-4269-9BB6-B0855912CA3A}" type="parTrans" cxnId="{E1C6358D-7FBA-4435-8CA2-50621DECBB8D}">
      <dgm:prSet/>
      <dgm:spPr/>
      <dgm:t>
        <a:bodyPr/>
        <a:lstStyle/>
        <a:p>
          <a:endParaRPr lang="tr-TR" b="1">
            <a:latin typeface="+mn-lt"/>
          </a:endParaRPr>
        </a:p>
      </dgm:t>
    </dgm:pt>
    <dgm:pt modelId="{D69E0EE2-5F31-4207-9F64-5CB10B97C30F}" type="sibTrans" cxnId="{E1C6358D-7FBA-4435-8CA2-50621DECBB8D}">
      <dgm:prSet/>
      <dgm:spPr/>
      <dgm:t>
        <a:bodyPr/>
        <a:lstStyle/>
        <a:p>
          <a:endParaRPr lang="tr-TR" b="1">
            <a:latin typeface="+mn-lt"/>
          </a:endParaRPr>
        </a:p>
      </dgm:t>
    </dgm:pt>
    <dgm:pt modelId="{66B8404C-3996-425A-84CB-C87CB5F68E36}">
      <dgm:prSet custT="1"/>
      <dgm:spPr>
        <a:solidFill>
          <a:srgbClr val="C00000">
            <a:alpha val="18000"/>
          </a:srgbClr>
        </a:solidFill>
      </dgm:spPr>
      <dgm:t>
        <a:bodyPr/>
        <a:lstStyle/>
        <a:p>
          <a:r>
            <a:rPr lang="tr-TR" sz="1600" b="1" dirty="0" smtClean="0">
              <a:latin typeface="+mn-lt"/>
              <a:ea typeface="Times New Roman"/>
            </a:rPr>
            <a:t>1-   Teknik Uygunluk Raporu</a:t>
          </a:r>
          <a:endParaRPr lang="tr-TR" sz="1600" b="1" dirty="0">
            <a:latin typeface="+mn-lt"/>
            <a:ea typeface="Times New Roman"/>
          </a:endParaRPr>
        </a:p>
      </dgm:t>
    </dgm:pt>
    <dgm:pt modelId="{345B649E-46CC-4A54-82CA-7CA8949B0D0D}" type="parTrans" cxnId="{05C32005-5E66-44E2-A198-27F263BD964F}">
      <dgm:prSet/>
      <dgm:spPr/>
      <dgm:t>
        <a:bodyPr/>
        <a:lstStyle/>
        <a:p>
          <a:endParaRPr lang="tr-TR" b="1">
            <a:latin typeface="+mn-lt"/>
          </a:endParaRPr>
        </a:p>
      </dgm:t>
    </dgm:pt>
    <dgm:pt modelId="{5DDD07B1-680D-4D46-BA83-ABC2F8482D9B}" type="sibTrans" cxnId="{05C32005-5E66-44E2-A198-27F263BD964F}">
      <dgm:prSet/>
      <dgm:spPr/>
      <dgm:t>
        <a:bodyPr/>
        <a:lstStyle/>
        <a:p>
          <a:endParaRPr lang="tr-TR" b="1">
            <a:latin typeface="+mn-lt"/>
          </a:endParaRPr>
        </a:p>
      </dgm:t>
    </dgm:pt>
    <dgm:pt modelId="{E0DB7201-7684-4E49-A66F-58D70FE99D72}">
      <dgm:prSet custT="1"/>
      <dgm:spPr>
        <a:solidFill>
          <a:srgbClr val="C00000">
            <a:alpha val="22000"/>
          </a:srgbClr>
        </a:solidFill>
      </dgm:spPr>
      <dgm:t>
        <a:bodyPr/>
        <a:lstStyle/>
        <a:p>
          <a:r>
            <a:rPr lang="tr-TR" sz="1500" b="1" dirty="0" smtClean="0">
              <a:latin typeface="+mn-lt"/>
              <a:ea typeface="Times New Roman"/>
            </a:rPr>
            <a:t>1-   Teknik Uygunluk  Raporu</a:t>
          </a:r>
          <a:endParaRPr lang="tr-TR" sz="1500" b="1" dirty="0">
            <a:latin typeface="+mn-lt"/>
            <a:ea typeface="Times New Roman"/>
          </a:endParaRPr>
        </a:p>
      </dgm:t>
    </dgm:pt>
    <dgm:pt modelId="{AD201F88-C114-4B57-B916-29A8E7E95604}" type="parTrans" cxnId="{97834DE3-5FDE-462F-BAD0-98CA9F845A76}">
      <dgm:prSet/>
      <dgm:spPr/>
      <dgm:t>
        <a:bodyPr/>
        <a:lstStyle/>
        <a:p>
          <a:endParaRPr lang="tr-TR" b="1">
            <a:latin typeface="+mn-lt"/>
          </a:endParaRPr>
        </a:p>
      </dgm:t>
    </dgm:pt>
    <dgm:pt modelId="{AF2695E7-E976-48FE-A176-AAA0B48268C0}" type="sibTrans" cxnId="{97834DE3-5FDE-462F-BAD0-98CA9F845A76}">
      <dgm:prSet/>
      <dgm:spPr/>
      <dgm:t>
        <a:bodyPr/>
        <a:lstStyle/>
        <a:p>
          <a:endParaRPr lang="tr-TR" b="1">
            <a:latin typeface="+mn-lt"/>
          </a:endParaRPr>
        </a:p>
      </dgm:t>
    </dgm:pt>
    <dgm:pt modelId="{2C3D253F-68B1-4BE2-A670-8E5E7C3726DE}">
      <dgm:prSet custT="1"/>
      <dgm:spPr>
        <a:solidFill>
          <a:srgbClr val="C00000">
            <a:alpha val="18000"/>
          </a:srgbClr>
        </a:solidFill>
      </dgm:spPr>
      <dgm:t>
        <a:bodyPr/>
        <a:lstStyle/>
        <a:p>
          <a:r>
            <a:rPr lang="tr-TR" sz="1600" b="1" dirty="0" smtClean="0">
              <a:latin typeface="+mn-lt"/>
              <a:ea typeface="Times New Roman"/>
            </a:rPr>
            <a:t>1-   Teknik Uygunluk Raporu</a:t>
          </a:r>
          <a:endParaRPr lang="tr-TR" sz="1600" b="1" dirty="0">
            <a:latin typeface="+mn-lt"/>
            <a:ea typeface="Times New Roman"/>
          </a:endParaRPr>
        </a:p>
      </dgm:t>
    </dgm:pt>
    <dgm:pt modelId="{36E40B8D-40ED-4C25-8B0C-E3FD035A0BB1}" type="parTrans" cxnId="{E5FC8A5D-D5AA-4F1D-96EE-7B997C2C89C9}">
      <dgm:prSet/>
      <dgm:spPr/>
      <dgm:t>
        <a:bodyPr/>
        <a:lstStyle/>
        <a:p>
          <a:endParaRPr lang="tr-TR" b="1">
            <a:latin typeface="+mn-lt"/>
          </a:endParaRPr>
        </a:p>
      </dgm:t>
    </dgm:pt>
    <dgm:pt modelId="{CEC35792-146F-433D-A00C-E8D1192CC831}" type="sibTrans" cxnId="{E5FC8A5D-D5AA-4F1D-96EE-7B997C2C89C9}">
      <dgm:prSet/>
      <dgm:spPr/>
      <dgm:t>
        <a:bodyPr/>
        <a:lstStyle/>
        <a:p>
          <a:endParaRPr lang="tr-TR" b="1">
            <a:latin typeface="+mn-lt"/>
          </a:endParaRPr>
        </a:p>
      </dgm:t>
    </dgm:pt>
    <dgm:pt modelId="{22908D3B-24BC-477A-8A5A-EFBD119A7750}">
      <dgm:prSet custT="1"/>
      <dgm:spPr>
        <a:solidFill>
          <a:srgbClr val="B482DA"/>
        </a:solidFill>
      </dgm:spPr>
      <dgm:t>
        <a:bodyPr/>
        <a:lstStyle/>
        <a:p>
          <a:r>
            <a:rPr lang="tr-TR" sz="2000" b="1" dirty="0" smtClean="0">
              <a:solidFill>
                <a:schemeClr val="tx1"/>
              </a:solidFill>
              <a:latin typeface="+mn-lt"/>
              <a:ea typeface="Times New Roman"/>
            </a:rPr>
            <a:t>Atık Pil ve Akümülatör</a:t>
          </a:r>
          <a:endParaRPr lang="tr-TR" sz="2000" b="1" dirty="0">
            <a:solidFill>
              <a:schemeClr val="tx1"/>
            </a:solidFill>
            <a:latin typeface="+mn-lt"/>
            <a:ea typeface="Times New Roman"/>
          </a:endParaRPr>
        </a:p>
      </dgm:t>
    </dgm:pt>
    <dgm:pt modelId="{090C7C42-BF2C-4C27-8A3F-6643D6E6FD8B}" type="parTrans" cxnId="{3A866B1C-95BD-4043-999D-5EA8FFF4F4AB}">
      <dgm:prSet/>
      <dgm:spPr/>
      <dgm:t>
        <a:bodyPr/>
        <a:lstStyle/>
        <a:p>
          <a:endParaRPr lang="tr-TR" b="1">
            <a:latin typeface="+mn-lt"/>
          </a:endParaRPr>
        </a:p>
      </dgm:t>
    </dgm:pt>
    <dgm:pt modelId="{D345A5A9-B69E-4769-A531-9EE6F8EB255A}" type="sibTrans" cxnId="{3A866B1C-95BD-4043-999D-5EA8FFF4F4AB}">
      <dgm:prSet/>
      <dgm:spPr/>
      <dgm:t>
        <a:bodyPr/>
        <a:lstStyle/>
        <a:p>
          <a:endParaRPr lang="tr-TR" b="1">
            <a:latin typeface="+mn-lt"/>
          </a:endParaRPr>
        </a:p>
      </dgm:t>
    </dgm:pt>
    <dgm:pt modelId="{485EB07E-B2C9-4576-9827-6062B5F5A28A}">
      <dgm:prSet custT="1"/>
      <dgm:spPr>
        <a:solidFill>
          <a:srgbClr val="B482DA"/>
        </a:solidFill>
      </dgm:spPr>
      <dgm:t>
        <a:bodyPr/>
        <a:lstStyle/>
        <a:p>
          <a:r>
            <a:rPr lang="tr-TR" sz="2000" b="1" dirty="0" smtClean="0">
              <a:solidFill>
                <a:schemeClr val="tx1"/>
              </a:solidFill>
              <a:latin typeface="+mn-lt"/>
              <a:ea typeface="Times New Roman"/>
            </a:rPr>
            <a:t>Bitkisel Atık Yağ</a:t>
          </a:r>
          <a:endParaRPr lang="tr-TR" sz="2000" b="1" dirty="0">
            <a:solidFill>
              <a:schemeClr val="tx1"/>
            </a:solidFill>
            <a:latin typeface="+mn-lt"/>
            <a:ea typeface="Times New Roman"/>
          </a:endParaRPr>
        </a:p>
      </dgm:t>
    </dgm:pt>
    <dgm:pt modelId="{F13BD03C-59E6-4924-A6EF-DAB289770E3F}" type="parTrans" cxnId="{4C59F3BB-3B18-414A-81BC-429226C938B2}">
      <dgm:prSet/>
      <dgm:spPr/>
      <dgm:t>
        <a:bodyPr/>
        <a:lstStyle/>
        <a:p>
          <a:endParaRPr lang="tr-TR" b="1">
            <a:latin typeface="+mn-lt"/>
          </a:endParaRPr>
        </a:p>
      </dgm:t>
    </dgm:pt>
    <dgm:pt modelId="{04BC361C-3527-4EC4-9F33-85D89BCB76EA}" type="sibTrans" cxnId="{4C59F3BB-3B18-414A-81BC-429226C938B2}">
      <dgm:prSet/>
      <dgm:spPr/>
      <dgm:t>
        <a:bodyPr/>
        <a:lstStyle/>
        <a:p>
          <a:endParaRPr lang="tr-TR" b="1">
            <a:latin typeface="+mn-lt"/>
          </a:endParaRPr>
        </a:p>
      </dgm:t>
    </dgm:pt>
    <dgm:pt modelId="{C06A842B-10C7-49CC-A268-9428C609F2AC}">
      <dgm:prSet custT="1"/>
      <dgm:spPr>
        <a:solidFill>
          <a:srgbClr val="C00000">
            <a:alpha val="18000"/>
          </a:srgbClr>
        </a:solidFill>
      </dgm:spPr>
      <dgm:t>
        <a:bodyPr/>
        <a:lstStyle/>
        <a:p>
          <a:r>
            <a:rPr lang="tr-TR" sz="1600" b="1" dirty="0" smtClean="0">
              <a:latin typeface="+mn-lt"/>
              <a:ea typeface="Times New Roman"/>
            </a:rPr>
            <a:t>1-   Teknik Uygunluk Raporu</a:t>
          </a:r>
          <a:endParaRPr lang="tr-TR" sz="1600" b="1" dirty="0">
            <a:latin typeface="+mn-lt"/>
            <a:ea typeface="Times New Roman"/>
          </a:endParaRPr>
        </a:p>
      </dgm:t>
    </dgm:pt>
    <dgm:pt modelId="{1F9529BE-9517-43A2-ABEE-6F9CDA47844B}" type="parTrans" cxnId="{C2812489-EF4C-4372-8B5E-D5138971B2C5}">
      <dgm:prSet/>
      <dgm:spPr/>
      <dgm:t>
        <a:bodyPr/>
        <a:lstStyle/>
        <a:p>
          <a:endParaRPr lang="tr-TR" b="1">
            <a:latin typeface="+mn-lt"/>
          </a:endParaRPr>
        </a:p>
      </dgm:t>
    </dgm:pt>
    <dgm:pt modelId="{5BCB729D-0290-4156-9C04-49DFF464D72F}" type="sibTrans" cxnId="{C2812489-EF4C-4372-8B5E-D5138971B2C5}">
      <dgm:prSet/>
      <dgm:spPr/>
      <dgm:t>
        <a:bodyPr/>
        <a:lstStyle/>
        <a:p>
          <a:endParaRPr lang="tr-TR" b="1">
            <a:latin typeface="+mn-lt"/>
          </a:endParaRPr>
        </a:p>
      </dgm:t>
    </dgm:pt>
    <dgm:pt modelId="{BD6C6C70-AACD-435F-8BB8-C5867FF754CE}">
      <dgm:prSet custT="1"/>
      <dgm:spPr>
        <a:solidFill>
          <a:srgbClr val="B482DA"/>
        </a:solidFill>
      </dgm:spPr>
      <dgm:t>
        <a:bodyPr/>
        <a:lstStyle/>
        <a:p>
          <a:r>
            <a:rPr lang="tr-TR" sz="2000" b="1" dirty="0" smtClean="0">
              <a:solidFill>
                <a:schemeClr val="tx1"/>
              </a:solidFill>
              <a:latin typeface="+mn-lt"/>
              <a:ea typeface="Times New Roman"/>
            </a:rPr>
            <a:t>Ömrünü Tamamlamış Lastik</a:t>
          </a:r>
          <a:endParaRPr lang="tr-TR" sz="2000" b="1" dirty="0">
            <a:solidFill>
              <a:schemeClr val="tx1"/>
            </a:solidFill>
            <a:latin typeface="+mn-lt"/>
            <a:ea typeface="Times New Roman"/>
          </a:endParaRPr>
        </a:p>
      </dgm:t>
    </dgm:pt>
    <dgm:pt modelId="{1D5152B3-E8C7-4F5E-8C0E-D072B5A3F08E}" type="parTrans" cxnId="{F66CFED5-4A9F-4141-A2FF-41537BD54343}">
      <dgm:prSet/>
      <dgm:spPr/>
      <dgm:t>
        <a:bodyPr/>
        <a:lstStyle/>
        <a:p>
          <a:endParaRPr lang="tr-TR" b="1">
            <a:latin typeface="+mn-lt"/>
          </a:endParaRPr>
        </a:p>
      </dgm:t>
    </dgm:pt>
    <dgm:pt modelId="{C0854BE5-C5D2-48EC-B170-E4EB48C55ABB}" type="sibTrans" cxnId="{F66CFED5-4A9F-4141-A2FF-41537BD54343}">
      <dgm:prSet/>
      <dgm:spPr/>
      <dgm:t>
        <a:bodyPr/>
        <a:lstStyle/>
        <a:p>
          <a:endParaRPr lang="tr-TR" b="1">
            <a:latin typeface="+mn-lt"/>
          </a:endParaRPr>
        </a:p>
      </dgm:t>
    </dgm:pt>
    <dgm:pt modelId="{6901888D-0320-45D5-8384-BB72586FA611}">
      <dgm:prSet custT="1"/>
      <dgm:spPr>
        <a:solidFill>
          <a:srgbClr val="C00000">
            <a:alpha val="18000"/>
          </a:srgbClr>
        </a:solidFill>
      </dgm:spPr>
      <dgm:t>
        <a:bodyPr/>
        <a:lstStyle/>
        <a:p>
          <a:r>
            <a:rPr lang="tr-TR" sz="1600" b="1" dirty="0" smtClean="0">
              <a:latin typeface="+mn-lt"/>
              <a:ea typeface="Times New Roman"/>
            </a:rPr>
            <a:t>1-   Teknik Uygunluk Raporu</a:t>
          </a:r>
          <a:endParaRPr lang="tr-TR" sz="1600" b="1" dirty="0">
            <a:latin typeface="+mn-lt"/>
            <a:ea typeface="Times New Roman"/>
          </a:endParaRPr>
        </a:p>
      </dgm:t>
    </dgm:pt>
    <dgm:pt modelId="{93CE0015-2A23-43F8-8E5B-99491650AF11}" type="parTrans" cxnId="{AB789C59-D63E-48E4-AE05-9FAD6A7DF866}">
      <dgm:prSet/>
      <dgm:spPr/>
      <dgm:t>
        <a:bodyPr/>
        <a:lstStyle/>
        <a:p>
          <a:endParaRPr lang="tr-TR" b="1">
            <a:latin typeface="+mn-lt"/>
          </a:endParaRPr>
        </a:p>
      </dgm:t>
    </dgm:pt>
    <dgm:pt modelId="{A00D20CD-322F-455B-9F48-BD396E6E9345}" type="sibTrans" cxnId="{AB789C59-D63E-48E4-AE05-9FAD6A7DF866}">
      <dgm:prSet/>
      <dgm:spPr/>
      <dgm:t>
        <a:bodyPr/>
        <a:lstStyle/>
        <a:p>
          <a:endParaRPr lang="tr-TR" b="1">
            <a:latin typeface="+mn-lt"/>
          </a:endParaRPr>
        </a:p>
      </dgm:t>
    </dgm:pt>
    <dgm:pt modelId="{86E5A821-5253-4456-815B-1DCA0FA88F32}">
      <dgm:prSet custT="1"/>
      <dgm:spPr>
        <a:solidFill>
          <a:srgbClr val="B482DA"/>
        </a:solidFill>
      </dgm:spPr>
      <dgm:t>
        <a:bodyPr/>
        <a:lstStyle/>
        <a:p>
          <a:r>
            <a:rPr lang="tr-TR" sz="2000" b="1" dirty="0" smtClean="0">
              <a:solidFill>
                <a:schemeClr val="tx1"/>
              </a:solidFill>
              <a:latin typeface="+mn-lt"/>
              <a:ea typeface="Times New Roman"/>
            </a:rPr>
            <a:t>Ambalaj Atığı </a:t>
          </a:r>
          <a:endParaRPr lang="tr-TR" sz="2000" b="1" dirty="0">
            <a:solidFill>
              <a:schemeClr val="tx1"/>
            </a:solidFill>
            <a:latin typeface="+mn-lt"/>
            <a:ea typeface="Times New Roman"/>
          </a:endParaRPr>
        </a:p>
      </dgm:t>
    </dgm:pt>
    <dgm:pt modelId="{17E8AF05-7C11-4A3F-9718-D655DF71D4C1}" type="parTrans" cxnId="{B8917B58-129F-4ED8-A8D2-27B1885CE460}">
      <dgm:prSet/>
      <dgm:spPr/>
      <dgm:t>
        <a:bodyPr/>
        <a:lstStyle/>
        <a:p>
          <a:endParaRPr lang="tr-TR" b="1">
            <a:latin typeface="+mn-lt"/>
          </a:endParaRPr>
        </a:p>
      </dgm:t>
    </dgm:pt>
    <dgm:pt modelId="{3C861796-A42B-43CF-BFFF-21816558169E}" type="sibTrans" cxnId="{B8917B58-129F-4ED8-A8D2-27B1885CE460}">
      <dgm:prSet/>
      <dgm:spPr/>
      <dgm:t>
        <a:bodyPr/>
        <a:lstStyle/>
        <a:p>
          <a:endParaRPr lang="tr-TR" b="1">
            <a:latin typeface="+mn-lt"/>
          </a:endParaRPr>
        </a:p>
      </dgm:t>
    </dgm:pt>
    <dgm:pt modelId="{3FA46F05-B3FF-43A2-B376-5BCF9AEE5559}">
      <dgm:prSet custT="1"/>
      <dgm:spPr/>
      <dgm:t>
        <a:bodyPr/>
        <a:lstStyle/>
        <a:p>
          <a:r>
            <a:rPr lang="tr-TR" sz="1500" b="1" dirty="0" smtClean="0">
              <a:latin typeface="+mn-lt"/>
              <a:ea typeface="Times New Roman"/>
            </a:rPr>
            <a:t>2-   EPDK Madeni Yağ Lisansı veya Uygunluk Yazısı</a:t>
          </a:r>
          <a:endParaRPr lang="tr-TR" sz="1500" b="1" dirty="0">
            <a:latin typeface="+mn-lt"/>
            <a:ea typeface="Times New Roman"/>
          </a:endParaRPr>
        </a:p>
      </dgm:t>
    </dgm:pt>
    <dgm:pt modelId="{2EE8EEC3-DD1A-4895-B5A5-690CAE7B63FD}" type="parTrans" cxnId="{D49A5EEE-54E4-409B-8591-4E63706ABB8B}">
      <dgm:prSet/>
      <dgm:spPr/>
      <dgm:t>
        <a:bodyPr/>
        <a:lstStyle/>
        <a:p>
          <a:endParaRPr lang="tr-TR" b="1">
            <a:latin typeface="+mn-lt"/>
          </a:endParaRPr>
        </a:p>
      </dgm:t>
    </dgm:pt>
    <dgm:pt modelId="{07B85142-07AD-4136-BF37-6E6DE940E6EF}" type="sibTrans" cxnId="{D49A5EEE-54E4-409B-8591-4E63706ABB8B}">
      <dgm:prSet/>
      <dgm:spPr/>
      <dgm:t>
        <a:bodyPr/>
        <a:lstStyle/>
        <a:p>
          <a:endParaRPr lang="tr-TR" b="1">
            <a:latin typeface="+mn-lt"/>
          </a:endParaRPr>
        </a:p>
      </dgm:t>
    </dgm:pt>
    <dgm:pt modelId="{C2EA34B9-D78C-47F6-AF1A-43C4D1F69F39}" type="pres">
      <dgm:prSet presAssocID="{40D8CEC3-DDF6-497C-8537-6E89913F0A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E944A03-FDF7-4677-A397-7A72F3A8982D}" type="pres">
      <dgm:prSet presAssocID="{8485E49E-694F-4D30-9F75-295CC6709091}" presName="linNode" presStyleCnt="0"/>
      <dgm:spPr/>
    </dgm:pt>
    <dgm:pt modelId="{DA40CB67-F379-4B10-AAEF-0F81AEBECF7B}" type="pres">
      <dgm:prSet presAssocID="{8485E49E-694F-4D30-9F75-295CC6709091}" presName="parentText" presStyleLbl="node1" presStyleIdx="0" presStyleCnt="7" custScaleY="1882049" custLinFactNeighborX="-76" custLinFactNeighborY="-190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C76664-77F8-4661-8562-7BEE17E93C02}" type="pres">
      <dgm:prSet presAssocID="{8485E49E-694F-4D30-9F75-295CC6709091}" presName="descendantText" presStyleLbl="alignAccFollowNode1" presStyleIdx="0" presStyleCnt="7" custScaleX="102284" custScaleY="2000000" custLinFactNeighborX="3032" custLinFactNeighborY="1359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28D0890-A0B6-4D6E-85F3-938A1E0F98A2}" type="pres">
      <dgm:prSet presAssocID="{E8681B8A-AC31-43B1-8949-B7C6527C8450}" presName="sp" presStyleCnt="0"/>
      <dgm:spPr/>
    </dgm:pt>
    <dgm:pt modelId="{57030AF1-27DF-44D4-9EBC-A92F11C48BD0}" type="pres">
      <dgm:prSet presAssocID="{D746809F-178F-41D9-8BD6-BB366A837731}" presName="linNode" presStyleCnt="0"/>
      <dgm:spPr/>
    </dgm:pt>
    <dgm:pt modelId="{CB50E8CB-0FC7-4098-AD10-6BF33EBD08BA}" type="pres">
      <dgm:prSet presAssocID="{D746809F-178F-41D9-8BD6-BB366A837731}" presName="parentText" presStyleLbl="node1" presStyleIdx="1" presStyleCnt="7" custScaleY="1859514" custLinFactNeighborX="-76" custLinFactNeighborY="444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12DEFF-6F27-48C3-A41A-FD1ED6965E50}" type="pres">
      <dgm:prSet presAssocID="{D746809F-178F-41D9-8BD6-BB366A837731}" presName="descendantText" presStyleLbl="alignAccFollowNode1" presStyleIdx="1" presStyleCnt="7" custScaleY="2000000" custLinFactNeighborX="3032" custLinFactNeighborY="1429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0229D2-58DE-4A8B-AC56-1858036E0C5C}" type="pres">
      <dgm:prSet presAssocID="{9ACA9036-11DE-48DD-B3CA-D58CBE0EF5EF}" presName="sp" presStyleCnt="0"/>
      <dgm:spPr/>
    </dgm:pt>
    <dgm:pt modelId="{D6020594-D13F-4535-A07C-DA5245DF7F7B}" type="pres">
      <dgm:prSet presAssocID="{1D60664E-CA58-4188-A5F8-F1CCC8B00279}" presName="linNode" presStyleCnt="0"/>
      <dgm:spPr/>
    </dgm:pt>
    <dgm:pt modelId="{AEECBD5F-172B-4031-9631-CD93507E79BA}" type="pres">
      <dgm:prSet presAssocID="{1D60664E-CA58-4188-A5F8-F1CCC8B00279}" presName="parentText" presStyleLbl="node1" presStyleIdx="2" presStyleCnt="7" custScaleY="1969716" custLinFactNeighborX="-19" custLinFactNeighborY="-4595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76A15D5-0388-4D79-B884-643835DE4881}" type="pres">
      <dgm:prSet presAssocID="{1D60664E-CA58-4188-A5F8-F1CCC8B00279}" presName="descendantText" presStyleLbl="alignAccFollowNode1" presStyleIdx="2" presStyleCnt="7" custScaleY="2000000" custLinFactY="-48282" custLinFactNeighborX="-1558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8BD18C9-3FF6-4A2A-808E-4BD5F27DF3DF}" type="pres">
      <dgm:prSet presAssocID="{D69E0EE2-5F31-4207-9F64-5CB10B97C30F}" presName="sp" presStyleCnt="0"/>
      <dgm:spPr/>
    </dgm:pt>
    <dgm:pt modelId="{48A72E8D-C22B-4697-8B84-5CDBD51F68FD}" type="pres">
      <dgm:prSet presAssocID="{485EB07E-B2C9-4576-9827-6062B5F5A28A}" presName="linNode" presStyleCnt="0"/>
      <dgm:spPr/>
    </dgm:pt>
    <dgm:pt modelId="{B1B6C778-6A96-4B6D-8093-DE2D19FD3660}" type="pres">
      <dgm:prSet presAssocID="{485EB07E-B2C9-4576-9827-6062B5F5A28A}" presName="parentText" presStyleLbl="node1" presStyleIdx="3" presStyleCnt="7" custScaleY="1596834" custLinFactNeighborX="-19" custLinFactNeighborY="-5196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87AF0EB-B7F4-44DB-AC90-A6CEAEB7BDBF}" type="pres">
      <dgm:prSet presAssocID="{485EB07E-B2C9-4576-9827-6062B5F5A28A}" presName="descendantText" presStyleLbl="alignAccFollowNode1" presStyleIdx="3" presStyleCnt="7" custScaleY="1898170" custLinFactNeighborX="1338" custLinFactNeighborY="-2545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6A7CAA-7456-4D1F-84D1-5A62E443B6F8}" type="pres">
      <dgm:prSet presAssocID="{04BC361C-3527-4EC4-9F33-85D89BCB76EA}" presName="sp" presStyleCnt="0"/>
      <dgm:spPr/>
    </dgm:pt>
    <dgm:pt modelId="{A5F3CFEF-92FE-429E-BEED-15781360EC97}" type="pres">
      <dgm:prSet presAssocID="{22908D3B-24BC-477A-8A5A-EFBD119A7750}" presName="linNode" presStyleCnt="0"/>
      <dgm:spPr/>
    </dgm:pt>
    <dgm:pt modelId="{BD21CC00-34CA-4D22-97A8-5CB2AD9278FD}" type="pres">
      <dgm:prSet presAssocID="{22908D3B-24BC-477A-8A5A-EFBD119A7750}" presName="parentText" presStyleLbl="node1" presStyleIdx="4" presStyleCnt="7" custScaleY="1496309" custLinFactNeighborX="-19" custLinFactNeighborY="-5196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437726-4A01-42CA-AEE4-12E689B4B962}" type="pres">
      <dgm:prSet presAssocID="{22908D3B-24BC-477A-8A5A-EFBD119A7750}" presName="descendantText" presStyleLbl="alignAccFollowNode1" presStyleIdx="4" presStyleCnt="7" custScaleY="2000000" custLinFactNeighborX="1338" custLinFactNeighborY="-4443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1554D1-DC38-4581-8766-697150EE7BDB}" type="pres">
      <dgm:prSet presAssocID="{D345A5A9-B69E-4769-A531-9EE6F8EB255A}" presName="sp" presStyleCnt="0"/>
      <dgm:spPr/>
    </dgm:pt>
    <dgm:pt modelId="{F2FD7A69-DAFB-4D39-819E-023909CAB613}" type="pres">
      <dgm:prSet presAssocID="{BD6C6C70-AACD-435F-8BB8-C5867FF754CE}" presName="linNode" presStyleCnt="0"/>
      <dgm:spPr/>
    </dgm:pt>
    <dgm:pt modelId="{2EA84FBF-5633-415E-A0CE-F6B3DC86AA44}" type="pres">
      <dgm:prSet presAssocID="{BD6C6C70-AACD-435F-8BB8-C5867FF754CE}" presName="parentText" presStyleLbl="node1" presStyleIdx="5" presStyleCnt="7" custScaleY="1399573" custLinFactNeighborX="-19" custLinFactNeighborY="-5196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C1017C-FD7E-4A37-BA65-C85A6FAB08B4}" type="pres">
      <dgm:prSet presAssocID="{BD6C6C70-AACD-435F-8BB8-C5867FF754CE}" presName="descendantText" presStyleLbl="alignAccFollowNode1" presStyleIdx="5" presStyleCnt="7" custScaleY="2000000" custLinFactY="-14330" custLinFactNeighborX="1338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070371-CAEB-4C20-98F3-EAF7EE3431A5}" type="pres">
      <dgm:prSet presAssocID="{C0854BE5-C5D2-48EC-B170-E4EB48C55ABB}" presName="sp" presStyleCnt="0"/>
      <dgm:spPr/>
    </dgm:pt>
    <dgm:pt modelId="{43107F51-80E4-430A-8E28-B3E98C9601FF}" type="pres">
      <dgm:prSet presAssocID="{86E5A821-5253-4456-815B-1DCA0FA88F32}" presName="linNode" presStyleCnt="0"/>
      <dgm:spPr/>
    </dgm:pt>
    <dgm:pt modelId="{92326E5E-22A8-4CD0-B07F-D31FC4222F40}" type="pres">
      <dgm:prSet presAssocID="{86E5A821-5253-4456-815B-1DCA0FA88F32}" presName="parentText" presStyleLbl="node1" presStyleIdx="6" presStyleCnt="7" custScaleY="1440523" custLinFactY="-100000" custLinFactNeighborX="-19" custLinFactNeighborY="-15849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4F4CB3-3857-43A1-AE78-F56715FA7A6B}" type="pres">
      <dgm:prSet presAssocID="{86E5A821-5253-4456-815B-1DCA0FA88F32}" presName="descendantText" presStyleLbl="alignAccFollowNode1" presStyleIdx="6" presStyleCnt="7" custScaleY="2000000" custLinFactNeighborX="1338" custLinFactNeighborY="5940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12900EC-753F-414C-ABEC-2D0EC4CD126C}" type="presOf" srcId="{2C3D253F-68B1-4BE2-A670-8E5E7C3726DE}" destId="{687AF0EB-B7F4-44DB-AC90-A6CEAEB7BDBF}" srcOrd="0" destOrd="0" presId="urn:microsoft.com/office/officeart/2005/8/layout/vList5"/>
    <dgm:cxn modelId="{B8917B58-129F-4ED8-A8D2-27B1885CE460}" srcId="{40D8CEC3-DDF6-497C-8537-6E89913F0A2F}" destId="{86E5A821-5253-4456-815B-1DCA0FA88F32}" srcOrd="6" destOrd="0" parTransId="{17E8AF05-7C11-4A3F-9718-D655DF71D4C1}" sibTransId="{3C861796-A42B-43CF-BFFF-21816558169E}"/>
    <dgm:cxn modelId="{CAFB7C22-0428-42CD-9A9A-4D0089876F23}" srcId="{D746809F-178F-41D9-8BD6-BB366A837731}" destId="{72B72616-4EC8-48D4-BA62-4AA38D8C5FB3}" srcOrd="0" destOrd="0" parTransId="{A3513D0B-5799-4597-8412-A3BE7CB19DC3}" sibTransId="{28B83E12-3401-49D9-B1CD-C7A018A4D079}"/>
    <dgm:cxn modelId="{E25AC906-3C45-40B6-8301-3554EC639B9C}" type="presOf" srcId="{6901888D-0320-45D5-8384-BB72586FA611}" destId="{9BC1017C-FD7E-4A37-BA65-C85A6FAB08B4}" srcOrd="0" destOrd="0" presId="urn:microsoft.com/office/officeart/2005/8/layout/vList5"/>
    <dgm:cxn modelId="{3A866B1C-95BD-4043-999D-5EA8FFF4F4AB}" srcId="{40D8CEC3-DDF6-497C-8537-6E89913F0A2F}" destId="{22908D3B-24BC-477A-8A5A-EFBD119A7750}" srcOrd="4" destOrd="0" parTransId="{090C7C42-BF2C-4C27-8A3F-6643D6E6FD8B}" sibTransId="{D345A5A9-B69E-4769-A531-9EE6F8EB255A}"/>
    <dgm:cxn modelId="{E1C6358D-7FBA-4435-8CA2-50621DECBB8D}" srcId="{40D8CEC3-DDF6-497C-8537-6E89913F0A2F}" destId="{1D60664E-CA58-4188-A5F8-F1CCC8B00279}" srcOrd="2" destOrd="0" parTransId="{F0F2632B-5866-4269-9BB6-B0855912CA3A}" sibTransId="{D69E0EE2-5F31-4207-9F64-5CB10B97C30F}"/>
    <dgm:cxn modelId="{20B80C95-745C-4DC0-9C56-35FADDA267E7}" type="presOf" srcId="{7291FFB4-CFE2-47D4-A3A5-4FB411574FCA}" destId="{B6C76664-77F8-4661-8562-7BEE17E93C02}" srcOrd="0" destOrd="0" presId="urn:microsoft.com/office/officeart/2005/8/layout/vList5"/>
    <dgm:cxn modelId="{17F4F273-B398-4A18-B896-B38B74F63413}" type="presOf" srcId="{72B72616-4EC8-48D4-BA62-4AA38D8C5FB3}" destId="{F712DEFF-6F27-48C3-A41A-FD1ED6965E50}" srcOrd="0" destOrd="0" presId="urn:microsoft.com/office/officeart/2005/8/layout/vList5"/>
    <dgm:cxn modelId="{0C070FDE-2DD8-4EC4-8A35-1B34FA073158}" type="presOf" srcId="{BD6C6C70-AACD-435F-8BB8-C5867FF754CE}" destId="{2EA84FBF-5633-415E-A0CE-F6B3DC86AA44}" srcOrd="0" destOrd="0" presId="urn:microsoft.com/office/officeart/2005/8/layout/vList5"/>
    <dgm:cxn modelId="{F66CFED5-4A9F-4141-A2FF-41537BD54343}" srcId="{40D8CEC3-DDF6-497C-8537-6E89913F0A2F}" destId="{BD6C6C70-AACD-435F-8BB8-C5867FF754CE}" srcOrd="5" destOrd="0" parTransId="{1D5152B3-E8C7-4F5E-8C0E-D072B5A3F08E}" sibTransId="{C0854BE5-C5D2-48EC-B170-E4EB48C55ABB}"/>
    <dgm:cxn modelId="{FAE0F55F-DEC7-4B39-9FE0-B32AAAB92D38}" type="presOf" srcId="{485EB07E-B2C9-4576-9827-6062B5F5A28A}" destId="{B1B6C778-6A96-4B6D-8093-DE2D19FD3660}" srcOrd="0" destOrd="0" presId="urn:microsoft.com/office/officeart/2005/8/layout/vList5"/>
    <dgm:cxn modelId="{6284F6C7-F460-4A65-8479-544C80F114A5}" type="presOf" srcId="{40D8CEC3-DDF6-497C-8537-6E89913F0A2F}" destId="{C2EA34B9-D78C-47F6-AF1A-43C4D1F69F39}" srcOrd="0" destOrd="0" presId="urn:microsoft.com/office/officeart/2005/8/layout/vList5"/>
    <dgm:cxn modelId="{9C404F24-C184-4ADA-8948-D2A0041B6470}" type="presOf" srcId="{86E5A821-5253-4456-815B-1DCA0FA88F32}" destId="{92326E5E-22A8-4CD0-B07F-D31FC4222F40}" srcOrd="0" destOrd="0" presId="urn:microsoft.com/office/officeart/2005/8/layout/vList5"/>
    <dgm:cxn modelId="{8E3F454A-CC06-4C25-87A5-C96ADBE79D43}" type="presOf" srcId="{22908D3B-24BC-477A-8A5A-EFBD119A7750}" destId="{BD21CC00-34CA-4D22-97A8-5CB2AD9278FD}" srcOrd="0" destOrd="0" presId="urn:microsoft.com/office/officeart/2005/8/layout/vList5"/>
    <dgm:cxn modelId="{E6710962-3199-48F4-8640-F2D12BCA90D2}" type="presOf" srcId="{66B8404C-3996-425A-84CB-C87CB5F68E36}" destId="{424F4CB3-3857-43A1-AE78-F56715FA7A6B}" srcOrd="0" destOrd="0" presId="urn:microsoft.com/office/officeart/2005/8/layout/vList5"/>
    <dgm:cxn modelId="{AB789C59-D63E-48E4-AE05-9FAD6A7DF866}" srcId="{BD6C6C70-AACD-435F-8BB8-C5867FF754CE}" destId="{6901888D-0320-45D5-8384-BB72586FA611}" srcOrd="0" destOrd="0" parTransId="{93CE0015-2A23-43F8-8E5B-99491650AF11}" sibTransId="{A00D20CD-322F-455B-9F48-BD396E6E9345}"/>
    <dgm:cxn modelId="{2F776D05-2CE2-4A24-970A-A983DED849AF}" type="presOf" srcId="{8485E49E-694F-4D30-9F75-295CC6709091}" destId="{DA40CB67-F379-4B10-AAEF-0F81AEBECF7B}" srcOrd="0" destOrd="0" presId="urn:microsoft.com/office/officeart/2005/8/layout/vList5"/>
    <dgm:cxn modelId="{9F9077B0-DA81-4353-AE96-55AC5C89F8A9}" type="presOf" srcId="{1D60664E-CA58-4188-A5F8-F1CCC8B00279}" destId="{AEECBD5F-172B-4031-9631-CD93507E79BA}" srcOrd="0" destOrd="0" presId="urn:microsoft.com/office/officeart/2005/8/layout/vList5"/>
    <dgm:cxn modelId="{4389F5BD-8065-4F37-B5A7-198C010ADEF0}" srcId="{40D8CEC3-DDF6-497C-8537-6E89913F0A2F}" destId="{8485E49E-694F-4D30-9F75-295CC6709091}" srcOrd="0" destOrd="0" parTransId="{B74F0A88-AE9B-4A59-92D0-29C29C7AB0CE}" sibTransId="{E8681B8A-AC31-43B1-8949-B7C6527C8450}"/>
    <dgm:cxn modelId="{E5FC8A5D-D5AA-4F1D-96EE-7B997C2C89C9}" srcId="{485EB07E-B2C9-4576-9827-6062B5F5A28A}" destId="{2C3D253F-68B1-4BE2-A670-8E5E7C3726DE}" srcOrd="0" destOrd="0" parTransId="{36E40B8D-40ED-4C25-8B0C-E3FD035A0BB1}" sibTransId="{CEC35792-146F-433D-A00C-E8D1192CC831}"/>
    <dgm:cxn modelId="{4338CAE2-4A99-43D3-B019-211E5609AEB3}" type="presOf" srcId="{3FA46F05-B3FF-43A2-B376-5BCF9AEE5559}" destId="{876A15D5-0388-4D79-B884-643835DE4881}" srcOrd="0" destOrd="1" presId="urn:microsoft.com/office/officeart/2005/8/layout/vList5"/>
    <dgm:cxn modelId="{4C59F3BB-3B18-414A-81BC-429226C938B2}" srcId="{40D8CEC3-DDF6-497C-8537-6E89913F0A2F}" destId="{485EB07E-B2C9-4576-9827-6062B5F5A28A}" srcOrd="3" destOrd="0" parTransId="{F13BD03C-59E6-4924-A6EF-DAB289770E3F}" sibTransId="{04BC361C-3527-4EC4-9F33-85D89BCB76EA}"/>
    <dgm:cxn modelId="{C2812489-EF4C-4372-8B5E-D5138971B2C5}" srcId="{22908D3B-24BC-477A-8A5A-EFBD119A7750}" destId="{C06A842B-10C7-49CC-A268-9428C609F2AC}" srcOrd="0" destOrd="0" parTransId="{1F9529BE-9517-43A2-ABEE-6F9CDA47844B}" sibTransId="{5BCB729D-0290-4156-9C04-49DFF464D72F}"/>
    <dgm:cxn modelId="{B3E2CD7D-7503-4A22-94F3-77096D7D3869}" type="presOf" srcId="{C06A842B-10C7-49CC-A268-9428C609F2AC}" destId="{A1437726-4A01-42CA-AEE4-12E689B4B962}" srcOrd="0" destOrd="0" presId="urn:microsoft.com/office/officeart/2005/8/layout/vList5"/>
    <dgm:cxn modelId="{F3FA8F91-B5B7-4F77-98E6-59835F8230A9}" srcId="{40D8CEC3-DDF6-497C-8537-6E89913F0A2F}" destId="{D746809F-178F-41D9-8BD6-BB366A837731}" srcOrd="1" destOrd="0" parTransId="{2514BCA5-022F-48E6-B6E8-C715DC04D7D9}" sibTransId="{9ACA9036-11DE-48DD-B3CA-D58CBE0EF5EF}"/>
    <dgm:cxn modelId="{97834DE3-5FDE-462F-BAD0-98CA9F845A76}" srcId="{1D60664E-CA58-4188-A5F8-F1CCC8B00279}" destId="{E0DB7201-7684-4E49-A66F-58D70FE99D72}" srcOrd="0" destOrd="0" parTransId="{AD201F88-C114-4B57-B916-29A8E7E95604}" sibTransId="{AF2695E7-E976-48FE-A176-AAA0B48268C0}"/>
    <dgm:cxn modelId="{05C32005-5E66-44E2-A198-27F263BD964F}" srcId="{86E5A821-5253-4456-815B-1DCA0FA88F32}" destId="{66B8404C-3996-425A-84CB-C87CB5F68E36}" srcOrd="0" destOrd="0" parTransId="{345B649E-46CC-4A54-82CA-7CA8949B0D0D}" sibTransId="{5DDD07B1-680D-4D46-BA83-ABC2F8482D9B}"/>
    <dgm:cxn modelId="{48BE5903-0341-4014-A806-A2214F5CD9E1}" type="presOf" srcId="{D746809F-178F-41D9-8BD6-BB366A837731}" destId="{CB50E8CB-0FC7-4098-AD10-6BF33EBD08BA}" srcOrd="0" destOrd="0" presId="urn:microsoft.com/office/officeart/2005/8/layout/vList5"/>
    <dgm:cxn modelId="{7E03F7E1-B556-4E8E-9437-D545CF88F100}" srcId="{8485E49E-694F-4D30-9F75-295CC6709091}" destId="{7291FFB4-CFE2-47D4-A3A5-4FB411574FCA}" srcOrd="0" destOrd="0" parTransId="{E6B16AFF-3FC6-4A72-923A-53CF255629E0}" sibTransId="{17C83412-BF4A-4D44-BF03-ADF059D222F0}"/>
    <dgm:cxn modelId="{12FBE9AB-9ED0-4A00-BB42-ABAAB9AEE3E0}" type="presOf" srcId="{E0DB7201-7684-4E49-A66F-58D70FE99D72}" destId="{876A15D5-0388-4D79-B884-643835DE4881}" srcOrd="0" destOrd="0" presId="urn:microsoft.com/office/officeart/2005/8/layout/vList5"/>
    <dgm:cxn modelId="{D49A5EEE-54E4-409B-8591-4E63706ABB8B}" srcId="{1D60664E-CA58-4188-A5F8-F1CCC8B00279}" destId="{3FA46F05-B3FF-43A2-B376-5BCF9AEE5559}" srcOrd="1" destOrd="0" parTransId="{2EE8EEC3-DD1A-4895-B5A5-690CAE7B63FD}" sibTransId="{07B85142-07AD-4136-BF37-6E6DE940E6EF}"/>
    <dgm:cxn modelId="{DC839B8A-7EC3-48A9-8BC6-84159DB0F296}" type="presParOf" srcId="{C2EA34B9-D78C-47F6-AF1A-43C4D1F69F39}" destId="{3E944A03-FDF7-4677-A397-7A72F3A8982D}" srcOrd="0" destOrd="0" presId="urn:microsoft.com/office/officeart/2005/8/layout/vList5"/>
    <dgm:cxn modelId="{AD02AA1E-AE28-4209-9412-20F9F94C4FAB}" type="presParOf" srcId="{3E944A03-FDF7-4677-A397-7A72F3A8982D}" destId="{DA40CB67-F379-4B10-AAEF-0F81AEBECF7B}" srcOrd="0" destOrd="0" presId="urn:microsoft.com/office/officeart/2005/8/layout/vList5"/>
    <dgm:cxn modelId="{4B428A85-007F-4AA3-8B17-6C3DEDDDDE24}" type="presParOf" srcId="{3E944A03-FDF7-4677-A397-7A72F3A8982D}" destId="{B6C76664-77F8-4661-8562-7BEE17E93C02}" srcOrd="1" destOrd="0" presId="urn:microsoft.com/office/officeart/2005/8/layout/vList5"/>
    <dgm:cxn modelId="{B41D96B3-70B7-4D0A-BDB8-F729C0A5BD4D}" type="presParOf" srcId="{C2EA34B9-D78C-47F6-AF1A-43C4D1F69F39}" destId="{628D0890-A0B6-4D6E-85F3-938A1E0F98A2}" srcOrd="1" destOrd="0" presId="urn:microsoft.com/office/officeart/2005/8/layout/vList5"/>
    <dgm:cxn modelId="{4FCE700E-9077-4349-A07E-923E994D312C}" type="presParOf" srcId="{C2EA34B9-D78C-47F6-AF1A-43C4D1F69F39}" destId="{57030AF1-27DF-44D4-9EBC-A92F11C48BD0}" srcOrd="2" destOrd="0" presId="urn:microsoft.com/office/officeart/2005/8/layout/vList5"/>
    <dgm:cxn modelId="{DC030A82-CF81-4DF5-A48C-065ED777D495}" type="presParOf" srcId="{57030AF1-27DF-44D4-9EBC-A92F11C48BD0}" destId="{CB50E8CB-0FC7-4098-AD10-6BF33EBD08BA}" srcOrd="0" destOrd="0" presId="urn:microsoft.com/office/officeart/2005/8/layout/vList5"/>
    <dgm:cxn modelId="{B7912E1E-620E-4A4D-8363-217F1C1FDE16}" type="presParOf" srcId="{57030AF1-27DF-44D4-9EBC-A92F11C48BD0}" destId="{F712DEFF-6F27-48C3-A41A-FD1ED6965E50}" srcOrd="1" destOrd="0" presId="urn:microsoft.com/office/officeart/2005/8/layout/vList5"/>
    <dgm:cxn modelId="{08157D2F-C002-45CA-996F-39F03606A092}" type="presParOf" srcId="{C2EA34B9-D78C-47F6-AF1A-43C4D1F69F39}" destId="{8F0229D2-58DE-4A8B-AC56-1858036E0C5C}" srcOrd="3" destOrd="0" presId="urn:microsoft.com/office/officeart/2005/8/layout/vList5"/>
    <dgm:cxn modelId="{9EDAA9E8-F1B7-46FD-93FC-54FE10DB40A2}" type="presParOf" srcId="{C2EA34B9-D78C-47F6-AF1A-43C4D1F69F39}" destId="{D6020594-D13F-4535-A07C-DA5245DF7F7B}" srcOrd="4" destOrd="0" presId="urn:microsoft.com/office/officeart/2005/8/layout/vList5"/>
    <dgm:cxn modelId="{80FEFD5A-7F21-40F9-B2AF-60256D7E6A0B}" type="presParOf" srcId="{D6020594-D13F-4535-A07C-DA5245DF7F7B}" destId="{AEECBD5F-172B-4031-9631-CD93507E79BA}" srcOrd="0" destOrd="0" presId="urn:microsoft.com/office/officeart/2005/8/layout/vList5"/>
    <dgm:cxn modelId="{578424C5-0488-454B-A47F-5FC8D1589A8C}" type="presParOf" srcId="{D6020594-D13F-4535-A07C-DA5245DF7F7B}" destId="{876A15D5-0388-4D79-B884-643835DE4881}" srcOrd="1" destOrd="0" presId="urn:microsoft.com/office/officeart/2005/8/layout/vList5"/>
    <dgm:cxn modelId="{051FFFB0-FF9B-4483-9D6B-7B94F7A78206}" type="presParOf" srcId="{C2EA34B9-D78C-47F6-AF1A-43C4D1F69F39}" destId="{08BD18C9-3FF6-4A2A-808E-4BD5F27DF3DF}" srcOrd="5" destOrd="0" presId="urn:microsoft.com/office/officeart/2005/8/layout/vList5"/>
    <dgm:cxn modelId="{C9E38E44-E875-4ABD-A95F-FCC4225EA7FE}" type="presParOf" srcId="{C2EA34B9-D78C-47F6-AF1A-43C4D1F69F39}" destId="{48A72E8D-C22B-4697-8B84-5CDBD51F68FD}" srcOrd="6" destOrd="0" presId="urn:microsoft.com/office/officeart/2005/8/layout/vList5"/>
    <dgm:cxn modelId="{84418A02-936C-4901-8B5A-F189F9C74D4F}" type="presParOf" srcId="{48A72E8D-C22B-4697-8B84-5CDBD51F68FD}" destId="{B1B6C778-6A96-4B6D-8093-DE2D19FD3660}" srcOrd="0" destOrd="0" presId="urn:microsoft.com/office/officeart/2005/8/layout/vList5"/>
    <dgm:cxn modelId="{0C7D203F-2947-4669-9894-9E4204EFD23C}" type="presParOf" srcId="{48A72E8D-C22B-4697-8B84-5CDBD51F68FD}" destId="{687AF0EB-B7F4-44DB-AC90-A6CEAEB7BDBF}" srcOrd="1" destOrd="0" presId="urn:microsoft.com/office/officeart/2005/8/layout/vList5"/>
    <dgm:cxn modelId="{92D2620E-E869-4B03-92B2-93D43BDB3106}" type="presParOf" srcId="{C2EA34B9-D78C-47F6-AF1A-43C4D1F69F39}" destId="{6B6A7CAA-7456-4D1F-84D1-5A62E443B6F8}" srcOrd="7" destOrd="0" presId="urn:microsoft.com/office/officeart/2005/8/layout/vList5"/>
    <dgm:cxn modelId="{D0318A11-C21D-4333-B879-F1824A051EE9}" type="presParOf" srcId="{C2EA34B9-D78C-47F6-AF1A-43C4D1F69F39}" destId="{A5F3CFEF-92FE-429E-BEED-15781360EC97}" srcOrd="8" destOrd="0" presId="urn:microsoft.com/office/officeart/2005/8/layout/vList5"/>
    <dgm:cxn modelId="{168D0FAB-6B0A-4308-916C-3EFB2759D04B}" type="presParOf" srcId="{A5F3CFEF-92FE-429E-BEED-15781360EC97}" destId="{BD21CC00-34CA-4D22-97A8-5CB2AD9278FD}" srcOrd="0" destOrd="0" presId="urn:microsoft.com/office/officeart/2005/8/layout/vList5"/>
    <dgm:cxn modelId="{9EAFBFCD-9B30-4B1E-B2FA-7EFC799EBD7A}" type="presParOf" srcId="{A5F3CFEF-92FE-429E-BEED-15781360EC97}" destId="{A1437726-4A01-42CA-AEE4-12E689B4B962}" srcOrd="1" destOrd="0" presId="urn:microsoft.com/office/officeart/2005/8/layout/vList5"/>
    <dgm:cxn modelId="{310A2D90-54A8-4972-BF50-568B08D5438F}" type="presParOf" srcId="{C2EA34B9-D78C-47F6-AF1A-43C4D1F69F39}" destId="{271554D1-DC38-4581-8766-697150EE7BDB}" srcOrd="9" destOrd="0" presId="urn:microsoft.com/office/officeart/2005/8/layout/vList5"/>
    <dgm:cxn modelId="{454F7813-A2C6-4D04-A9B5-D9DAD14322C1}" type="presParOf" srcId="{C2EA34B9-D78C-47F6-AF1A-43C4D1F69F39}" destId="{F2FD7A69-DAFB-4D39-819E-023909CAB613}" srcOrd="10" destOrd="0" presId="urn:microsoft.com/office/officeart/2005/8/layout/vList5"/>
    <dgm:cxn modelId="{D1522E28-A856-41F7-9AFC-67E6FE5FA439}" type="presParOf" srcId="{F2FD7A69-DAFB-4D39-819E-023909CAB613}" destId="{2EA84FBF-5633-415E-A0CE-F6B3DC86AA44}" srcOrd="0" destOrd="0" presId="urn:microsoft.com/office/officeart/2005/8/layout/vList5"/>
    <dgm:cxn modelId="{2438DE43-7A1E-4DFE-9828-302015F98AC3}" type="presParOf" srcId="{F2FD7A69-DAFB-4D39-819E-023909CAB613}" destId="{9BC1017C-FD7E-4A37-BA65-C85A6FAB08B4}" srcOrd="1" destOrd="0" presId="urn:microsoft.com/office/officeart/2005/8/layout/vList5"/>
    <dgm:cxn modelId="{445474AB-879A-4083-BBA5-AF6C40E1CB69}" type="presParOf" srcId="{C2EA34B9-D78C-47F6-AF1A-43C4D1F69F39}" destId="{79070371-CAEB-4C20-98F3-EAF7EE3431A5}" srcOrd="11" destOrd="0" presId="urn:microsoft.com/office/officeart/2005/8/layout/vList5"/>
    <dgm:cxn modelId="{422CC262-6146-49BC-9E2B-F98BBD96198A}" type="presParOf" srcId="{C2EA34B9-D78C-47F6-AF1A-43C4D1F69F39}" destId="{43107F51-80E4-430A-8E28-B3E98C9601FF}" srcOrd="12" destOrd="0" presId="urn:microsoft.com/office/officeart/2005/8/layout/vList5"/>
    <dgm:cxn modelId="{8ED367A3-EE7F-4E6B-8A5A-4A6CD2E29EF6}" type="presParOf" srcId="{43107F51-80E4-430A-8E28-B3E98C9601FF}" destId="{92326E5E-22A8-4CD0-B07F-D31FC4222F40}" srcOrd="0" destOrd="0" presId="urn:microsoft.com/office/officeart/2005/8/layout/vList5"/>
    <dgm:cxn modelId="{AA850C76-94B8-4300-B150-9F0C3A3C0D8E}" type="presParOf" srcId="{43107F51-80E4-430A-8E28-B3E98C9601FF}" destId="{424F4CB3-3857-43A1-AE78-F56715FA7A6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D8CEC3-DDF6-497C-8537-6E89913F0A2F}" type="doc">
      <dgm:prSet loTypeId="urn:microsoft.com/office/officeart/2005/8/layout/vList5" loCatId="list" qsTypeId="urn:microsoft.com/office/officeart/2005/8/quickstyle/simple1#10" qsCatId="simple" csTypeId="urn:microsoft.com/office/officeart/2005/8/colors/accent1_2#11" csCatId="accent1" phldr="1"/>
      <dgm:spPr/>
      <dgm:t>
        <a:bodyPr/>
        <a:lstStyle/>
        <a:p>
          <a:endParaRPr lang="tr-TR"/>
        </a:p>
      </dgm:t>
    </dgm:pt>
    <dgm:pt modelId="{8485E49E-694F-4D30-9F75-295CC6709091}">
      <dgm:prSet phldrT="[Metin]" custT="1"/>
      <dgm:spPr>
        <a:solidFill>
          <a:srgbClr val="92D050"/>
        </a:solidFill>
      </dgm:spPr>
      <dgm:t>
        <a:bodyPr/>
        <a:lstStyle/>
        <a:p>
          <a:pPr algn="l"/>
          <a:r>
            <a:rPr lang="tr-TR" sz="1800" b="1" dirty="0" smtClean="0">
              <a:solidFill>
                <a:schemeClr val="tx1"/>
              </a:solidFill>
              <a:latin typeface="+mn-lt"/>
              <a:ea typeface="Times New Roman"/>
            </a:rPr>
            <a:t>Tıbbi Atık Sterilizasyon</a:t>
          </a:r>
          <a:endParaRPr lang="tr-TR" sz="1800" b="1" dirty="0">
            <a:solidFill>
              <a:schemeClr val="tx1"/>
            </a:solidFill>
            <a:latin typeface="+mn-lt"/>
          </a:endParaRPr>
        </a:p>
      </dgm:t>
    </dgm:pt>
    <dgm:pt modelId="{B74F0A88-AE9B-4A59-92D0-29C29C7AB0CE}" type="parTrans" cxnId="{4389F5BD-8065-4F37-B5A7-198C010ADEF0}">
      <dgm:prSet/>
      <dgm:spPr/>
      <dgm:t>
        <a:bodyPr/>
        <a:lstStyle/>
        <a:p>
          <a:endParaRPr lang="tr-TR" sz="1100">
            <a:latin typeface="+mn-lt"/>
          </a:endParaRPr>
        </a:p>
      </dgm:t>
    </dgm:pt>
    <dgm:pt modelId="{E8681B8A-AC31-43B1-8949-B7C6527C8450}" type="sibTrans" cxnId="{4389F5BD-8065-4F37-B5A7-198C010ADEF0}">
      <dgm:prSet/>
      <dgm:spPr/>
      <dgm:t>
        <a:bodyPr/>
        <a:lstStyle/>
        <a:p>
          <a:endParaRPr lang="tr-TR" sz="1100">
            <a:latin typeface="+mn-lt"/>
          </a:endParaRPr>
        </a:p>
      </dgm:t>
    </dgm:pt>
    <dgm:pt modelId="{D746809F-178F-41D9-8BD6-BB366A837731}">
      <dgm:prSet phldrT="[Metin]" custT="1"/>
      <dgm:spPr>
        <a:solidFill>
          <a:srgbClr val="92D050"/>
        </a:solidFill>
      </dgm:spPr>
      <dgm:t>
        <a:bodyPr/>
        <a:lstStyle/>
        <a:p>
          <a:pPr algn="l"/>
          <a:r>
            <a:rPr lang="tr-TR" sz="1800" b="1" dirty="0" smtClean="0">
              <a:solidFill>
                <a:schemeClr val="tx1"/>
              </a:solidFill>
              <a:latin typeface="+mn-lt"/>
              <a:ea typeface="Times New Roman"/>
            </a:rPr>
            <a:t>Hurda Metal/ÖTA İşleme </a:t>
          </a:r>
          <a:endParaRPr lang="tr-TR" sz="1800" b="1" dirty="0">
            <a:solidFill>
              <a:schemeClr val="tx1"/>
            </a:solidFill>
            <a:latin typeface="+mn-lt"/>
          </a:endParaRPr>
        </a:p>
      </dgm:t>
    </dgm:pt>
    <dgm:pt modelId="{2514BCA5-022F-48E6-B6E8-C715DC04D7D9}" type="parTrans" cxnId="{F3FA8F91-B5B7-4F77-98E6-59835F8230A9}">
      <dgm:prSet/>
      <dgm:spPr/>
      <dgm:t>
        <a:bodyPr/>
        <a:lstStyle/>
        <a:p>
          <a:endParaRPr lang="tr-TR" sz="1100">
            <a:latin typeface="+mn-lt"/>
          </a:endParaRPr>
        </a:p>
      </dgm:t>
    </dgm:pt>
    <dgm:pt modelId="{9ACA9036-11DE-48DD-B3CA-D58CBE0EF5EF}" type="sibTrans" cxnId="{F3FA8F91-B5B7-4F77-98E6-59835F8230A9}">
      <dgm:prSet/>
      <dgm:spPr/>
      <dgm:t>
        <a:bodyPr/>
        <a:lstStyle/>
        <a:p>
          <a:endParaRPr lang="tr-TR" sz="1100">
            <a:latin typeface="+mn-lt"/>
          </a:endParaRPr>
        </a:p>
      </dgm:t>
    </dgm:pt>
    <dgm:pt modelId="{72B72616-4EC8-48D4-BA62-4AA38D8C5FB3}">
      <dgm:prSet phldrT="[Metin]" custT="1"/>
      <dgm:spPr>
        <a:solidFill>
          <a:srgbClr val="C7E7A3"/>
        </a:solidFill>
      </dgm:spPr>
      <dgm:t>
        <a:bodyPr/>
        <a:lstStyle/>
        <a:p>
          <a:r>
            <a:rPr lang="tr-TR" sz="2400" b="1" dirty="0" smtClean="0">
              <a:solidFill>
                <a:schemeClr val="tx1"/>
              </a:solidFill>
              <a:latin typeface="+mn-lt"/>
              <a:ea typeface="Times New Roman"/>
            </a:rPr>
            <a:t>1-    Teknik Uygunluk Raporu</a:t>
          </a:r>
          <a:endParaRPr lang="tr-TR" sz="2400" b="1" dirty="0">
            <a:solidFill>
              <a:schemeClr val="tx1"/>
            </a:solidFill>
            <a:latin typeface="+mn-lt"/>
          </a:endParaRPr>
        </a:p>
      </dgm:t>
    </dgm:pt>
    <dgm:pt modelId="{A3513D0B-5799-4597-8412-A3BE7CB19DC3}" type="parTrans" cxnId="{CAFB7C22-0428-42CD-9A9A-4D0089876F23}">
      <dgm:prSet/>
      <dgm:spPr/>
      <dgm:t>
        <a:bodyPr/>
        <a:lstStyle/>
        <a:p>
          <a:endParaRPr lang="tr-TR" sz="1100">
            <a:latin typeface="+mn-lt"/>
          </a:endParaRPr>
        </a:p>
      </dgm:t>
    </dgm:pt>
    <dgm:pt modelId="{28B83E12-3401-49D9-B1CD-C7A018A4D079}" type="sibTrans" cxnId="{CAFB7C22-0428-42CD-9A9A-4D0089876F23}">
      <dgm:prSet/>
      <dgm:spPr/>
      <dgm:t>
        <a:bodyPr/>
        <a:lstStyle/>
        <a:p>
          <a:endParaRPr lang="tr-TR" sz="1100">
            <a:latin typeface="+mn-lt"/>
          </a:endParaRPr>
        </a:p>
      </dgm:t>
    </dgm:pt>
    <dgm:pt modelId="{1D60664E-CA58-4188-A5F8-F1CCC8B00279}">
      <dgm:prSet custT="1"/>
      <dgm:spPr>
        <a:solidFill>
          <a:srgbClr val="92D050"/>
        </a:solidFill>
      </dgm:spPr>
      <dgm:t>
        <a:bodyPr/>
        <a:lstStyle/>
        <a:p>
          <a:r>
            <a:rPr lang="tr-TR" sz="1800" b="1" dirty="0" smtClean="0">
              <a:solidFill>
                <a:schemeClr val="tx1"/>
              </a:solidFill>
              <a:latin typeface="+mn-lt"/>
              <a:ea typeface="Times New Roman"/>
            </a:rPr>
            <a:t>Ambalaj Atığı Toplama ve Ayırma</a:t>
          </a:r>
          <a:endParaRPr lang="tr-TR" sz="1800" b="1" dirty="0">
            <a:solidFill>
              <a:schemeClr val="tx1"/>
            </a:solidFill>
            <a:latin typeface="+mn-lt"/>
            <a:ea typeface="Times New Roman"/>
          </a:endParaRPr>
        </a:p>
      </dgm:t>
    </dgm:pt>
    <dgm:pt modelId="{F0F2632B-5866-4269-9BB6-B0855912CA3A}" type="parTrans" cxnId="{E1C6358D-7FBA-4435-8CA2-50621DECBB8D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D69E0EE2-5F31-4207-9F64-5CB10B97C30F}" type="sibTrans" cxnId="{E1C6358D-7FBA-4435-8CA2-50621DECBB8D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22908D3B-24BC-477A-8A5A-EFBD119A7750}">
      <dgm:prSet custT="1"/>
      <dgm:spPr>
        <a:solidFill>
          <a:srgbClr val="92D050"/>
        </a:solidFill>
      </dgm:spPr>
      <dgm:t>
        <a:bodyPr/>
        <a:lstStyle/>
        <a:p>
          <a:pPr algn="l"/>
          <a:r>
            <a:rPr lang="tr-TR" sz="1800" b="1" dirty="0" smtClean="0">
              <a:solidFill>
                <a:schemeClr val="tx1"/>
              </a:solidFill>
              <a:latin typeface="+mn-lt"/>
              <a:ea typeface="Times New Roman"/>
            </a:rPr>
            <a:t>ÖTA Geçici Depolama</a:t>
          </a:r>
          <a:endParaRPr lang="tr-TR" sz="1800" b="1" dirty="0">
            <a:solidFill>
              <a:schemeClr val="tx1"/>
            </a:solidFill>
            <a:latin typeface="+mn-lt"/>
            <a:ea typeface="Times New Roman"/>
          </a:endParaRPr>
        </a:p>
      </dgm:t>
    </dgm:pt>
    <dgm:pt modelId="{090C7C42-BF2C-4C27-8A3F-6643D6E6FD8B}" type="parTrans" cxnId="{3A866B1C-95BD-4043-999D-5EA8FFF4F4AB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D345A5A9-B69E-4769-A531-9EE6F8EB255A}" type="sibTrans" cxnId="{3A866B1C-95BD-4043-999D-5EA8FFF4F4AB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485EB07E-B2C9-4576-9827-6062B5F5A28A}">
      <dgm:prSet custT="1"/>
      <dgm:spPr>
        <a:solidFill>
          <a:srgbClr val="92D050"/>
        </a:solidFill>
      </dgm:spPr>
      <dgm:t>
        <a:bodyPr/>
        <a:lstStyle/>
        <a:p>
          <a:pPr algn="l"/>
          <a:r>
            <a:rPr lang="tr-TR" sz="1800" b="1" dirty="0" smtClean="0">
              <a:solidFill>
                <a:schemeClr val="tx1"/>
              </a:solidFill>
              <a:latin typeface="+mn-lt"/>
              <a:ea typeface="Times New Roman"/>
            </a:rPr>
            <a:t>Tanker Temizleme</a:t>
          </a:r>
          <a:endParaRPr lang="tr-TR" sz="1800" b="1" dirty="0">
            <a:solidFill>
              <a:schemeClr val="tx1"/>
            </a:solidFill>
            <a:latin typeface="+mn-lt"/>
            <a:ea typeface="Times New Roman"/>
          </a:endParaRPr>
        </a:p>
      </dgm:t>
    </dgm:pt>
    <dgm:pt modelId="{F13BD03C-59E6-4924-A6EF-DAB289770E3F}" type="parTrans" cxnId="{4C59F3BB-3B18-414A-81BC-429226C938B2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04BC361C-3527-4EC4-9F33-85D89BCB76EA}" type="sibTrans" cxnId="{4C59F3BB-3B18-414A-81BC-429226C938B2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BD6C6C70-AACD-435F-8BB8-C5867FF754CE}">
      <dgm:prSet custT="1"/>
      <dgm:spPr>
        <a:solidFill>
          <a:srgbClr val="92D050"/>
        </a:solidFill>
      </dgm:spPr>
      <dgm:t>
        <a:bodyPr/>
        <a:lstStyle/>
        <a:p>
          <a:pPr algn="l"/>
          <a:r>
            <a:rPr lang="tr-TR" sz="1800" b="1" dirty="0" smtClean="0">
              <a:solidFill>
                <a:schemeClr val="tx1"/>
              </a:solidFill>
              <a:latin typeface="+mn-lt"/>
              <a:ea typeface="Times New Roman"/>
            </a:rPr>
            <a:t>Atık Kabul Tesisi</a:t>
          </a:r>
          <a:endParaRPr lang="tr-TR" sz="1800" b="1" dirty="0">
            <a:solidFill>
              <a:schemeClr val="tx1"/>
            </a:solidFill>
            <a:latin typeface="+mn-lt"/>
            <a:ea typeface="Times New Roman"/>
          </a:endParaRPr>
        </a:p>
      </dgm:t>
    </dgm:pt>
    <dgm:pt modelId="{1D5152B3-E8C7-4F5E-8C0E-D072B5A3F08E}" type="parTrans" cxnId="{F66CFED5-4A9F-4141-A2FF-41537BD54343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C0854BE5-C5D2-48EC-B170-E4EB48C55ABB}" type="sibTrans" cxnId="{F66CFED5-4A9F-4141-A2FF-41537BD54343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6901888D-0320-45D5-8384-BB72586FA611}">
      <dgm:prSet custT="1"/>
      <dgm:spPr>
        <a:solidFill>
          <a:srgbClr val="C7E7A3"/>
        </a:solidFill>
      </dgm:spPr>
      <dgm:t>
        <a:bodyPr/>
        <a:lstStyle/>
        <a:p>
          <a:r>
            <a:rPr lang="tr-TR" sz="2000" b="1" dirty="0" smtClean="0">
              <a:latin typeface="+mn-lt"/>
              <a:ea typeface="Times New Roman"/>
            </a:rPr>
            <a:t>1-   Faaliyet Raporu</a:t>
          </a:r>
          <a:endParaRPr lang="tr-TR" sz="2000" b="1" dirty="0">
            <a:latin typeface="+mn-lt"/>
            <a:ea typeface="Times New Roman"/>
          </a:endParaRPr>
        </a:p>
      </dgm:t>
    </dgm:pt>
    <dgm:pt modelId="{93CE0015-2A23-43F8-8E5B-99491650AF11}" type="parTrans" cxnId="{AB789C59-D63E-48E4-AE05-9FAD6A7DF866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A00D20CD-322F-455B-9F48-BD396E6E9345}" type="sibTrans" cxnId="{AB789C59-D63E-48E4-AE05-9FAD6A7DF866}">
      <dgm:prSet/>
      <dgm:spPr/>
      <dgm:t>
        <a:bodyPr/>
        <a:lstStyle/>
        <a:p>
          <a:endParaRPr lang="tr-TR">
            <a:latin typeface="+mn-lt"/>
          </a:endParaRPr>
        </a:p>
      </dgm:t>
    </dgm:pt>
    <dgm:pt modelId="{16FCA09F-4675-4558-8AD2-C9EFF5C4C00F}">
      <dgm:prSet phldrT="[Metin]" custT="1"/>
      <dgm:spPr>
        <a:solidFill>
          <a:srgbClr val="92D050"/>
        </a:solidFill>
      </dgm:spPr>
      <dgm:t>
        <a:bodyPr/>
        <a:lstStyle/>
        <a:p>
          <a:pPr algn="l"/>
          <a:r>
            <a:rPr lang="tr-TR" sz="1800" b="1" dirty="0" smtClean="0">
              <a:solidFill>
                <a:schemeClr val="tx1"/>
              </a:solidFill>
              <a:latin typeface="+mn-lt"/>
            </a:rPr>
            <a:t>Atık Elektrikli ve Elektronik Eşya İşleme</a:t>
          </a:r>
          <a:endParaRPr lang="tr-TR" sz="1800" b="1" dirty="0">
            <a:solidFill>
              <a:schemeClr val="tx1"/>
            </a:solidFill>
            <a:latin typeface="+mn-lt"/>
          </a:endParaRPr>
        </a:p>
      </dgm:t>
    </dgm:pt>
    <dgm:pt modelId="{78802F44-DF41-422E-B40F-1867D51DAC91}" type="parTrans" cxnId="{91712B2D-5CDF-4E0A-A17C-E9C3428660BF}">
      <dgm:prSet/>
      <dgm:spPr/>
      <dgm:t>
        <a:bodyPr/>
        <a:lstStyle/>
        <a:p>
          <a:endParaRPr lang="tr-TR"/>
        </a:p>
      </dgm:t>
    </dgm:pt>
    <dgm:pt modelId="{4254548F-6A6B-44D2-81B4-B0D2CD777F59}" type="sibTrans" cxnId="{91712B2D-5CDF-4E0A-A17C-E9C3428660BF}">
      <dgm:prSet/>
      <dgm:spPr/>
      <dgm:t>
        <a:bodyPr/>
        <a:lstStyle/>
        <a:p>
          <a:endParaRPr lang="tr-TR"/>
        </a:p>
      </dgm:t>
    </dgm:pt>
    <dgm:pt modelId="{CEE31824-E0B5-4F9B-95E1-B9A159DF7A49}">
      <dgm:prSet/>
      <dgm:spPr>
        <a:solidFill>
          <a:srgbClr val="92D050"/>
        </a:solidFill>
      </dgm:spPr>
      <dgm:t>
        <a:bodyPr/>
        <a:lstStyle/>
        <a:p>
          <a:pPr algn="l"/>
          <a:r>
            <a:rPr lang="tr-TR" b="1" dirty="0" smtClean="0">
              <a:solidFill>
                <a:schemeClr val="tx1"/>
              </a:solidFill>
              <a:latin typeface="+mn-lt"/>
              <a:ea typeface="Times New Roman"/>
            </a:rPr>
            <a:t>Gemi Geri Dönüşüm Tesisi</a:t>
          </a:r>
          <a:endParaRPr lang="tr-TR" b="1" dirty="0">
            <a:solidFill>
              <a:schemeClr val="tx1"/>
            </a:solidFill>
            <a:latin typeface="+mn-lt"/>
            <a:ea typeface="Times New Roman"/>
          </a:endParaRPr>
        </a:p>
      </dgm:t>
    </dgm:pt>
    <dgm:pt modelId="{D616DD34-0816-4744-9665-089720C9D3D1}" type="parTrans" cxnId="{A62DB67C-CB7F-44D1-88C5-DDEFCDE414C7}">
      <dgm:prSet/>
      <dgm:spPr/>
      <dgm:t>
        <a:bodyPr/>
        <a:lstStyle/>
        <a:p>
          <a:endParaRPr lang="tr-TR"/>
        </a:p>
      </dgm:t>
    </dgm:pt>
    <dgm:pt modelId="{6977F433-A2A3-44DE-B0B2-CCD7D4823A66}" type="sibTrans" cxnId="{A62DB67C-CB7F-44D1-88C5-DDEFCDE414C7}">
      <dgm:prSet/>
      <dgm:spPr/>
      <dgm:t>
        <a:bodyPr/>
        <a:lstStyle/>
        <a:p>
          <a:endParaRPr lang="tr-TR"/>
        </a:p>
      </dgm:t>
    </dgm:pt>
    <dgm:pt modelId="{E7C2EB42-E32B-4C15-8644-F6604E1B9870}">
      <dgm:prSet custT="1"/>
      <dgm:spPr>
        <a:solidFill>
          <a:srgbClr val="92D050"/>
        </a:solidFill>
      </dgm:spPr>
      <dgm:t>
        <a:bodyPr/>
        <a:lstStyle/>
        <a:p>
          <a:pPr algn="l"/>
          <a:r>
            <a:rPr lang="tr-TR" sz="1800" b="1" dirty="0" smtClean="0">
              <a:solidFill>
                <a:schemeClr val="tx1"/>
              </a:solidFill>
              <a:latin typeface="+mn-lt"/>
              <a:ea typeface="Times New Roman"/>
            </a:rPr>
            <a:t>Atıktan Türetilmiş Yakıt (ATY) Hazırlama</a:t>
          </a:r>
          <a:endParaRPr lang="tr-TR" sz="1800" b="1" dirty="0">
            <a:solidFill>
              <a:schemeClr val="tx1"/>
            </a:solidFill>
            <a:latin typeface="+mn-lt"/>
            <a:ea typeface="Times New Roman"/>
          </a:endParaRPr>
        </a:p>
      </dgm:t>
    </dgm:pt>
    <dgm:pt modelId="{DA680A25-843B-4FCC-AEDA-1878F04131D4}" type="parTrans" cxnId="{86046808-423B-4387-A9FE-B44E7A369D17}">
      <dgm:prSet/>
      <dgm:spPr/>
      <dgm:t>
        <a:bodyPr/>
        <a:lstStyle/>
        <a:p>
          <a:endParaRPr lang="tr-TR"/>
        </a:p>
      </dgm:t>
    </dgm:pt>
    <dgm:pt modelId="{11833114-E1A8-47F8-A9C6-0F902BFDFF55}" type="sibTrans" cxnId="{86046808-423B-4387-A9FE-B44E7A369D17}">
      <dgm:prSet/>
      <dgm:spPr/>
      <dgm:t>
        <a:bodyPr/>
        <a:lstStyle/>
        <a:p>
          <a:endParaRPr lang="tr-TR"/>
        </a:p>
      </dgm:t>
    </dgm:pt>
    <dgm:pt modelId="{C2EA34B9-D78C-47F6-AF1A-43C4D1F69F39}" type="pres">
      <dgm:prSet presAssocID="{40D8CEC3-DDF6-497C-8537-6E89913F0A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E944A03-FDF7-4677-A397-7A72F3A8982D}" type="pres">
      <dgm:prSet presAssocID="{8485E49E-694F-4D30-9F75-295CC6709091}" presName="linNode" presStyleCnt="0"/>
      <dgm:spPr/>
    </dgm:pt>
    <dgm:pt modelId="{DA40CB67-F379-4B10-AAEF-0F81AEBECF7B}" type="pres">
      <dgm:prSet presAssocID="{8485E49E-694F-4D30-9F75-295CC6709091}" presName="parentText" presStyleLbl="node1" presStyleIdx="0" presStyleCnt="9" custScaleY="881823" custLinFactNeighborX="-76" custLinFactNeighborY="-190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28D0890-A0B6-4D6E-85F3-938A1E0F98A2}" type="pres">
      <dgm:prSet presAssocID="{E8681B8A-AC31-43B1-8949-B7C6527C8450}" presName="sp" presStyleCnt="0"/>
      <dgm:spPr/>
    </dgm:pt>
    <dgm:pt modelId="{57030AF1-27DF-44D4-9EBC-A92F11C48BD0}" type="pres">
      <dgm:prSet presAssocID="{D746809F-178F-41D9-8BD6-BB366A837731}" presName="linNode" presStyleCnt="0"/>
      <dgm:spPr/>
    </dgm:pt>
    <dgm:pt modelId="{CB50E8CB-0FC7-4098-AD10-6BF33EBD08BA}" type="pres">
      <dgm:prSet presAssocID="{D746809F-178F-41D9-8BD6-BB366A837731}" presName="parentText" presStyleLbl="node1" presStyleIdx="1" presStyleCnt="9" custScaleY="937752" custLinFactY="-100000" custLinFactNeighborX="-1610" custLinFactNeighborY="-18901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12DEFF-6F27-48C3-A41A-FD1ED6965E50}" type="pres">
      <dgm:prSet presAssocID="{D746809F-178F-41D9-8BD6-BB366A837731}" presName="descendantText" presStyleLbl="alignAccFollowNode1" presStyleIdx="0" presStyleCnt="2" custScaleX="96933" custScaleY="2000000" custLinFactY="700262" custLinFactNeighborX="6177" custLinFactNeighborY="8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0229D2-58DE-4A8B-AC56-1858036E0C5C}" type="pres">
      <dgm:prSet presAssocID="{9ACA9036-11DE-48DD-B3CA-D58CBE0EF5EF}" presName="sp" presStyleCnt="0"/>
      <dgm:spPr/>
    </dgm:pt>
    <dgm:pt modelId="{D6020594-D13F-4535-A07C-DA5245DF7F7B}" type="pres">
      <dgm:prSet presAssocID="{1D60664E-CA58-4188-A5F8-F1CCC8B00279}" presName="linNode" presStyleCnt="0"/>
      <dgm:spPr/>
    </dgm:pt>
    <dgm:pt modelId="{AEECBD5F-172B-4031-9631-CD93507E79BA}" type="pres">
      <dgm:prSet presAssocID="{1D60664E-CA58-4188-A5F8-F1CCC8B00279}" presName="parentText" presStyleLbl="node1" presStyleIdx="2" presStyleCnt="9" custScaleX="99660" custScaleY="1026146" custLinFactY="106234" custLinFactNeighborX="-136" custLinFactNeighborY="20000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8BD18C9-3FF6-4A2A-808E-4BD5F27DF3DF}" type="pres">
      <dgm:prSet presAssocID="{D69E0EE2-5F31-4207-9F64-5CB10B97C30F}" presName="sp" presStyleCnt="0"/>
      <dgm:spPr/>
    </dgm:pt>
    <dgm:pt modelId="{48A72E8D-C22B-4697-8B84-5CDBD51F68FD}" type="pres">
      <dgm:prSet presAssocID="{485EB07E-B2C9-4576-9827-6062B5F5A28A}" presName="linNode" presStyleCnt="0"/>
      <dgm:spPr/>
    </dgm:pt>
    <dgm:pt modelId="{B1B6C778-6A96-4B6D-8093-DE2D19FD3660}" type="pres">
      <dgm:prSet presAssocID="{485EB07E-B2C9-4576-9827-6062B5F5A28A}" presName="parentText" presStyleLbl="node1" presStyleIdx="3" presStyleCnt="9" custScaleY="746839" custLinFactY="165510" custLinFactNeighborX="1585" custLinFactNeighborY="20000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6A7CAA-7456-4D1F-84D1-5A62E443B6F8}" type="pres">
      <dgm:prSet presAssocID="{04BC361C-3527-4EC4-9F33-85D89BCB76EA}" presName="sp" presStyleCnt="0"/>
      <dgm:spPr/>
    </dgm:pt>
    <dgm:pt modelId="{A5F3CFEF-92FE-429E-BEED-15781360EC97}" type="pres">
      <dgm:prSet presAssocID="{22908D3B-24BC-477A-8A5A-EFBD119A7750}" presName="linNode" presStyleCnt="0"/>
      <dgm:spPr/>
    </dgm:pt>
    <dgm:pt modelId="{BD21CC00-34CA-4D22-97A8-5CB2AD9278FD}" type="pres">
      <dgm:prSet presAssocID="{22908D3B-24BC-477A-8A5A-EFBD119A7750}" presName="parentText" presStyleLbl="node1" presStyleIdx="4" presStyleCnt="9" custScaleY="605146" custLinFactY="1000000" custLinFactNeighborX="2579" custLinFactNeighborY="106994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1554D1-DC38-4581-8766-697150EE7BDB}" type="pres">
      <dgm:prSet presAssocID="{D345A5A9-B69E-4769-A531-9EE6F8EB255A}" presName="sp" presStyleCnt="0"/>
      <dgm:spPr/>
    </dgm:pt>
    <dgm:pt modelId="{F2FD7A69-DAFB-4D39-819E-023909CAB613}" type="pres">
      <dgm:prSet presAssocID="{BD6C6C70-AACD-435F-8BB8-C5867FF754CE}" presName="linNode" presStyleCnt="0"/>
      <dgm:spPr/>
    </dgm:pt>
    <dgm:pt modelId="{2EA84FBF-5633-415E-A0CE-F6B3DC86AA44}" type="pres">
      <dgm:prSet presAssocID="{BD6C6C70-AACD-435F-8BB8-C5867FF754CE}" presName="parentText" presStyleLbl="node1" presStyleIdx="5" presStyleCnt="9" custScaleY="933829" custLinFactY="1100000" custLinFactNeighborX="1338" custLinFactNeighborY="114066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C1017C-FD7E-4A37-BA65-C85A6FAB08B4}" type="pres">
      <dgm:prSet presAssocID="{BD6C6C70-AACD-435F-8BB8-C5867FF754CE}" presName="descendantText" presStyleLbl="alignAccFollowNode1" presStyleIdx="1" presStyleCnt="2" custScaleY="1168227" custLinFactY="1400000" custLinFactNeighborX="3451" custLinFactNeighborY="14013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2E29D2-4DE1-4B59-BD67-0BD913D8C61A}" type="pres">
      <dgm:prSet presAssocID="{C0854BE5-C5D2-48EC-B170-E4EB48C55ABB}" presName="sp" presStyleCnt="0"/>
      <dgm:spPr/>
    </dgm:pt>
    <dgm:pt modelId="{40878C4C-DC63-4119-820C-4DFE420C289B}" type="pres">
      <dgm:prSet presAssocID="{16FCA09F-4675-4558-8AD2-C9EFF5C4C00F}" presName="linNode" presStyleCnt="0"/>
      <dgm:spPr/>
    </dgm:pt>
    <dgm:pt modelId="{C55D5209-4E28-46C3-B55C-E8AE7ABF6763}" type="pres">
      <dgm:prSet presAssocID="{16FCA09F-4675-4558-8AD2-C9EFF5C4C00F}" presName="parentText" presStyleLbl="node1" presStyleIdx="6" presStyleCnt="9" custScaleX="101623" custScaleY="852886" custLinFactY="-1917603" custLinFactNeighborX="-2862" custLinFactNeighborY="-200000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1FAD3F-5FDE-471E-98AA-27ED928F1259}" type="pres">
      <dgm:prSet presAssocID="{4254548F-6A6B-44D2-81B4-B0D2CD777F59}" presName="sp" presStyleCnt="0"/>
      <dgm:spPr/>
    </dgm:pt>
    <dgm:pt modelId="{DAF99048-6002-4F3F-8DCA-C69092D06DD9}" type="pres">
      <dgm:prSet presAssocID="{CEE31824-E0B5-4F9B-95E1-B9A159DF7A49}" presName="linNode" presStyleCnt="0"/>
      <dgm:spPr/>
    </dgm:pt>
    <dgm:pt modelId="{DB0E3E1D-BACF-4672-AC89-33851825DBB4}" type="pres">
      <dgm:prSet presAssocID="{CEE31824-E0B5-4F9B-95E1-B9A159DF7A49}" presName="parentText" presStyleLbl="node1" presStyleIdx="7" presStyleCnt="9" custScaleY="644404" custLinFactY="-456376" custLinFactNeighborX="2579" custLinFactNeighborY="-50000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BC6A2A-3314-4F30-9456-312A11DF5FCA}" type="pres">
      <dgm:prSet presAssocID="{6977F433-A2A3-44DE-B0B2-CCD7D4823A66}" presName="sp" presStyleCnt="0"/>
      <dgm:spPr/>
    </dgm:pt>
    <dgm:pt modelId="{20492220-05B9-47BA-960C-45976E8DD634}" type="pres">
      <dgm:prSet presAssocID="{E7C2EB42-E32B-4C15-8644-F6604E1B9870}" presName="linNode" presStyleCnt="0"/>
      <dgm:spPr/>
    </dgm:pt>
    <dgm:pt modelId="{82EE02C0-CB7E-4527-9D39-42EB6A15A8B9}" type="pres">
      <dgm:prSet presAssocID="{E7C2EB42-E32B-4C15-8644-F6604E1B9870}" presName="parentText" presStyleLbl="node1" presStyleIdx="8" presStyleCnt="9" custScaleX="101902" custScaleY="1064973" custLinFactY="-1300000" custLinFactNeighborX="1628" custLinFactNeighborY="-131966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AB0C11C-FCD8-45E4-9EB4-DE87DF2AEA01}" type="presOf" srcId="{CEE31824-E0B5-4F9B-95E1-B9A159DF7A49}" destId="{DB0E3E1D-BACF-4672-AC89-33851825DBB4}" srcOrd="0" destOrd="0" presId="urn:microsoft.com/office/officeart/2005/8/layout/vList5"/>
    <dgm:cxn modelId="{17DBF957-360A-43DF-BFEC-E23FD5614DB5}" type="presOf" srcId="{8485E49E-694F-4D30-9F75-295CC6709091}" destId="{DA40CB67-F379-4B10-AAEF-0F81AEBECF7B}" srcOrd="0" destOrd="0" presId="urn:microsoft.com/office/officeart/2005/8/layout/vList5"/>
    <dgm:cxn modelId="{6B70F7AA-A0F3-432E-8FC7-73B349EE70B5}" type="presOf" srcId="{E7C2EB42-E32B-4C15-8644-F6604E1B9870}" destId="{82EE02C0-CB7E-4527-9D39-42EB6A15A8B9}" srcOrd="0" destOrd="0" presId="urn:microsoft.com/office/officeart/2005/8/layout/vList5"/>
    <dgm:cxn modelId="{CB59040C-CF6B-4CE2-824F-72F31B671CE9}" type="presOf" srcId="{D746809F-178F-41D9-8BD6-BB366A837731}" destId="{CB50E8CB-0FC7-4098-AD10-6BF33EBD08BA}" srcOrd="0" destOrd="0" presId="urn:microsoft.com/office/officeart/2005/8/layout/vList5"/>
    <dgm:cxn modelId="{CAFB7C22-0428-42CD-9A9A-4D0089876F23}" srcId="{D746809F-178F-41D9-8BD6-BB366A837731}" destId="{72B72616-4EC8-48D4-BA62-4AA38D8C5FB3}" srcOrd="0" destOrd="0" parTransId="{A3513D0B-5799-4597-8412-A3BE7CB19DC3}" sibTransId="{28B83E12-3401-49D9-B1CD-C7A018A4D079}"/>
    <dgm:cxn modelId="{3A866B1C-95BD-4043-999D-5EA8FFF4F4AB}" srcId="{40D8CEC3-DDF6-497C-8537-6E89913F0A2F}" destId="{22908D3B-24BC-477A-8A5A-EFBD119A7750}" srcOrd="4" destOrd="0" parTransId="{090C7C42-BF2C-4C27-8A3F-6643D6E6FD8B}" sibTransId="{D345A5A9-B69E-4769-A531-9EE6F8EB255A}"/>
    <dgm:cxn modelId="{E1C6358D-7FBA-4435-8CA2-50621DECBB8D}" srcId="{40D8CEC3-DDF6-497C-8537-6E89913F0A2F}" destId="{1D60664E-CA58-4188-A5F8-F1CCC8B00279}" srcOrd="2" destOrd="0" parTransId="{F0F2632B-5866-4269-9BB6-B0855912CA3A}" sibTransId="{D69E0EE2-5F31-4207-9F64-5CB10B97C30F}"/>
    <dgm:cxn modelId="{859F4051-21EA-477F-BA83-F14A56804252}" type="presOf" srcId="{6901888D-0320-45D5-8384-BB72586FA611}" destId="{9BC1017C-FD7E-4A37-BA65-C85A6FAB08B4}" srcOrd="0" destOrd="0" presId="urn:microsoft.com/office/officeart/2005/8/layout/vList5"/>
    <dgm:cxn modelId="{9487CC9A-28AB-418D-AC6E-E8B11BB9DB08}" type="presOf" srcId="{1D60664E-CA58-4188-A5F8-F1CCC8B00279}" destId="{AEECBD5F-172B-4031-9631-CD93507E79BA}" srcOrd="0" destOrd="0" presId="urn:microsoft.com/office/officeart/2005/8/layout/vList5"/>
    <dgm:cxn modelId="{A759D8A7-400E-42DF-BB04-CAF89B5F41FB}" type="presOf" srcId="{40D8CEC3-DDF6-497C-8537-6E89913F0A2F}" destId="{C2EA34B9-D78C-47F6-AF1A-43C4D1F69F39}" srcOrd="0" destOrd="0" presId="urn:microsoft.com/office/officeart/2005/8/layout/vList5"/>
    <dgm:cxn modelId="{F66CFED5-4A9F-4141-A2FF-41537BD54343}" srcId="{40D8CEC3-DDF6-497C-8537-6E89913F0A2F}" destId="{BD6C6C70-AACD-435F-8BB8-C5867FF754CE}" srcOrd="5" destOrd="0" parTransId="{1D5152B3-E8C7-4F5E-8C0E-D072B5A3F08E}" sibTransId="{C0854BE5-C5D2-48EC-B170-E4EB48C55ABB}"/>
    <dgm:cxn modelId="{7CA9E2DC-68E4-4814-9A9A-4D2BDE453ECF}" type="presOf" srcId="{BD6C6C70-AACD-435F-8BB8-C5867FF754CE}" destId="{2EA84FBF-5633-415E-A0CE-F6B3DC86AA44}" srcOrd="0" destOrd="0" presId="urn:microsoft.com/office/officeart/2005/8/layout/vList5"/>
    <dgm:cxn modelId="{A62DB67C-CB7F-44D1-88C5-DDEFCDE414C7}" srcId="{40D8CEC3-DDF6-497C-8537-6E89913F0A2F}" destId="{CEE31824-E0B5-4F9B-95E1-B9A159DF7A49}" srcOrd="7" destOrd="0" parTransId="{D616DD34-0816-4744-9665-089720C9D3D1}" sibTransId="{6977F433-A2A3-44DE-B0B2-CCD7D4823A66}"/>
    <dgm:cxn modelId="{AB789C59-D63E-48E4-AE05-9FAD6A7DF866}" srcId="{BD6C6C70-AACD-435F-8BB8-C5867FF754CE}" destId="{6901888D-0320-45D5-8384-BB72586FA611}" srcOrd="0" destOrd="0" parTransId="{93CE0015-2A23-43F8-8E5B-99491650AF11}" sibTransId="{A00D20CD-322F-455B-9F48-BD396E6E9345}"/>
    <dgm:cxn modelId="{4389F5BD-8065-4F37-B5A7-198C010ADEF0}" srcId="{40D8CEC3-DDF6-497C-8537-6E89913F0A2F}" destId="{8485E49E-694F-4D30-9F75-295CC6709091}" srcOrd="0" destOrd="0" parTransId="{B74F0A88-AE9B-4A59-92D0-29C29C7AB0CE}" sibTransId="{E8681B8A-AC31-43B1-8949-B7C6527C8450}"/>
    <dgm:cxn modelId="{4C59F3BB-3B18-414A-81BC-429226C938B2}" srcId="{40D8CEC3-DDF6-497C-8537-6E89913F0A2F}" destId="{485EB07E-B2C9-4576-9827-6062B5F5A28A}" srcOrd="3" destOrd="0" parTransId="{F13BD03C-59E6-4924-A6EF-DAB289770E3F}" sibTransId="{04BC361C-3527-4EC4-9F33-85D89BCB76EA}"/>
    <dgm:cxn modelId="{F3FA8F91-B5B7-4F77-98E6-59835F8230A9}" srcId="{40D8CEC3-DDF6-497C-8537-6E89913F0A2F}" destId="{D746809F-178F-41D9-8BD6-BB366A837731}" srcOrd="1" destOrd="0" parTransId="{2514BCA5-022F-48E6-B6E8-C715DC04D7D9}" sibTransId="{9ACA9036-11DE-48DD-B3CA-D58CBE0EF5EF}"/>
    <dgm:cxn modelId="{86046808-423B-4387-A9FE-B44E7A369D17}" srcId="{40D8CEC3-DDF6-497C-8537-6E89913F0A2F}" destId="{E7C2EB42-E32B-4C15-8644-F6604E1B9870}" srcOrd="8" destOrd="0" parTransId="{DA680A25-843B-4FCC-AEDA-1878F04131D4}" sibTransId="{11833114-E1A8-47F8-A9C6-0F902BFDFF55}"/>
    <dgm:cxn modelId="{EBCD7AEC-B8F9-4621-914D-AA751AE30E9D}" type="presOf" srcId="{22908D3B-24BC-477A-8A5A-EFBD119A7750}" destId="{BD21CC00-34CA-4D22-97A8-5CB2AD9278FD}" srcOrd="0" destOrd="0" presId="urn:microsoft.com/office/officeart/2005/8/layout/vList5"/>
    <dgm:cxn modelId="{E6E7A677-6B50-4736-B240-1802FA169BD7}" type="presOf" srcId="{485EB07E-B2C9-4576-9827-6062B5F5A28A}" destId="{B1B6C778-6A96-4B6D-8093-DE2D19FD3660}" srcOrd="0" destOrd="0" presId="urn:microsoft.com/office/officeart/2005/8/layout/vList5"/>
    <dgm:cxn modelId="{91712B2D-5CDF-4E0A-A17C-E9C3428660BF}" srcId="{40D8CEC3-DDF6-497C-8537-6E89913F0A2F}" destId="{16FCA09F-4675-4558-8AD2-C9EFF5C4C00F}" srcOrd="6" destOrd="0" parTransId="{78802F44-DF41-422E-B40F-1867D51DAC91}" sibTransId="{4254548F-6A6B-44D2-81B4-B0D2CD777F59}"/>
    <dgm:cxn modelId="{4BC79E27-9B7C-4F65-AA17-2E439D979355}" type="presOf" srcId="{16FCA09F-4675-4558-8AD2-C9EFF5C4C00F}" destId="{C55D5209-4E28-46C3-B55C-E8AE7ABF6763}" srcOrd="0" destOrd="0" presId="urn:microsoft.com/office/officeart/2005/8/layout/vList5"/>
    <dgm:cxn modelId="{3A9C174A-3FC8-4662-8DB3-337F11DE332A}" type="presOf" srcId="{72B72616-4EC8-48D4-BA62-4AA38D8C5FB3}" destId="{F712DEFF-6F27-48C3-A41A-FD1ED6965E50}" srcOrd="0" destOrd="0" presId="urn:microsoft.com/office/officeart/2005/8/layout/vList5"/>
    <dgm:cxn modelId="{B9483FA6-C839-424B-B684-38ABE3C86B65}" type="presParOf" srcId="{C2EA34B9-D78C-47F6-AF1A-43C4D1F69F39}" destId="{3E944A03-FDF7-4677-A397-7A72F3A8982D}" srcOrd="0" destOrd="0" presId="urn:microsoft.com/office/officeart/2005/8/layout/vList5"/>
    <dgm:cxn modelId="{0C1677C3-BE4D-43ED-A7F9-EEFB22C0FD84}" type="presParOf" srcId="{3E944A03-FDF7-4677-A397-7A72F3A8982D}" destId="{DA40CB67-F379-4B10-AAEF-0F81AEBECF7B}" srcOrd="0" destOrd="0" presId="urn:microsoft.com/office/officeart/2005/8/layout/vList5"/>
    <dgm:cxn modelId="{563CD446-6A38-420E-BE36-CC1F23836BE3}" type="presParOf" srcId="{C2EA34B9-D78C-47F6-AF1A-43C4D1F69F39}" destId="{628D0890-A0B6-4D6E-85F3-938A1E0F98A2}" srcOrd="1" destOrd="0" presId="urn:microsoft.com/office/officeart/2005/8/layout/vList5"/>
    <dgm:cxn modelId="{0C4D9ABB-3FB8-4344-91AC-12863CB047EC}" type="presParOf" srcId="{C2EA34B9-D78C-47F6-AF1A-43C4D1F69F39}" destId="{57030AF1-27DF-44D4-9EBC-A92F11C48BD0}" srcOrd="2" destOrd="0" presId="urn:microsoft.com/office/officeart/2005/8/layout/vList5"/>
    <dgm:cxn modelId="{28EED7A7-FFA9-46D9-9FEA-3C827A7D45A5}" type="presParOf" srcId="{57030AF1-27DF-44D4-9EBC-A92F11C48BD0}" destId="{CB50E8CB-0FC7-4098-AD10-6BF33EBD08BA}" srcOrd="0" destOrd="0" presId="urn:microsoft.com/office/officeart/2005/8/layout/vList5"/>
    <dgm:cxn modelId="{1853584B-9368-451F-820E-13A0293C91EC}" type="presParOf" srcId="{57030AF1-27DF-44D4-9EBC-A92F11C48BD0}" destId="{F712DEFF-6F27-48C3-A41A-FD1ED6965E50}" srcOrd="1" destOrd="0" presId="urn:microsoft.com/office/officeart/2005/8/layout/vList5"/>
    <dgm:cxn modelId="{1C1C1015-56C8-4F81-9D42-D413706B24DA}" type="presParOf" srcId="{C2EA34B9-D78C-47F6-AF1A-43C4D1F69F39}" destId="{8F0229D2-58DE-4A8B-AC56-1858036E0C5C}" srcOrd="3" destOrd="0" presId="urn:microsoft.com/office/officeart/2005/8/layout/vList5"/>
    <dgm:cxn modelId="{5CB05942-E526-4D30-AEFA-0F1DF84E6F0A}" type="presParOf" srcId="{C2EA34B9-D78C-47F6-AF1A-43C4D1F69F39}" destId="{D6020594-D13F-4535-A07C-DA5245DF7F7B}" srcOrd="4" destOrd="0" presId="urn:microsoft.com/office/officeart/2005/8/layout/vList5"/>
    <dgm:cxn modelId="{90A34CA3-6C44-4571-94EE-DE10EA77A0B5}" type="presParOf" srcId="{D6020594-D13F-4535-A07C-DA5245DF7F7B}" destId="{AEECBD5F-172B-4031-9631-CD93507E79BA}" srcOrd="0" destOrd="0" presId="urn:microsoft.com/office/officeart/2005/8/layout/vList5"/>
    <dgm:cxn modelId="{33AD6232-D099-4D68-8243-E37B3AB16C7E}" type="presParOf" srcId="{C2EA34B9-D78C-47F6-AF1A-43C4D1F69F39}" destId="{08BD18C9-3FF6-4A2A-808E-4BD5F27DF3DF}" srcOrd="5" destOrd="0" presId="urn:microsoft.com/office/officeart/2005/8/layout/vList5"/>
    <dgm:cxn modelId="{D0385C6F-1E26-493C-83B7-3512941415F5}" type="presParOf" srcId="{C2EA34B9-D78C-47F6-AF1A-43C4D1F69F39}" destId="{48A72E8D-C22B-4697-8B84-5CDBD51F68FD}" srcOrd="6" destOrd="0" presId="urn:microsoft.com/office/officeart/2005/8/layout/vList5"/>
    <dgm:cxn modelId="{54D2B736-6664-46C0-9E73-D98866413103}" type="presParOf" srcId="{48A72E8D-C22B-4697-8B84-5CDBD51F68FD}" destId="{B1B6C778-6A96-4B6D-8093-DE2D19FD3660}" srcOrd="0" destOrd="0" presId="urn:microsoft.com/office/officeart/2005/8/layout/vList5"/>
    <dgm:cxn modelId="{85533E81-0D0D-4F70-9299-065D072FE281}" type="presParOf" srcId="{C2EA34B9-D78C-47F6-AF1A-43C4D1F69F39}" destId="{6B6A7CAA-7456-4D1F-84D1-5A62E443B6F8}" srcOrd="7" destOrd="0" presId="urn:microsoft.com/office/officeart/2005/8/layout/vList5"/>
    <dgm:cxn modelId="{F72D9A8F-4596-4172-80DC-2F36EEC95915}" type="presParOf" srcId="{C2EA34B9-D78C-47F6-AF1A-43C4D1F69F39}" destId="{A5F3CFEF-92FE-429E-BEED-15781360EC97}" srcOrd="8" destOrd="0" presId="urn:microsoft.com/office/officeart/2005/8/layout/vList5"/>
    <dgm:cxn modelId="{E2490322-911A-4662-A886-744E85A53B06}" type="presParOf" srcId="{A5F3CFEF-92FE-429E-BEED-15781360EC97}" destId="{BD21CC00-34CA-4D22-97A8-5CB2AD9278FD}" srcOrd="0" destOrd="0" presId="urn:microsoft.com/office/officeart/2005/8/layout/vList5"/>
    <dgm:cxn modelId="{8D626F92-02E6-401C-8F1C-296FAB16C33D}" type="presParOf" srcId="{C2EA34B9-D78C-47F6-AF1A-43C4D1F69F39}" destId="{271554D1-DC38-4581-8766-697150EE7BDB}" srcOrd="9" destOrd="0" presId="urn:microsoft.com/office/officeart/2005/8/layout/vList5"/>
    <dgm:cxn modelId="{B1C5DCBC-75A5-42FC-83C9-B4ECA98C0AF5}" type="presParOf" srcId="{C2EA34B9-D78C-47F6-AF1A-43C4D1F69F39}" destId="{F2FD7A69-DAFB-4D39-819E-023909CAB613}" srcOrd="10" destOrd="0" presId="urn:microsoft.com/office/officeart/2005/8/layout/vList5"/>
    <dgm:cxn modelId="{E4DE2C76-6246-4A5A-B62B-93D88A6243CA}" type="presParOf" srcId="{F2FD7A69-DAFB-4D39-819E-023909CAB613}" destId="{2EA84FBF-5633-415E-A0CE-F6B3DC86AA44}" srcOrd="0" destOrd="0" presId="urn:microsoft.com/office/officeart/2005/8/layout/vList5"/>
    <dgm:cxn modelId="{BCA30D4A-F12C-45C7-AEB3-5DF595C06539}" type="presParOf" srcId="{F2FD7A69-DAFB-4D39-819E-023909CAB613}" destId="{9BC1017C-FD7E-4A37-BA65-C85A6FAB08B4}" srcOrd="1" destOrd="0" presId="urn:microsoft.com/office/officeart/2005/8/layout/vList5"/>
    <dgm:cxn modelId="{B104E70F-F84E-494C-80BC-FD02B554EA31}" type="presParOf" srcId="{C2EA34B9-D78C-47F6-AF1A-43C4D1F69F39}" destId="{572E29D2-4DE1-4B59-BD67-0BD913D8C61A}" srcOrd="11" destOrd="0" presId="urn:microsoft.com/office/officeart/2005/8/layout/vList5"/>
    <dgm:cxn modelId="{0A00B6B3-7416-4F17-88C5-69D909486944}" type="presParOf" srcId="{C2EA34B9-D78C-47F6-AF1A-43C4D1F69F39}" destId="{40878C4C-DC63-4119-820C-4DFE420C289B}" srcOrd="12" destOrd="0" presId="urn:microsoft.com/office/officeart/2005/8/layout/vList5"/>
    <dgm:cxn modelId="{F8E947A6-62B8-4660-B403-2150EECAD261}" type="presParOf" srcId="{40878C4C-DC63-4119-820C-4DFE420C289B}" destId="{C55D5209-4E28-46C3-B55C-E8AE7ABF6763}" srcOrd="0" destOrd="0" presId="urn:microsoft.com/office/officeart/2005/8/layout/vList5"/>
    <dgm:cxn modelId="{1B4EE540-0AF6-4A62-8C8A-E033B777D130}" type="presParOf" srcId="{C2EA34B9-D78C-47F6-AF1A-43C4D1F69F39}" destId="{901FAD3F-5FDE-471E-98AA-27ED928F1259}" srcOrd="13" destOrd="0" presId="urn:microsoft.com/office/officeart/2005/8/layout/vList5"/>
    <dgm:cxn modelId="{643FD8E0-FEDD-425A-B54C-3C74FDBF2E36}" type="presParOf" srcId="{C2EA34B9-D78C-47F6-AF1A-43C4D1F69F39}" destId="{DAF99048-6002-4F3F-8DCA-C69092D06DD9}" srcOrd="14" destOrd="0" presId="urn:microsoft.com/office/officeart/2005/8/layout/vList5"/>
    <dgm:cxn modelId="{CE1D7678-90FB-4C33-A86B-62527E9B4B72}" type="presParOf" srcId="{DAF99048-6002-4F3F-8DCA-C69092D06DD9}" destId="{DB0E3E1D-BACF-4672-AC89-33851825DBB4}" srcOrd="0" destOrd="0" presId="urn:microsoft.com/office/officeart/2005/8/layout/vList5"/>
    <dgm:cxn modelId="{E5C98DF8-4EF9-490C-8CBA-A55243992177}" type="presParOf" srcId="{C2EA34B9-D78C-47F6-AF1A-43C4D1F69F39}" destId="{94BC6A2A-3314-4F30-9456-312A11DF5FCA}" srcOrd="15" destOrd="0" presId="urn:microsoft.com/office/officeart/2005/8/layout/vList5"/>
    <dgm:cxn modelId="{FC1B9311-9B63-4774-9F9E-8D9E469EB731}" type="presParOf" srcId="{C2EA34B9-D78C-47F6-AF1A-43C4D1F69F39}" destId="{20492220-05B9-47BA-960C-45976E8DD634}" srcOrd="16" destOrd="0" presId="urn:microsoft.com/office/officeart/2005/8/layout/vList5"/>
    <dgm:cxn modelId="{E3BE10BC-CF5A-41C0-ADEE-EE062EB8D5B2}" type="presParOf" srcId="{20492220-05B9-47BA-960C-45976E8DD634}" destId="{82EE02C0-CB7E-4527-9D39-42EB6A15A8B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A66982-37AF-40F3-A668-9EC7DD8B76DE}" type="doc">
      <dgm:prSet loTypeId="urn:microsoft.com/office/officeart/2005/8/layout/vList5" loCatId="list" qsTypeId="urn:microsoft.com/office/officeart/2005/8/quickstyle/simple1#11" qsCatId="simple" csTypeId="urn:microsoft.com/office/officeart/2005/8/colors/accent1_2#12" csCatId="accent1" phldr="1"/>
      <dgm:spPr/>
      <dgm:t>
        <a:bodyPr/>
        <a:lstStyle/>
        <a:p>
          <a:endParaRPr lang="tr-TR"/>
        </a:p>
      </dgm:t>
    </dgm:pt>
    <dgm:pt modelId="{D3301315-B789-462D-A70D-EFD2574A09EC}">
      <dgm:prSet phldrT="[Metin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tr-TR" sz="2000" b="1" dirty="0" smtClean="0">
              <a:solidFill>
                <a:srgbClr val="0033CC"/>
              </a:solidFill>
              <a:latin typeface="+mn-lt"/>
              <a:ea typeface="Times New Roman"/>
            </a:rPr>
            <a:t>Atık Ara Depolama Tesisi</a:t>
          </a:r>
          <a:endParaRPr lang="tr-TR" sz="2000" b="1" dirty="0">
            <a:solidFill>
              <a:srgbClr val="0033CC"/>
            </a:solidFill>
            <a:latin typeface="+mn-lt"/>
          </a:endParaRPr>
        </a:p>
      </dgm:t>
    </dgm:pt>
    <dgm:pt modelId="{3FC170C9-642A-4A5C-8A7B-F6CD93E56050}" type="parTrans" cxnId="{B8C98360-5A2B-44F5-A518-CA9BAF0C4CE5}">
      <dgm:prSet/>
      <dgm:spPr/>
      <dgm:t>
        <a:bodyPr/>
        <a:lstStyle/>
        <a:p>
          <a:endParaRPr lang="tr-TR" sz="2000"/>
        </a:p>
      </dgm:t>
    </dgm:pt>
    <dgm:pt modelId="{0FB6E9D8-AE25-4FC1-916A-1E9280524724}" type="sibTrans" cxnId="{B8C98360-5A2B-44F5-A518-CA9BAF0C4CE5}">
      <dgm:prSet/>
      <dgm:spPr/>
      <dgm:t>
        <a:bodyPr/>
        <a:lstStyle/>
        <a:p>
          <a:endParaRPr lang="tr-TR" sz="2000"/>
        </a:p>
      </dgm:t>
    </dgm:pt>
    <dgm:pt modelId="{A1635990-7AC1-466D-A0E9-C8425297FB09}">
      <dgm:prSet phldrT="[Metin]" custT="1"/>
      <dgm:spPr>
        <a:solidFill>
          <a:schemeClr val="accent3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tr-TR" sz="2000" b="1" dirty="0" smtClean="0">
              <a:latin typeface="+mn-lt"/>
              <a:ea typeface="Times New Roman"/>
            </a:rPr>
            <a:t>1-   Teknik Uygunluk Raporu</a:t>
          </a:r>
          <a:endParaRPr lang="tr-TR" sz="2000" b="1" dirty="0">
            <a:latin typeface="+mn-lt"/>
          </a:endParaRPr>
        </a:p>
      </dgm:t>
    </dgm:pt>
    <dgm:pt modelId="{9DA5705F-F735-4065-A3B8-70CD4661CFE1}" type="parTrans" cxnId="{EB400DE7-8401-41AC-A98E-3CE6C31F71B8}">
      <dgm:prSet/>
      <dgm:spPr/>
      <dgm:t>
        <a:bodyPr/>
        <a:lstStyle/>
        <a:p>
          <a:endParaRPr lang="tr-TR" sz="2000"/>
        </a:p>
      </dgm:t>
    </dgm:pt>
    <dgm:pt modelId="{0409A220-DB0D-4A65-9CD8-63752E42650E}" type="sibTrans" cxnId="{EB400DE7-8401-41AC-A98E-3CE6C31F71B8}">
      <dgm:prSet/>
      <dgm:spPr/>
      <dgm:t>
        <a:bodyPr/>
        <a:lstStyle/>
        <a:p>
          <a:endParaRPr lang="tr-TR" sz="2000"/>
        </a:p>
      </dgm:t>
    </dgm:pt>
    <dgm:pt modelId="{D9E6D590-6791-4788-A657-18FFE52B3D00}" type="pres">
      <dgm:prSet presAssocID="{4BA66982-37AF-40F3-A668-9EC7DD8B76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CEFBCDD-4B84-4415-85CD-19C0EFDAE41E}" type="pres">
      <dgm:prSet presAssocID="{D3301315-B789-462D-A70D-EFD2574A09EC}" presName="linNode" presStyleCnt="0"/>
      <dgm:spPr/>
    </dgm:pt>
    <dgm:pt modelId="{CB4138EB-9238-4F1B-85CD-20A3A1B3BA71}" type="pres">
      <dgm:prSet presAssocID="{D3301315-B789-462D-A70D-EFD2574A09EC}" presName="parentText" presStyleLbl="node1" presStyleIdx="0" presStyleCnt="1" custScaleY="6129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DF0A86-D989-4253-A35D-A8D72C17FFC9}" type="pres">
      <dgm:prSet presAssocID="{D3301315-B789-462D-A70D-EFD2574A09EC}" presName="descendantText" presStyleLbl="alignAccFollowNode1" presStyleIdx="0" presStyleCnt="1" custScaleY="7662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B400DE7-8401-41AC-A98E-3CE6C31F71B8}" srcId="{D3301315-B789-462D-A70D-EFD2574A09EC}" destId="{A1635990-7AC1-466D-A0E9-C8425297FB09}" srcOrd="0" destOrd="0" parTransId="{9DA5705F-F735-4065-A3B8-70CD4661CFE1}" sibTransId="{0409A220-DB0D-4A65-9CD8-63752E42650E}"/>
    <dgm:cxn modelId="{5A5712CD-94C3-4CAE-9D1F-685765FCB5FE}" type="presOf" srcId="{A1635990-7AC1-466D-A0E9-C8425297FB09}" destId="{F9DF0A86-D989-4253-A35D-A8D72C17FFC9}" srcOrd="0" destOrd="0" presId="urn:microsoft.com/office/officeart/2005/8/layout/vList5"/>
    <dgm:cxn modelId="{B8C98360-5A2B-44F5-A518-CA9BAF0C4CE5}" srcId="{4BA66982-37AF-40F3-A668-9EC7DD8B76DE}" destId="{D3301315-B789-462D-A70D-EFD2574A09EC}" srcOrd="0" destOrd="0" parTransId="{3FC170C9-642A-4A5C-8A7B-F6CD93E56050}" sibTransId="{0FB6E9D8-AE25-4FC1-916A-1E9280524724}"/>
    <dgm:cxn modelId="{A947261F-38D8-4326-BB39-E1FDB05FD084}" type="presOf" srcId="{4BA66982-37AF-40F3-A668-9EC7DD8B76DE}" destId="{D9E6D590-6791-4788-A657-18FFE52B3D00}" srcOrd="0" destOrd="0" presId="urn:microsoft.com/office/officeart/2005/8/layout/vList5"/>
    <dgm:cxn modelId="{8CF11AE0-5F5C-4184-B6C8-8801B7E0F937}" type="presOf" srcId="{D3301315-B789-462D-A70D-EFD2574A09EC}" destId="{CB4138EB-9238-4F1B-85CD-20A3A1B3BA71}" srcOrd="0" destOrd="0" presId="urn:microsoft.com/office/officeart/2005/8/layout/vList5"/>
    <dgm:cxn modelId="{6A194EAB-A0E3-4930-BB86-0853119718CC}" type="presParOf" srcId="{D9E6D590-6791-4788-A657-18FFE52B3D00}" destId="{BCEFBCDD-4B84-4415-85CD-19C0EFDAE41E}" srcOrd="0" destOrd="0" presId="urn:microsoft.com/office/officeart/2005/8/layout/vList5"/>
    <dgm:cxn modelId="{3AA2850D-3204-4328-83F8-97A835615402}" type="presParOf" srcId="{BCEFBCDD-4B84-4415-85CD-19C0EFDAE41E}" destId="{CB4138EB-9238-4F1B-85CD-20A3A1B3BA71}" srcOrd="0" destOrd="0" presId="urn:microsoft.com/office/officeart/2005/8/layout/vList5"/>
    <dgm:cxn modelId="{4A66A7DF-BA3A-4A05-A03B-EC22EB5FBFC9}" type="presParOf" srcId="{BCEFBCDD-4B84-4415-85CD-19C0EFDAE41E}" destId="{F9DF0A86-D989-4253-A35D-A8D72C17FFC9}" srcOrd="1" destOrd="0" presId="urn:microsoft.com/office/officeart/2005/8/layout/vList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01ACB-7312-41E5-9087-DA6DF3308F8C}">
      <dsp:nvSpPr>
        <dsp:cNvPr id="0" name=""/>
        <dsp:cNvSpPr/>
      </dsp:nvSpPr>
      <dsp:spPr>
        <a:xfrm>
          <a:off x="0" y="0"/>
          <a:ext cx="7056784" cy="288032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DD3FF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>
              <a:solidFill>
                <a:schemeClr val="tx1"/>
              </a:solidFill>
            </a:rPr>
            <a:t>ÇEVRE KANUNUNCA ALINMASI GEREKEN İZİN  VE LİSANSLAR HAKKINDA YÖNETMELİK</a:t>
          </a:r>
          <a:endParaRPr lang="tr-TR" sz="3600" kern="1200" dirty="0">
            <a:solidFill>
              <a:schemeClr val="tx1"/>
            </a:solidFill>
          </a:endParaRPr>
        </a:p>
      </dsp:txBody>
      <dsp:txXfrm>
        <a:off x="1699388" y="0"/>
        <a:ext cx="5357395" cy="2880320"/>
      </dsp:txXfrm>
    </dsp:sp>
    <dsp:sp modelId="{8D4EE955-3391-428D-99B2-3C63DD0DE1B1}">
      <dsp:nvSpPr>
        <dsp:cNvPr id="0" name=""/>
        <dsp:cNvSpPr/>
      </dsp:nvSpPr>
      <dsp:spPr>
        <a:xfrm>
          <a:off x="83484" y="452636"/>
          <a:ext cx="1654561" cy="18790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F0A86-D989-4253-A35D-A8D72C17FFC9}">
      <dsp:nvSpPr>
        <dsp:cNvPr id="0" name=""/>
        <dsp:cNvSpPr/>
      </dsp:nvSpPr>
      <dsp:spPr>
        <a:xfrm rot="5400000">
          <a:off x="4550139" y="-2017618"/>
          <a:ext cx="141521" cy="4349082"/>
        </a:xfrm>
        <a:prstGeom prst="round2SameRect">
          <a:avLst/>
        </a:prstGeom>
        <a:solidFill>
          <a:schemeClr val="bg1">
            <a:lumMod val="85000"/>
            <a:alpha val="29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000" b="1" kern="1200" dirty="0">
            <a:solidFill>
              <a:schemeClr val="tx1"/>
            </a:solidFill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1" kern="1200" dirty="0" smtClean="0">
              <a:solidFill>
                <a:schemeClr val="tx1"/>
              </a:solidFill>
              <a:latin typeface="+mn-lt"/>
              <a:ea typeface="Times New Roman"/>
            </a:rPr>
            <a:t>1-   Teknik Uygunluk  Raporu</a:t>
          </a:r>
          <a:endParaRPr lang="tr-TR" sz="2000" b="1" kern="1200" dirty="0">
            <a:solidFill>
              <a:schemeClr val="tx1"/>
            </a:solidFill>
            <a:latin typeface="+mn-lt"/>
          </a:endParaRPr>
        </a:p>
      </dsp:txBody>
      <dsp:txXfrm rot="-5400000">
        <a:off x="2446359" y="93070"/>
        <a:ext cx="4342174" cy="127705"/>
      </dsp:txXfrm>
    </dsp:sp>
    <dsp:sp modelId="{CB4138EB-9238-4F1B-85CD-20A3A1B3BA71}">
      <dsp:nvSpPr>
        <dsp:cNvPr id="0" name=""/>
        <dsp:cNvSpPr/>
      </dsp:nvSpPr>
      <dsp:spPr>
        <a:xfrm>
          <a:off x="304" y="0"/>
          <a:ext cx="2446359" cy="622081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tx1"/>
              </a:solidFill>
              <a:latin typeface="+mn-lt"/>
              <a:ea typeface="Times New Roman"/>
            </a:rPr>
            <a:t>PCB Arındırma</a:t>
          </a:r>
          <a:endParaRPr lang="tr-TR" sz="2000" b="1" kern="1200" dirty="0">
            <a:solidFill>
              <a:schemeClr val="tx1"/>
            </a:solidFill>
            <a:latin typeface="+mn-lt"/>
          </a:endParaRPr>
        </a:p>
      </dsp:txBody>
      <dsp:txXfrm>
        <a:off x="30671" y="30367"/>
        <a:ext cx="2385625" cy="56134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76664-77F8-4661-8562-7BEE17E93C02}">
      <dsp:nvSpPr>
        <dsp:cNvPr id="0" name=""/>
        <dsp:cNvSpPr/>
      </dsp:nvSpPr>
      <dsp:spPr>
        <a:xfrm rot="5400000">
          <a:off x="3909828" y="-1416911"/>
          <a:ext cx="1586028" cy="4419851"/>
        </a:xfrm>
        <a:prstGeom prst="round2SameRect">
          <a:avLst/>
        </a:prstGeom>
        <a:solidFill>
          <a:srgbClr val="BDD3FF">
            <a:alpha val="22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1" kern="1200" dirty="0" smtClean="0">
              <a:latin typeface="+mn-lt"/>
              <a:ea typeface="Times New Roman"/>
            </a:rPr>
            <a:t>1- Onaylı Deneme Yakması Planı</a:t>
          </a:r>
          <a:endParaRPr lang="tr-TR" sz="2000" b="1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1" kern="1200" dirty="0" smtClean="0">
              <a:latin typeface="+mn-lt"/>
              <a:ea typeface="Times New Roman"/>
            </a:rPr>
            <a:t>2- Deneme Yakması Sonuç Raporu</a:t>
          </a:r>
          <a:endParaRPr lang="tr-TR" sz="2000" b="1" kern="1200" dirty="0">
            <a:latin typeface="+mn-lt"/>
            <a:ea typeface="Times New Roman"/>
          </a:endParaRPr>
        </a:p>
      </dsp:txBody>
      <dsp:txXfrm rot="-5400000">
        <a:off x="2492917" y="77424"/>
        <a:ext cx="4342427" cy="1431180"/>
      </dsp:txXfrm>
    </dsp:sp>
    <dsp:sp modelId="{DA40CB67-F379-4B10-AAEF-0F81AEBECF7B}">
      <dsp:nvSpPr>
        <dsp:cNvPr id="0" name=""/>
        <dsp:cNvSpPr/>
      </dsp:nvSpPr>
      <dsp:spPr>
        <a:xfrm>
          <a:off x="48750" y="0"/>
          <a:ext cx="2486166" cy="1075219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latin typeface="+mn-lt"/>
              <a:ea typeface="Times New Roman"/>
            </a:rPr>
            <a:t>Atık Yakma ve Birlikte Yakma</a:t>
          </a:r>
          <a:endParaRPr lang="tr-TR" sz="2000" b="1" kern="1200" dirty="0">
            <a:latin typeface="+mn-lt"/>
          </a:endParaRPr>
        </a:p>
      </dsp:txBody>
      <dsp:txXfrm>
        <a:off x="101238" y="52488"/>
        <a:ext cx="2381190" cy="970243"/>
      </dsp:txXfrm>
    </dsp:sp>
    <dsp:sp modelId="{F712DEFF-6F27-48C3-A41A-FD1ED6965E50}">
      <dsp:nvSpPr>
        <dsp:cNvPr id="0" name=""/>
        <dsp:cNvSpPr/>
      </dsp:nvSpPr>
      <dsp:spPr>
        <a:xfrm rot="5400000">
          <a:off x="4488436" y="-770672"/>
          <a:ext cx="424491" cy="4424171"/>
        </a:xfrm>
        <a:prstGeom prst="round2SameRect">
          <a:avLst/>
        </a:prstGeom>
        <a:solidFill>
          <a:schemeClr val="accent1">
            <a:lumMod val="20000"/>
            <a:lumOff val="80000"/>
            <a:alpha val="29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1" kern="1200" dirty="0" smtClean="0">
              <a:latin typeface="+mn-lt"/>
              <a:ea typeface="Times New Roman"/>
            </a:rPr>
            <a:t>1-   İzleme Raporları</a:t>
          </a:r>
          <a:endParaRPr lang="tr-TR" sz="2000" b="1" kern="1200" dirty="0">
            <a:latin typeface="+mn-lt"/>
          </a:endParaRPr>
        </a:p>
      </dsp:txBody>
      <dsp:txXfrm rot="-5400000">
        <a:off x="2488596" y="1249890"/>
        <a:ext cx="4403449" cy="383047"/>
      </dsp:txXfrm>
    </dsp:sp>
    <dsp:sp modelId="{CB50E8CB-0FC7-4098-AD10-6BF33EBD08BA}">
      <dsp:nvSpPr>
        <dsp:cNvPr id="0" name=""/>
        <dsp:cNvSpPr/>
      </dsp:nvSpPr>
      <dsp:spPr>
        <a:xfrm>
          <a:off x="57160" y="1018629"/>
          <a:ext cx="2488596" cy="728837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latin typeface="+mn-lt"/>
              <a:ea typeface="Times New Roman"/>
            </a:rPr>
            <a:t>Düzenli Depolama</a:t>
          </a:r>
          <a:endParaRPr lang="tr-TR" sz="2000" b="1" kern="1200" dirty="0">
            <a:latin typeface="+mn-lt"/>
          </a:endParaRPr>
        </a:p>
      </dsp:txBody>
      <dsp:txXfrm>
        <a:off x="92739" y="1054208"/>
        <a:ext cx="2417438" cy="657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40456-FF7B-4676-AEB1-51D9A79AE765}">
      <dsp:nvSpPr>
        <dsp:cNvPr id="0" name=""/>
        <dsp:cNvSpPr/>
      </dsp:nvSpPr>
      <dsp:spPr>
        <a:xfrm>
          <a:off x="0" y="400747"/>
          <a:ext cx="662473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4E8DF9-E3B6-42FB-9FAB-1EE3CE66A7FD}">
      <dsp:nvSpPr>
        <dsp:cNvPr id="0" name=""/>
        <dsp:cNvSpPr/>
      </dsp:nvSpPr>
      <dsp:spPr>
        <a:xfrm>
          <a:off x="288033" y="0"/>
          <a:ext cx="4637315" cy="738000"/>
        </a:xfrm>
        <a:prstGeom prst="roundRect">
          <a:avLst/>
        </a:prstGeom>
        <a:solidFill>
          <a:srgbClr val="F2850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79" tIns="0" rIns="17527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1-</a:t>
          </a:r>
          <a:r>
            <a:rPr lang="tr-TR" sz="22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ÇED Belgesi</a:t>
          </a:r>
          <a:endParaRPr lang="tr-TR" sz="2200" kern="1200" dirty="0">
            <a:solidFill>
              <a:schemeClr val="tx1"/>
            </a:solidFill>
          </a:endParaRPr>
        </a:p>
      </dsp:txBody>
      <dsp:txXfrm>
        <a:off x="324059" y="36026"/>
        <a:ext cx="4565263" cy="665948"/>
      </dsp:txXfrm>
    </dsp:sp>
    <dsp:sp modelId="{8A50A61B-6EF2-428A-846A-3CC460776CC8}">
      <dsp:nvSpPr>
        <dsp:cNvPr id="0" name=""/>
        <dsp:cNvSpPr/>
      </dsp:nvSpPr>
      <dsp:spPr>
        <a:xfrm>
          <a:off x="0" y="1534748"/>
          <a:ext cx="662473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56CAC-18E7-4EA0-B9B0-AAA288EA61C0}">
      <dsp:nvSpPr>
        <dsp:cNvPr id="0" name=""/>
        <dsp:cNvSpPr/>
      </dsp:nvSpPr>
      <dsp:spPr>
        <a:xfrm>
          <a:off x="288033" y="1081092"/>
          <a:ext cx="4637315" cy="738000"/>
        </a:xfrm>
        <a:prstGeom prst="roundRect">
          <a:avLst/>
        </a:prstGeom>
        <a:solidFill>
          <a:srgbClr val="F2850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79" tIns="0" rIns="17527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2</a:t>
          </a:r>
          <a:r>
            <a:rPr lang="tr-TR" sz="22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-Sicil Gazetesi  </a:t>
          </a:r>
          <a:endParaRPr lang="tr-TR" sz="2200" kern="1200" dirty="0">
            <a:solidFill>
              <a:schemeClr val="tx1"/>
            </a:solidFill>
          </a:endParaRPr>
        </a:p>
      </dsp:txBody>
      <dsp:txXfrm>
        <a:off x="324059" y="1117118"/>
        <a:ext cx="4565263" cy="665948"/>
      </dsp:txXfrm>
    </dsp:sp>
    <dsp:sp modelId="{22FC3112-A4B7-40DC-9C37-53990D7D0B06}">
      <dsp:nvSpPr>
        <dsp:cNvPr id="0" name=""/>
        <dsp:cNvSpPr/>
      </dsp:nvSpPr>
      <dsp:spPr>
        <a:xfrm>
          <a:off x="0" y="2668747"/>
          <a:ext cx="662473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BDC57A-535B-4D59-AB43-F4D2F129F84D}">
      <dsp:nvSpPr>
        <dsp:cNvPr id="0" name=""/>
        <dsp:cNvSpPr/>
      </dsp:nvSpPr>
      <dsp:spPr>
        <a:xfrm>
          <a:off x="288033" y="2215092"/>
          <a:ext cx="4637315" cy="738000"/>
        </a:xfrm>
        <a:prstGeom prst="roundRect">
          <a:avLst/>
        </a:prstGeom>
        <a:solidFill>
          <a:srgbClr val="F2850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79" tIns="0" rIns="175279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3</a:t>
          </a:r>
          <a:r>
            <a:rPr lang="tr-TR" sz="22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-Kapasite Raporu</a:t>
          </a:r>
          <a:endParaRPr lang="tr-TR" sz="2200" kern="1200" dirty="0">
            <a:solidFill>
              <a:schemeClr val="tx1"/>
            </a:solidFill>
          </a:endParaRPr>
        </a:p>
      </dsp:txBody>
      <dsp:txXfrm>
        <a:off x="324059" y="2251118"/>
        <a:ext cx="4565263" cy="665948"/>
      </dsp:txXfrm>
    </dsp:sp>
    <dsp:sp modelId="{2BE87C27-5B1D-4D92-AA16-1EBA0583A76B}">
      <dsp:nvSpPr>
        <dsp:cNvPr id="0" name=""/>
        <dsp:cNvSpPr/>
      </dsp:nvSpPr>
      <dsp:spPr>
        <a:xfrm>
          <a:off x="0" y="3802748"/>
          <a:ext cx="662473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0494BD-DBA6-4E6E-92DE-536973A4D059}">
      <dsp:nvSpPr>
        <dsp:cNvPr id="0" name=""/>
        <dsp:cNvSpPr/>
      </dsp:nvSpPr>
      <dsp:spPr>
        <a:xfrm>
          <a:off x="288033" y="3349092"/>
          <a:ext cx="4637315" cy="738000"/>
        </a:xfrm>
        <a:prstGeom prst="roundRect">
          <a:avLst/>
        </a:prstGeom>
        <a:solidFill>
          <a:srgbClr val="F2850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79" tIns="0" rIns="17527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4</a:t>
          </a:r>
          <a:r>
            <a:rPr lang="tr-TR" sz="22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-İş Akım Şeması ve Proses Özeti</a:t>
          </a:r>
          <a:endParaRPr lang="tr-TR" sz="2200" kern="1200" dirty="0">
            <a:solidFill>
              <a:schemeClr val="tx1"/>
            </a:solidFill>
          </a:endParaRPr>
        </a:p>
      </dsp:txBody>
      <dsp:txXfrm>
        <a:off x="324059" y="3385118"/>
        <a:ext cx="4565263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0CB94-596D-4924-809A-FE39387EB294}">
      <dsp:nvSpPr>
        <dsp:cNvPr id="0" name=""/>
        <dsp:cNvSpPr/>
      </dsp:nvSpPr>
      <dsp:spPr>
        <a:xfrm rot="5400000">
          <a:off x="4422199" y="-1460153"/>
          <a:ext cx="1050187" cy="4649591"/>
        </a:xfrm>
        <a:prstGeom prst="round2SameRect">
          <a:avLst/>
        </a:prstGeom>
        <a:solidFill>
          <a:srgbClr val="FFC000">
            <a:alpha val="17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>
              <a:solidFill>
                <a:srgbClr val="000000"/>
              </a:solidFill>
              <a:latin typeface="+mn-lt"/>
              <a:ea typeface="Times New Roman"/>
            </a:rPr>
            <a:t>5-</a:t>
          </a:r>
          <a:r>
            <a:rPr lang="tr-TR" sz="1600" b="1" kern="1200" dirty="0" smtClean="0">
              <a:latin typeface="+mn-lt"/>
              <a:ea typeface="Times New Roman"/>
            </a:rPr>
            <a:t> İl Müdürlüğü Uygunluk Yazısı</a:t>
          </a:r>
          <a:r>
            <a:rPr lang="tr-TR" sz="2400" b="1" kern="1200" baseline="30000" dirty="0" smtClean="0">
              <a:latin typeface="+mn-lt"/>
              <a:ea typeface="Times New Roman"/>
            </a:rPr>
            <a:t>3</a:t>
          </a:r>
          <a:endParaRPr lang="tr-TR" sz="2400" b="1" kern="1200" baseline="300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>
              <a:latin typeface="+mn-lt"/>
              <a:ea typeface="Times New Roman"/>
            </a:rPr>
            <a:t>6- Sanayi Sicil Belgesi</a:t>
          </a:r>
          <a:endParaRPr lang="tr-TR" sz="1600" b="1" kern="1200" dirty="0">
            <a:latin typeface="+mn-lt"/>
            <a:ea typeface="Times New Roman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>
              <a:latin typeface="+mn-lt"/>
              <a:ea typeface="Times New Roman"/>
            </a:rPr>
            <a:t>7-Mali Sorumluluk Sigortası Poliçesi</a:t>
          </a:r>
          <a:r>
            <a:rPr lang="tr-TR" sz="2400" b="1" kern="1200" baseline="30000" dirty="0" smtClean="0">
              <a:latin typeface="+mn-lt"/>
              <a:ea typeface="Times New Roman"/>
            </a:rPr>
            <a:t>5</a:t>
          </a:r>
          <a:endParaRPr lang="tr-TR" sz="2400" b="1" kern="1200" baseline="30000" dirty="0">
            <a:latin typeface="+mn-lt"/>
            <a:ea typeface="Times New Roman"/>
          </a:endParaRPr>
        </a:p>
      </dsp:txBody>
      <dsp:txXfrm rot="-5400000">
        <a:off x="2622497" y="390815"/>
        <a:ext cx="4598325" cy="947655"/>
      </dsp:txXfrm>
    </dsp:sp>
    <dsp:sp modelId="{9FD14C52-6B02-488E-8200-D32136A67A31}">
      <dsp:nvSpPr>
        <dsp:cNvPr id="0" name=""/>
        <dsp:cNvSpPr/>
      </dsp:nvSpPr>
      <dsp:spPr>
        <a:xfrm>
          <a:off x="3550" y="1566"/>
          <a:ext cx="2615395" cy="1914268"/>
        </a:xfrm>
        <a:prstGeom prst="roundRect">
          <a:avLst/>
        </a:prstGeom>
        <a:solidFill>
          <a:srgbClr val="B482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  <a:latin typeface="+mn-lt"/>
              <a:ea typeface="Times New Roman"/>
            </a:rPr>
            <a:t>Tehlikeli Atık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  <a:latin typeface="+mn-lt"/>
              <a:ea typeface="Times New Roman"/>
            </a:rPr>
            <a:t>Tehlikesiz Atık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  <a:latin typeface="+mn-lt"/>
              <a:ea typeface="Times New Roman"/>
            </a:rPr>
            <a:t>Atık Yağ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  <a:latin typeface="+mn-lt"/>
              <a:ea typeface="Times New Roman"/>
            </a:rPr>
            <a:t>Bitkisel Atık Yağ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  <a:latin typeface="+mn-lt"/>
              <a:ea typeface="Times New Roman"/>
            </a:rPr>
            <a:t>Atık Pil ve Akümülatör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  <a:latin typeface="+mn-lt"/>
              <a:ea typeface="Times New Roman"/>
            </a:rPr>
            <a:t>Ömrünü Tamamlamış Lastik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  <a:latin typeface="+mn-lt"/>
              <a:ea typeface="Times New Roman"/>
            </a:rPr>
            <a:t>Ambalaj Atığı </a:t>
          </a:r>
          <a:endParaRPr lang="tr-TR" sz="1400" b="1" kern="1200" dirty="0">
            <a:solidFill>
              <a:schemeClr val="tx1"/>
            </a:solidFill>
            <a:latin typeface="+mn-lt"/>
          </a:endParaRPr>
        </a:p>
      </dsp:txBody>
      <dsp:txXfrm>
        <a:off x="96997" y="95013"/>
        <a:ext cx="2428501" cy="1727374"/>
      </dsp:txXfrm>
    </dsp:sp>
    <dsp:sp modelId="{B6C76664-77F8-4661-8562-7BEE17E93C02}">
      <dsp:nvSpPr>
        <dsp:cNvPr id="0" name=""/>
        <dsp:cNvSpPr/>
      </dsp:nvSpPr>
      <dsp:spPr>
        <a:xfrm rot="5400000">
          <a:off x="4346383" y="569726"/>
          <a:ext cx="1201819" cy="4649591"/>
        </a:xfrm>
        <a:prstGeom prst="round2SameRect">
          <a:avLst/>
        </a:prstGeom>
        <a:solidFill>
          <a:srgbClr val="FFC000">
            <a:alpha val="22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>
              <a:solidFill>
                <a:srgbClr val="000000"/>
              </a:solidFill>
              <a:latin typeface="+mn-lt"/>
              <a:ea typeface="Times New Roman"/>
            </a:rPr>
            <a:t>5-</a:t>
          </a:r>
          <a:r>
            <a:rPr lang="tr-TR" sz="1600" b="1" kern="1200" dirty="0" smtClean="0">
              <a:latin typeface="+mn-lt"/>
              <a:ea typeface="Times New Roman"/>
            </a:rPr>
            <a:t> İl Müdürlüğü Uygunluk Yazısı</a:t>
          </a:r>
          <a:r>
            <a:rPr lang="tr-TR" sz="2400" b="1" kern="1200" baseline="30000" dirty="0" smtClean="0">
              <a:latin typeface="+mn-lt"/>
              <a:ea typeface="Times New Roman"/>
            </a:rPr>
            <a:t>3</a:t>
          </a:r>
          <a:endParaRPr lang="tr-TR" sz="2400" b="1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>
              <a:latin typeface="+mn-lt"/>
              <a:ea typeface="Times New Roman"/>
            </a:rPr>
            <a:t>6-Mali Sorumluluk Sigortası Poliçesi</a:t>
          </a:r>
          <a:r>
            <a:rPr lang="tr-TR" sz="2400" b="1" kern="1200" baseline="30000" dirty="0" smtClean="0">
              <a:latin typeface="+mn-lt"/>
              <a:ea typeface="Times New Roman"/>
            </a:rPr>
            <a:t>5</a:t>
          </a:r>
          <a:endParaRPr lang="tr-TR" sz="2400" b="1" kern="1200" dirty="0">
            <a:latin typeface="+mn-lt"/>
            <a:ea typeface="Times New Roman"/>
          </a:endParaRPr>
        </a:p>
      </dsp:txBody>
      <dsp:txXfrm rot="-5400000">
        <a:off x="2622497" y="2352280"/>
        <a:ext cx="4590923" cy="1084483"/>
      </dsp:txXfrm>
    </dsp:sp>
    <dsp:sp modelId="{DA40CB67-F379-4B10-AAEF-0F81AEBECF7B}">
      <dsp:nvSpPr>
        <dsp:cNvPr id="0" name=""/>
        <dsp:cNvSpPr/>
      </dsp:nvSpPr>
      <dsp:spPr>
        <a:xfrm>
          <a:off x="17" y="2226013"/>
          <a:ext cx="2615395" cy="735276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+mn-lt"/>
              <a:ea typeface="Times New Roman"/>
            </a:rPr>
            <a:t>Atık Yakma ve Birlikte Yakma</a:t>
          </a:r>
          <a:endParaRPr lang="tr-TR" sz="1600" b="1" kern="1200" dirty="0">
            <a:latin typeface="+mn-lt"/>
          </a:endParaRPr>
        </a:p>
      </dsp:txBody>
      <dsp:txXfrm>
        <a:off x="35910" y="2261906"/>
        <a:ext cx="2543609" cy="663490"/>
      </dsp:txXfrm>
    </dsp:sp>
    <dsp:sp modelId="{CB50E8CB-0FC7-4098-AD10-6BF33EBD08BA}">
      <dsp:nvSpPr>
        <dsp:cNvPr id="0" name=""/>
        <dsp:cNvSpPr/>
      </dsp:nvSpPr>
      <dsp:spPr>
        <a:xfrm>
          <a:off x="0" y="2986084"/>
          <a:ext cx="2615395" cy="72161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+mn-lt"/>
              <a:ea typeface="Times New Roman"/>
            </a:rPr>
            <a:t>İleri Termal İşlem Tesisleri (Piroliz, Gazlaştırma)</a:t>
          </a:r>
          <a:endParaRPr lang="tr-TR" sz="1800" b="1" kern="1200" dirty="0">
            <a:latin typeface="+mn-lt"/>
          </a:endParaRPr>
        </a:p>
      </dsp:txBody>
      <dsp:txXfrm>
        <a:off x="35226" y="3021310"/>
        <a:ext cx="2544943" cy="651158"/>
      </dsp:txXfrm>
    </dsp:sp>
    <dsp:sp modelId="{CE78A0E1-188B-45EC-8D57-A73BBD11AF7C}">
      <dsp:nvSpPr>
        <dsp:cNvPr id="0" name=""/>
        <dsp:cNvSpPr/>
      </dsp:nvSpPr>
      <dsp:spPr>
        <a:xfrm>
          <a:off x="1563" y="3873235"/>
          <a:ext cx="2615395" cy="735276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+mn-lt"/>
              <a:ea typeface="Times New Roman"/>
            </a:rPr>
            <a:t>Düzenli Depolama</a:t>
          </a:r>
          <a:endParaRPr lang="tr-TR" sz="1800" b="1" kern="1200" dirty="0">
            <a:latin typeface="+mn-lt"/>
          </a:endParaRPr>
        </a:p>
      </dsp:txBody>
      <dsp:txXfrm>
        <a:off x="37456" y="3909128"/>
        <a:ext cx="2543609" cy="6634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76664-77F8-4661-8562-7BEE17E93C02}">
      <dsp:nvSpPr>
        <dsp:cNvPr id="0" name=""/>
        <dsp:cNvSpPr/>
      </dsp:nvSpPr>
      <dsp:spPr>
        <a:xfrm rot="5400000">
          <a:off x="4839348" y="-2259313"/>
          <a:ext cx="643972" cy="5279215"/>
        </a:xfrm>
        <a:prstGeom prst="round2SameRect">
          <a:avLst/>
        </a:prstGeom>
        <a:solidFill>
          <a:srgbClr val="C7E7A3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>
              <a:latin typeface="+mn-lt"/>
              <a:ea typeface="Times New Roman"/>
              <a:cs typeface="Times New Roman" pitchFamily="18" charset="0"/>
            </a:rPr>
            <a:t>  5-İl Müdürlüğü Uygunluk Yazısı</a:t>
          </a:r>
          <a:r>
            <a:rPr lang="tr-TR" sz="2000" b="1" kern="1200" baseline="30000" dirty="0" smtClean="0">
              <a:solidFill>
                <a:schemeClr val="tx1"/>
              </a:solidFill>
              <a:latin typeface="+mn-lt"/>
              <a:ea typeface="+mn-ea"/>
              <a:cs typeface="Times New Roman" pitchFamily="18" charset="0"/>
            </a:rPr>
            <a:t>3</a:t>
          </a:r>
          <a:endParaRPr lang="tr-TR" sz="2000" b="1" kern="1200" dirty="0">
            <a:latin typeface="+mn-lt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>
              <a:latin typeface="+mn-lt"/>
              <a:ea typeface="Times New Roman"/>
              <a:cs typeface="Times New Roman" pitchFamily="18" charset="0"/>
            </a:rPr>
            <a:t>  6-Sterilizasyon cihazı uygunluk belgeleri</a:t>
          </a:r>
          <a:endParaRPr lang="tr-TR" sz="1400" b="1" kern="1200" dirty="0">
            <a:latin typeface="+mn-lt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>
              <a:latin typeface="+mn-lt"/>
              <a:ea typeface="Times New Roman"/>
              <a:cs typeface="Times New Roman" pitchFamily="18" charset="0"/>
            </a:rPr>
            <a:t>  7-Mali Sorumluluk Sigortası Poliçesi</a:t>
          </a:r>
          <a:r>
            <a:rPr lang="tr-TR" sz="1800" b="1" kern="1200" baseline="30000" dirty="0" smtClean="0">
              <a:latin typeface="+mn-lt"/>
              <a:ea typeface="Times New Roman"/>
              <a:cs typeface="Times New Roman" pitchFamily="18" charset="0"/>
            </a:rPr>
            <a:t>5</a:t>
          </a:r>
          <a:r>
            <a:rPr lang="tr-TR" sz="1400" b="1" kern="1200" dirty="0" smtClean="0">
              <a:latin typeface="+mn-lt"/>
              <a:ea typeface="Times New Roman"/>
              <a:cs typeface="Times New Roman" pitchFamily="18" charset="0"/>
            </a:rPr>
            <a:t>  </a:t>
          </a:r>
          <a:endParaRPr lang="tr-TR" sz="1400" b="1" kern="1200" dirty="0">
            <a:latin typeface="+mn-lt"/>
            <a:cs typeface="Times New Roman" pitchFamily="18" charset="0"/>
          </a:endParaRPr>
        </a:p>
      </dsp:txBody>
      <dsp:txXfrm rot="-5400000">
        <a:off x="2521727" y="89744"/>
        <a:ext cx="5247779" cy="581100"/>
      </dsp:txXfrm>
    </dsp:sp>
    <dsp:sp modelId="{DA40CB67-F379-4B10-AAEF-0F81AEBECF7B}">
      <dsp:nvSpPr>
        <dsp:cNvPr id="0" name=""/>
        <dsp:cNvSpPr/>
      </dsp:nvSpPr>
      <dsp:spPr>
        <a:xfrm>
          <a:off x="144028" y="0"/>
          <a:ext cx="2227168" cy="624588"/>
        </a:xfrm>
        <a:prstGeom prst="roundRect">
          <a:avLst/>
        </a:prstGeom>
        <a:solidFill>
          <a:srgbClr val="679E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latin typeface="+mn-lt"/>
              <a:ea typeface="Times New Roman"/>
              <a:cs typeface="Times New Roman" pitchFamily="18" charset="0"/>
            </a:rPr>
            <a:t>Tıbbi Atık Sterilizasyon</a:t>
          </a:r>
          <a:endParaRPr lang="tr-TR" sz="2000" b="1" kern="1200" dirty="0">
            <a:latin typeface="+mn-lt"/>
            <a:cs typeface="Times New Roman" pitchFamily="18" charset="0"/>
          </a:endParaRPr>
        </a:p>
      </dsp:txBody>
      <dsp:txXfrm>
        <a:off x="174518" y="30490"/>
        <a:ext cx="2166188" cy="563608"/>
      </dsp:txXfrm>
    </dsp:sp>
    <dsp:sp modelId="{F712DEFF-6F27-48C3-A41A-FD1ED6965E50}">
      <dsp:nvSpPr>
        <dsp:cNvPr id="0" name=""/>
        <dsp:cNvSpPr/>
      </dsp:nvSpPr>
      <dsp:spPr>
        <a:xfrm rot="5400000">
          <a:off x="4452165" y="-565925"/>
          <a:ext cx="520570" cy="4096289"/>
        </a:xfrm>
        <a:prstGeom prst="round2SameRect">
          <a:avLst/>
        </a:prstGeom>
        <a:solidFill>
          <a:srgbClr val="C7E7A3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>
              <a:solidFill>
                <a:schemeClr val="tx1"/>
              </a:solidFill>
              <a:latin typeface="+mn-lt"/>
              <a:ea typeface="Times New Roman"/>
              <a:cs typeface="Times New Roman" pitchFamily="18" charset="0"/>
            </a:rPr>
            <a:t>5-İl Müdürlüğü Uygunluk Yazısı</a:t>
          </a:r>
          <a:r>
            <a:rPr lang="tr-TR" sz="1800" b="1" kern="1200" baseline="30000" dirty="0" smtClean="0">
              <a:solidFill>
                <a:schemeClr val="tx1"/>
              </a:solidFill>
              <a:latin typeface="+mn-lt"/>
              <a:ea typeface="+mn-ea"/>
              <a:cs typeface="Times New Roman" pitchFamily="18" charset="0"/>
            </a:rPr>
            <a:t>3</a:t>
          </a:r>
          <a:endParaRPr lang="tr-TR" sz="1800" b="1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 rot="-5400000">
        <a:off x="2664306" y="1247346"/>
        <a:ext cx="4070877" cy="469746"/>
      </dsp:txXfrm>
    </dsp:sp>
    <dsp:sp modelId="{CB50E8CB-0FC7-4098-AD10-6BF33EBD08BA}">
      <dsp:nvSpPr>
        <dsp:cNvPr id="0" name=""/>
        <dsp:cNvSpPr/>
      </dsp:nvSpPr>
      <dsp:spPr>
        <a:xfrm>
          <a:off x="144389" y="787751"/>
          <a:ext cx="2293275" cy="497077"/>
        </a:xfrm>
        <a:prstGeom prst="roundRect">
          <a:avLst/>
        </a:prstGeom>
        <a:solidFill>
          <a:srgbClr val="679E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bg1"/>
              </a:solidFill>
              <a:latin typeface="+mn-lt"/>
              <a:ea typeface="Times New Roman"/>
              <a:cs typeface="Times New Roman" pitchFamily="18" charset="0"/>
            </a:rPr>
            <a:t>Hurda Metal/ÖTA İşleme</a:t>
          </a:r>
          <a:r>
            <a:rPr lang="tr-TR" sz="1800" b="0" kern="1200" dirty="0" smtClean="0">
              <a:solidFill>
                <a:schemeClr val="bg1"/>
              </a:solidFill>
              <a:latin typeface="+mn-lt"/>
              <a:ea typeface="Times New Roman"/>
              <a:cs typeface="Times New Roman" pitchFamily="18" charset="0"/>
            </a:rPr>
            <a:t> </a:t>
          </a:r>
          <a:endParaRPr lang="tr-TR" sz="1800" b="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68654" y="812016"/>
        <a:ext cx="2244745" cy="448547"/>
      </dsp:txXfrm>
    </dsp:sp>
    <dsp:sp modelId="{AEECBD5F-172B-4031-9631-CD93507E79BA}">
      <dsp:nvSpPr>
        <dsp:cNvPr id="0" name=""/>
        <dsp:cNvSpPr/>
      </dsp:nvSpPr>
      <dsp:spPr>
        <a:xfrm>
          <a:off x="133834" y="1296143"/>
          <a:ext cx="2314440" cy="611967"/>
        </a:xfrm>
        <a:prstGeom prst="roundRect">
          <a:avLst/>
        </a:prstGeom>
        <a:solidFill>
          <a:srgbClr val="679E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+mn-lt"/>
              <a:ea typeface="Times New Roman"/>
              <a:cs typeface="Times New Roman" pitchFamily="18" charset="0"/>
            </a:rPr>
            <a:t>Ambalaj Atığı Toplama ve Ayırma</a:t>
          </a:r>
          <a:endParaRPr lang="tr-TR" sz="1800" b="1" kern="1200" dirty="0">
            <a:latin typeface="+mn-lt"/>
            <a:ea typeface="Times New Roman"/>
            <a:cs typeface="Times New Roman" pitchFamily="18" charset="0"/>
          </a:endParaRPr>
        </a:p>
      </dsp:txBody>
      <dsp:txXfrm>
        <a:off x="163708" y="1326017"/>
        <a:ext cx="2254692" cy="552219"/>
      </dsp:txXfrm>
    </dsp:sp>
    <dsp:sp modelId="{687AF0EB-B7F4-44DB-AC90-A6CEAEB7BDBF}">
      <dsp:nvSpPr>
        <dsp:cNvPr id="0" name=""/>
        <dsp:cNvSpPr/>
      </dsp:nvSpPr>
      <dsp:spPr>
        <a:xfrm rot="5400000">
          <a:off x="5031286" y="780876"/>
          <a:ext cx="719161" cy="5363190"/>
        </a:xfrm>
        <a:prstGeom prst="round2SameRect">
          <a:avLst/>
        </a:prstGeom>
        <a:solidFill>
          <a:srgbClr val="C7E7A3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>
              <a:latin typeface="+mn-lt"/>
              <a:ea typeface="Times New Roman"/>
              <a:cs typeface="Times New Roman" pitchFamily="18" charset="0"/>
            </a:rPr>
            <a:t>5- İl Müdürlüğü Uygunluk Yazısı</a:t>
          </a:r>
          <a:r>
            <a:rPr lang="tr-TR" sz="1800" b="1" kern="1200" baseline="30000" dirty="0" smtClean="0">
              <a:solidFill>
                <a:schemeClr val="tx1"/>
              </a:solidFill>
              <a:latin typeface="+mn-lt"/>
              <a:ea typeface="+mn-ea"/>
              <a:cs typeface="Times New Roman" pitchFamily="18" charset="0"/>
            </a:rPr>
            <a:t>3</a:t>
          </a:r>
          <a:endParaRPr lang="tr-TR" sz="1400" b="1" kern="1200" dirty="0">
            <a:latin typeface="+mn-lt"/>
            <a:ea typeface="Times New Roman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>
              <a:latin typeface="+mn-lt"/>
              <a:ea typeface="Times New Roman"/>
              <a:cs typeface="Times New Roman" pitchFamily="18" charset="0"/>
            </a:rPr>
            <a:t>6-Mali Sorumluluk Sigortası Poliçesi</a:t>
          </a:r>
          <a:r>
            <a:rPr lang="tr-TR" sz="1800" b="1" kern="1200" baseline="30000" dirty="0" smtClean="0">
              <a:latin typeface="+mn-lt"/>
              <a:ea typeface="Times New Roman"/>
              <a:cs typeface="Times New Roman" pitchFamily="18" charset="0"/>
            </a:rPr>
            <a:t>5</a:t>
          </a:r>
          <a:r>
            <a:rPr lang="tr-TR" sz="1400" b="1" kern="1200" dirty="0" smtClean="0">
              <a:latin typeface="+mn-lt"/>
              <a:ea typeface="Times New Roman"/>
              <a:cs typeface="Times New Roman" pitchFamily="18" charset="0"/>
            </a:rPr>
            <a:t>   </a:t>
          </a:r>
          <a:endParaRPr lang="tr-TR" sz="1400" b="1" kern="1200" dirty="0">
            <a:latin typeface="+mn-lt"/>
            <a:ea typeface="Times New Roman"/>
            <a:cs typeface="Times New Roman" pitchFamily="18" charset="0"/>
          </a:endParaRPr>
        </a:p>
      </dsp:txBody>
      <dsp:txXfrm rot="-5400000">
        <a:off x="2709272" y="3137998"/>
        <a:ext cx="5328083" cy="648947"/>
      </dsp:txXfrm>
    </dsp:sp>
    <dsp:sp modelId="{B1B6C778-6A96-4B6D-8093-DE2D19FD3660}">
      <dsp:nvSpPr>
        <dsp:cNvPr id="0" name=""/>
        <dsp:cNvSpPr/>
      </dsp:nvSpPr>
      <dsp:spPr>
        <a:xfrm>
          <a:off x="164621" y="3240362"/>
          <a:ext cx="2296208" cy="535376"/>
        </a:xfrm>
        <a:prstGeom prst="roundRect">
          <a:avLst/>
        </a:prstGeom>
        <a:solidFill>
          <a:srgbClr val="679E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+mn-lt"/>
              <a:ea typeface="Times New Roman"/>
              <a:cs typeface="Times New Roman" pitchFamily="18" charset="0"/>
            </a:rPr>
            <a:t>Gemi Geri Dönüşüm Tesisi</a:t>
          </a:r>
          <a:endParaRPr lang="tr-TR" sz="1600" b="1" kern="1200" dirty="0">
            <a:latin typeface="+mn-lt"/>
            <a:ea typeface="Times New Roman"/>
            <a:cs typeface="Times New Roman" pitchFamily="18" charset="0"/>
          </a:endParaRPr>
        </a:p>
      </dsp:txBody>
      <dsp:txXfrm>
        <a:off x="190756" y="3266497"/>
        <a:ext cx="2243938" cy="483106"/>
      </dsp:txXfrm>
    </dsp:sp>
    <dsp:sp modelId="{9BC1017C-FD7E-4A37-BA65-C85A6FAB08B4}">
      <dsp:nvSpPr>
        <dsp:cNvPr id="0" name=""/>
        <dsp:cNvSpPr/>
      </dsp:nvSpPr>
      <dsp:spPr>
        <a:xfrm rot="5400000">
          <a:off x="5042862" y="2720567"/>
          <a:ext cx="526029" cy="5310028"/>
        </a:xfrm>
        <a:prstGeom prst="round2SameRect">
          <a:avLst/>
        </a:prstGeom>
        <a:solidFill>
          <a:srgbClr val="C7E7A3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>
              <a:latin typeface="+mn-lt"/>
              <a:ea typeface="Times New Roman"/>
              <a:cs typeface="Times New Roman" pitchFamily="18" charset="0"/>
            </a:rPr>
            <a:t>5-   </a:t>
          </a:r>
          <a:r>
            <a:rPr lang="tr-TR" sz="1600" b="1" kern="1200" dirty="0" smtClean="0">
              <a:solidFill>
                <a:srgbClr val="000000"/>
              </a:solidFill>
              <a:latin typeface="+mn-lt"/>
              <a:ea typeface="Times New Roman"/>
              <a:cs typeface="Times New Roman" pitchFamily="18" charset="0"/>
            </a:rPr>
            <a:t>Atık Kabul Tesisi Onay Belgesi</a:t>
          </a:r>
          <a:endParaRPr lang="tr-TR" sz="1300" kern="1200" dirty="0">
            <a:latin typeface="+mn-lt"/>
            <a:ea typeface="Times New Roman"/>
            <a:cs typeface="Times New Roman" pitchFamily="18" charset="0"/>
          </a:endParaRPr>
        </a:p>
      </dsp:txBody>
      <dsp:txXfrm rot="-5400000">
        <a:off x="2650863" y="5138246"/>
        <a:ext cx="5284349" cy="474671"/>
      </dsp:txXfrm>
    </dsp:sp>
    <dsp:sp modelId="{2EA84FBF-5633-415E-A0CE-F6B3DC86AA44}">
      <dsp:nvSpPr>
        <dsp:cNvPr id="0" name=""/>
        <dsp:cNvSpPr/>
      </dsp:nvSpPr>
      <dsp:spPr>
        <a:xfrm>
          <a:off x="144389" y="2520280"/>
          <a:ext cx="2314759" cy="707372"/>
        </a:xfrm>
        <a:prstGeom prst="roundRect">
          <a:avLst/>
        </a:prstGeom>
        <a:solidFill>
          <a:srgbClr val="679E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+mn-lt"/>
              <a:ea typeface="Times New Roman"/>
              <a:cs typeface="Times New Roman" pitchFamily="18" charset="0"/>
            </a:rPr>
            <a:t>Atık Elektrikli ve Elektronik Eşya İşleme</a:t>
          </a:r>
          <a:endParaRPr lang="tr-TR" sz="1600" b="1" kern="1200" dirty="0">
            <a:latin typeface="+mn-lt"/>
            <a:ea typeface="Times New Roman"/>
            <a:cs typeface="Times New Roman" pitchFamily="18" charset="0"/>
          </a:endParaRPr>
        </a:p>
      </dsp:txBody>
      <dsp:txXfrm>
        <a:off x="178920" y="2554811"/>
        <a:ext cx="2245697" cy="638310"/>
      </dsp:txXfrm>
    </dsp:sp>
    <dsp:sp modelId="{868ECABF-2691-460C-8FBF-88AD3ECF31F4}">
      <dsp:nvSpPr>
        <dsp:cNvPr id="0" name=""/>
        <dsp:cNvSpPr/>
      </dsp:nvSpPr>
      <dsp:spPr>
        <a:xfrm>
          <a:off x="103002" y="4968552"/>
          <a:ext cx="2314759" cy="707372"/>
        </a:xfrm>
        <a:prstGeom prst="roundRect">
          <a:avLst/>
        </a:prstGeom>
        <a:solidFill>
          <a:srgbClr val="679E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latin typeface="+mn-lt"/>
              <a:ea typeface="Times New Roman"/>
              <a:cs typeface="Times New Roman" pitchFamily="18" charset="0"/>
            </a:rPr>
            <a:t>Atık Kabul Tesisi</a:t>
          </a:r>
          <a:endParaRPr lang="tr-TR" sz="2000" b="1" kern="1200" dirty="0">
            <a:latin typeface="+mn-lt"/>
            <a:ea typeface="Times New Roman"/>
            <a:cs typeface="Times New Roman" pitchFamily="18" charset="0"/>
          </a:endParaRPr>
        </a:p>
      </dsp:txBody>
      <dsp:txXfrm>
        <a:off x="137533" y="5003083"/>
        <a:ext cx="2245697" cy="638310"/>
      </dsp:txXfrm>
    </dsp:sp>
    <dsp:sp modelId="{C5952302-D353-4D8C-819F-753B6547FDA8}">
      <dsp:nvSpPr>
        <dsp:cNvPr id="0" name=""/>
        <dsp:cNvSpPr/>
      </dsp:nvSpPr>
      <dsp:spPr>
        <a:xfrm>
          <a:off x="162708" y="1939386"/>
          <a:ext cx="2295517" cy="497077"/>
        </a:xfrm>
        <a:prstGeom prst="roundRect">
          <a:avLst/>
        </a:prstGeom>
        <a:solidFill>
          <a:srgbClr val="679E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solidFill>
                <a:schemeClr val="bg1"/>
              </a:solidFill>
              <a:latin typeface="+mn-lt"/>
              <a:ea typeface="Times New Roman"/>
              <a:cs typeface="Times New Roman" pitchFamily="18" charset="0"/>
            </a:rPr>
            <a:t>ÖTA Geçici Depolama</a:t>
          </a:r>
          <a:endParaRPr lang="tr-TR" sz="1500" b="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86973" y="1963651"/>
        <a:ext cx="2246987" cy="448547"/>
      </dsp:txXfrm>
    </dsp:sp>
    <dsp:sp modelId="{B88BED9D-8090-41D8-BE8F-CD3C41A82279}">
      <dsp:nvSpPr>
        <dsp:cNvPr id="0" name=""/>
        <dsp:cNvSpPr/>
      </dsp:nvSpPr>
      <dsp:spPr>
        <a:xfrm>
          <a:off x="121205" y="4412611"/>
          <a:ext cx="2296208" cy="535376"/>
        </a:xfrm>
        <a:prstGeom prst="roundRect">
          <a:avLst/>
        </a:prstGeom>
        <a:solidFill>
          <a:srgbClr val="679E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latin typeface="+mn-lt"/>
              <a:ea typeface="Times New Roman"/>
              <a:cs typeface="Times New Roman" pitchFamily="18" charset="0"/>
            </a:rPr>
            <a:t>Tanker Temizleme</a:t>
          </a:r>
          <a:endParaRPr lang="tr-TR" sz="1500" b="1" kern="1200" dirty="0">
            <a:latin typeface="+mn-lt"/>
            <a:ea typeface="Times New Roman"/>
            <a:cs typeface="Times New Roman" pitchFamily="18" charset="0"/>
          </a:endParaRPr>
        </a:p>
      </dsp:txBody>
      <dsp:txXfrm>
        <a:off x="147340" y="4438746"/>
        <a:ext cx="2243938" cy="483106"/>
      </dsp:txXfrm>
    </dsp:sp>
    <dsp:sp modelId="{343ADA66-D1E7-4B77-83CD-D1816FD629AF}">
      <dsp:nvSpPr>
        <dsp:cNvPr id="0" name=""/>
        <dsp:cNvSpPr/>
      </dsp:nvSpPr>
      <dsp:spPr>
        <a:xfrm>
          <a:off x="144402" y="3816424"/>
          <a:ext cx="2296208" cy="535376"/>
        </a:xfrm>
        <a:prstGeom prst="roundRect">
          <a:avLst/>
        </a:prstGeom>
        <a:solidFill>
          <a:srgbClr val="679E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latin typeface="+mn-lt"/>
              <a:ea typeface="Times New Roman"/>
              <a:cs typeface="Times New Roman" pitchFamily="18" charset="0"/>
            </a:rPr>
            <a:t>Atıktan Türetilmiş Yakıt (ATY) Hazırlama Tesisi</a:t>
          </a:r>
          <a:endParaRPr lang="tr-TR" sz="1500" b="1" kern="1200" dirty="0">
            <a:latin typeface="+mn-lt"/>
            <a:ea typeface="Times New Roman"/>
            <a:cs typeface="Times New Roman" pitchFamily="18" charset="0"/>
          </a:endParaRPr>
        </a:p>
      </dsp:txBody>
      <dsp:txXfrm>
        <a:off x="170537" y="3842559"/>
        <a:ext cx="2243938" cy="4831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F0A86-D989-4253-A35D-A8D72C17FFC9}">
      <dsp:nvSpPr>
        <dsp:cNvPr id="0" name=""/>
        <dsp:cNvSpPr/>
      </dsp:nvSpPr>
      <dsp:spPr>
        <a:xfrm rot="5400000">
          <a:off x="4254232" y="-1463202"/>
          <a:ext cx="1382553" cy="4654597"/>
        </a:xfrm>
        <a:prstGeom prst="round2SameRect">
          <a:avLst/>
        </a:prstGeom>
        <a:solidFill>
          <a:srgbClr val="BDD3FF">
            <a:alpha val="4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>
              <a:latin typeface="+mn-lt"/>
              <a:ea typeface="Times New Roman"/>
            </a:rPr>
            <a:t>5- İl Müdürlüğü Uygunluk Yazısı</a:t>
          </a:r>
          <a:r>
            <a:rPr lang="tr-TR" sz="2000" b="1" kern="1200" baseline="30000" dirty="0" smtClean="0">
              <a:latin typeface="+mn-lt"/>
              <a:ea typeface="Times New Roman"/>
            </a:rPr>
            <a:t>3</a:t>
          </a:r>
          <a:endParaRPr lang="tr-TR" sz="2000" b="1" kern="1200" baseline="300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>
              <a:latin typeface="+mn-lt"/>
              <a:ea typeface="Times New Roman"/>
            </a:rPr>
            <a:t>6- Mali Sorumluluk Sigortası Poliçesi</a:t>
          </a:r>
          <a:r>
            <a:rPr lang="tr-TR" sz="2000" b="1" kern="1200" baseline="30000" dirty="0" smtClean="0">
              <a:latin typeface="+mn-lt"/>
              <a:ea typeface="Times New Roman"/>
            </a:rPr>
            <a:t>6</a:t>
          </a:r>
          <a:r>
            <a:rPr lang="tr-TR" sz="1600" b="1" kern="1200" dirty="0" smtClean="0">
              <a:latin typeface="+mn-lt"/>
              <a:ea typeface="Times New Roman"/>
            </a:rPr>
            <a:t> </a:t>
          </a:r>
          <a:endParaRPr lang="tr-TR" sz="1600" b="1" kern="1200" dirty="0">
            <a:latin typeface="+mn-lt"/>
            <a:ea typeface="Times New Roman"/>
          </a:endParaRPr>
        </a:p>
      </dsp:txBody>
      <dsp:txXfrm rot="-5400000">
        <a:off x="2618211" y="240310"/>
        <a:ext cx="4587106" cy="1247571"/>
      </dsp:txXfrm>
    </dsp:sp>
    <dsp:sp modelId="{CB4138EB-9238-4F1B-85CD-20A3A1B3BA71}">
      <dsp:nvSpPr>
        <dsp:cNvPr id="0" name=""/>
        <dsp:cNvSpPr/>
      </dsp:nvSpPr>
      <dsp:spPr>
        <a:xfrm>
          <a:off x="0" y="0"/>
          <a:ext cx="2618210" cy="1728192"/>
        </a:xfrm>
        <a:prstGeom prst="roundRect">
          <a:avLst/>
        </a:prstGeom>
        <a:solidFill>
          <a:srgbClr val="66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>
              <a:latin typeface="+mn-lt"/>
              <a:ea typeface="Times New Roman"/>
            </a:rPr>
            <a:t>Atık Ara Depolama Tesisi </a:t>
          </a:r>
          <a:endParaRPr lang="tr-TR" sz="2600" kern="1200" dirty="0">
            <a:latin typeface="+mn-lt"/>
          </a:endParaRPr>
        </a:p>
      </dsp:txBody>
      <dsp:txXfrm>
        <a:off x="84363" y="84363"/>
        <a:ext cx="2449484" cy="15594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F0A86-D989-4253-A35D-A8D72C17FFC9}">
      <dsp:nvSpPr>
        <dsp:cNvPr id="0" name=""/>
        <dsp:cNvSpPr/>
      </dsp:nvSpPr>
      <dsp:spPr>
        <a:xfrm rot="5400000">
          <a:off x="4424110" y="-1522250"/>
          <a:ext cx="1080124" cy="4700682"/>
        </a:xfrm>
        <a:prstGeom prst="round2SameRect">
          <a:avLst/>
        </a:prstGeom>
        <a:solidFill>
          <a:schemeClr val="bg2">
            <a:lumMod val="75000"/>
            <a:alpha val="29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360"/>
            </a:spcAft>
            <a:buChar char="••"/>
          </a:pPr>
          <a:r>
            <a:rPr lang="tr-TR" sz="1600" b="1" kern="1200" dirty="0" smtClean="0">
              <a:latin typeface="+mn-lt"/>
              <a:ea typeface="Times New Roman"/>
            </a:rPr>
            <a:t>5- İl Müdürlüğü Uygunluk Yazısı</a:t>
          </a:r>
          <a:r>
            <a:rPr lang="tr-TR" sz="2000" b="1" kern="1200" baseline="30000" dirty="0" smtClean="0">
              <a:latin typeface="+mn-lt"/>
              <a:ea typeface="Times New Roman"/>
            </a:rPr>
            <a:t>3</a:t>
          </a:r>
          <a:endParaRPr lang="tr-TR" sz="2000" b="1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360"/>
            </a:spcAft>
            <a:buChar char="••"/>
          </a:pPr>
          <a:r>
            <a:rPr lang="tr-TR" sz="1600" b="1" kern="1200" dirty="0" smtClean="0">
              <a:latin typeface="+mn-lt"/>
              <a:ea typeface="Times New Roman"/>
            </a:rPr>
            <a:t>6- Mali Sorumluluk Sigortası Poliçesi</a:t>
          </a:r>
          <a:r>
            <a:rPr lang="tr-TR" sz="2000" b="1" kern="1200" baseline="30000" dirty="0" smtClean="0">
              <a:latin typeface="+mn-lt"/>
              <a:ea typeface="Times New Roman"/>
            </a:rPr>
            <a:t>5</a:t>
          </a:r>
          <a:r>
            <a:rPr lang="tr-TR" sz="3600" b="1" kern="1200" dirty="0" smtClean="0">
              <a:latin typeface="+mn-lt"/>
              <a:ea typeface="Times New Roman"/>
            </a:rPr>
            <a:t> </a:t>
          </a:r>
          <a:endParaRPr lang="tr-TR" sz="3600" b="1" kern="1200" dirty="0">
            <a:latin typeface="+mn-lt"/>
            <a:ea typeface="Times New Roman"/>
          </a:endParaRPr>
        </a:p>
      </dsp:txBody>
      <dsp:txXfrm rot="-5400000">
        <a:off x="2613832" y="340755"/>
        <a:ext cx="4647955" cy="974670"/>
      </dsp:txXfrm>
    </dsp:sp>
    <dsp:sp modelId="{CB4138EB-9238-4F1B-85CD-20A3A1B3BA71}">
      <dsp:nvSpPr>
        <dsp:cNvPr id="0" name=""/>
        <dsp:cNvSpPr/>
      </dsp:nvSpPr>
      <dsp:spPr>
        <a:xfrm>
          <a:off x="9307" y="0"/>
          <a:ext cx="2644133" cy="1366816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>
              <a:solidFill>
                <a:schemeClr val="tx1"/>
              </a:solidFill>
              <a:latin typeface="+mn-lt"/>
              <a:ea typeface="Times New Roman"/>
            </a:rPr>
            <a:t>PCB Arındırma</a:t>
          </a:r>
          <a:endParaRPr lang="tr-TR" sz="2600" kern="1200" dirty="0">
            <a:solidFill>
              <a:schemeClr val="tx1"/>
            </a:solidFill>
            <a:latin typeface="+mn-lt"/>
          </a:endParaRPr>
        </a:p>
      </dsp:txBody>
      <dsp:txXfrm>
        <a:off x="76029" y="66722"/>
        <a:ext cx="2510689" cy="12333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76664-77F8-4661-8562-7BEE17E93C02}">
      <dsp:nvSpPr>
        <dsp:cNvPr id="0" name=""/>
        <dsp:cNvSpPr/>
      </dsp:nvSpPr>
      <dsp:spPr>
        <a:xfrm rot="5400000">
          <a:off x="4556266" y="-1934847"/>
          <a:ext cx="644345" cy="4644721"/>
        </a:xfrm>
        <a:prstGeom prst="round2SameRect">
          <a:avLst/>
        </a:prstGeom>
        <a:solidFill>
          <a:srgbClr val="C00000">
            <a:alpha val="22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>
              <a:latin typeface="+mn-lt"/>
              <a:ea typeface="Times New Roman"/>
            </a:rPr>
            <a:t>1-   Teknik Uygunluk Raporu</a:t>
          </a:r>
          <a:endParaRPr lang="tr-TR" sz="1600" b="1" kern="1200" dirty="0">
            <a:latin typeface="+mn-lt"/>
          </a:endParaRPr>
        </a:p>
      </dsp:txBody>
      <dsp:txXfrm rot="-5400000">
        <a:off x="2556078" y="96795"/>
        <a:ext cx="4613267" cy="581437"/>
      </dsp:txXfrm>
    </dsp:sp>
    <dsp:sp modelId="{DA40CB67-F379-4B10-AAEF-0F81AEBECF7B}">
      <dsp:nvSpPr>
        <dsp:cNvPr id="0" name=""/>
        <dsp:cNvSpPr/>
      </dsp:nvSpPr>
      <dsp:spPr>
        <a:xfrm>
          <a:off x="0" y="3402"/>
          <a:ext cx="2554315" cy="757930"/>
        </a:xfrm>
        <a:prstGeom prst="roundRect">
          <a:avLst/>
        </a:prstGeom>
        <a:solidFill>
          <a:srgbClr val="B482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tx1"/>
              </a:solidFill>
              <a:latin typeface="+mn-lt"/>
              <a:ea typeface="Times New Roman"/>
            </a:rPr>
            <a:t>Tehlikeli Atık</a:t>
          </a:r>
          <a:endParaRPr lang="tr-TR" sz="2000" b="1" kern="1200" dirty="0">
            <a:solidFill>
              <a:schemeClr val="tx1"/>
            </a:solidFill>
            <a:latin typeface="+mn-lt"/>
          </a:endParaRPr>
        </a:p>
      </dsp:txBody>
      <dsp:txXfrm>
        <a:off x="36999" y="40401"/>
        <a:ext cx="2480317" cy="683932"/>
      </dsp:txXfrm>
    </dsp:sp>
    <dsp:sp modelId="{F712DEFF-6F27-48C3-A41A-FD1ED6965E50}">
      <dsp:nvSpPr>
        <dsp:cNvPr id="0" name=""/>
        <dsp:cNvSpPr/>
      </dsp:nvSpPr>
      <dsp:spPr>
        <a:xfrm rot="5400000">
          <a:off x="4576621" y="-1158860"/>
          <a:ext cx="644345" cy="4604011"/>
        </a:xfrm>
        <a:prstGeom prst="round2SameRect">
          <a:avLst/>
        </a:prstGeom>
        <a:solidFill>
          <a:srgbClr val="C00000">
            <a:alpha val="29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>
              <a:latin typeface="+mn-lt"/>
              <a:ea typeface="Times New Roman"/>
            </a:rPr>
            <a:t>1-   Teknik Uygunluk Raporu</a:t>
          </a:r>
          <a:endParaRPr lang="tr-TR" sz="1600" b="1" kern="1200" dirty="0">
            <a:solidFill>
              <a:schemeClr val="tx1"/>
            </a:solidFill>
            <a:latin typeface="+mn-lt"/>
          </a:endParaRPr>
        </a:p>
      </dsp:txBody>
      <dsp:txXfrm rot="-5400000">
        <a:off x="2596788" y="852427"/>
        <a:ext cx="4572557" cy="581437"/>
      </dsp:txXfrm>
    </dsp:sp>
    <dsp:sp modelId="{CB50E8CB-0FC7-4098-AD10-6BF33EBD08BA}">
      <dsp:nvSpPr>
        <dsp:cNvPr id="0" name=""/>
        <dsp:cNvSpPr/>
      </dsp:nvSpPr>
      <dsp:spPr>
        <a:xfrm>
          <a:off x="0" y="765900"/>
          <a:ext cx="2589756" cy="748855"/>
        </a:xfrm>
        <a:prstGeom prst="roundRect">
          <a:avLst/>
        </a:prstGeom>
        <a:solidFill>
          <a:srgbClr val="B482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tx1"/>
              </a:solidFill>
              <a:latin typeface="+mn-lt"/>
              <a:ea typeface="Times New Roman"/>
            </a:rPr>
            <a:t>Tehlikesiz Atık</a:t>
          </a:r>
          <a:endParaRPr lang="tr-TR" sz="2000" b="1" kern="1200" dirty="0">
            <a:solidFill>
              <a:schemeClr val="tx1"/>
            </a:solidFill>
            <a:latin typeface="+mn-lt"/>
          </a:endParaRPr>
        </a:p>
      </dsp:txBody>
      <dsp:txXfrm>
        <a:off x="36556" y="802456"/>
        <a:ext cx="2516644" cy="675743"/>
      </dsp:txXfrm>
    </dsp:sp>
    <dsp:sp modelId="{876A15D5-0388-4D79-B884-643835DE4881}">
      <dsp:nvSpPr>
        <dsp:cNvPr id="0" name=""/>
        <dsp:cNvSpPr/>
      </dsp:nvSpPr>
      <dsp:spPr>
        <a:xfrm rot="5400000">
          <a:off x="4530123" y="-438179"/>
          <a:ext cx="644345" cy="4604011"/>
        </a:xfrm>
        <a:prstGeom prst="round2SameRect">
          <a:avLst/>
        </a:prstGeom>
        <a:solidFill>
          <a:srgbClr val="C00000">
            <a:alpha val="22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b="1" kern="1200" dirty="0" smtClean="0">
              <a:latin typeface="+mn-lt"/>
              <a:ea typeface="Times New Roman"/>
            </a:rPr>
            <a:t>1-   Teknik Uygunluk  Raporu</a:t>
          </a:r>
          <a:endParaRPr lang="tr-TR" sz="1500" b="1" kern="1200" dirty="0">
            <a:latin typeface="+mn-lt"/>
            <a:ea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b="1" kern="1200" dirty="0" smtClean="0">
              <a:latin typeface="+mn-lt"/>
              <a:ea typeface="Times New Roman"/>
            </a:rPr>
            <a:t>2-   EPDK Madeni Yağ Lisansı veya Uygunluk Yazısı</a:t>
          </a:r>
          <a:endParaRPr lang="tr-TR" sz="1500" b="1" kern="1200" dirty="0">
            <a:latin typeface="+mn-lt"/>
            <a:ea typeface="Times New Roman"/>
          </a:endParaRPr>
        </a:p>
      </dsp:txBody>
      <dsp:txXfrm rot="-5400000">
        <a:off x="2550290" y="1573108"/>
        <a:ext cx="4572557" cy="581437"/>
      </dsp:txXfrm>
    </dsp:sp>
    <dsp:sp modelId="{AEECBD5F-172B-4031-9631-CD93507E79BA}">
      <dsp:nvSpPr>
        <dsp:cNvPr id="0" name=""/>
        <dsp:cNvSpPr/>
      </dsp:nvSpPr>
      <dsp:spPr>
        <a:xfrm>
          <a:off x="7" y="1496476"/>
          <a:ext cx="2589756" cy="793235"/>
        </a:xfrm>
        <a:prstGeom prst="roundRect">
          <a:avLst/>
        </a:prstGeom>
        <a:solidFill>
          <a:srgbClr val="B482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tx1"/>
              </a:solidFill>
              <a:latin typeface="+mn-lt"/>
              <a:ea typeface="Times New Roman"/>
            </a:rPr>
            <a:t>Atık Yağ</a:t>
          </a:r>
          <a:endParaRPr lang="tr-TR" sz="2000" b="1" kern="1200" dirty="0">
            <a:solidFill>
              <a:schemeClr val="tx1"/>
            </a:solidFill>
            <a:latin typeface="+mn-lt"/>
            <a:ea typeface="Times New Roman"/>
          </a:endParaRPr>
        </a:p>
      </dsp:txBody>
      <dsp:txXfrm>
        <a:off x="38730" y="1535199"/>
        <a:ext cx="2512310" cy="715789"/>
      </dsp:txXfrm>
    </dsp:sp>
    <dsp:sp modelId="{687AF0EB-B7F4-44DB-AC90-A6CEAEB7BDBF}">
      <dsp:nvSpPr>
        <dsp:cNvPr id="0" name=""/>
        <dsp:cNvSpPr/>
      </dsp:nvSpPr>
      <dsp:spPr>
        <a:xfrm rot="5400000">
          <a:off x="4593025" y="321558"/>
          <a:ext cx="611538" cy="4604011"/>
        </a:xfrm>
        <a:prstGeom prst="round2SameRect">
          <a:avLst/>
        </a:prstGeom>
        <a:solidFill>
          <a:srgbClr val="C00000">
            <a:alpha val="18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>
              <a:latin typeface="+mn-lt"/>
              <a:ea typeface="Times New Roman"/>
            </a:rPr>
            <a:t>1-   Teknik Uygunluk Raporu</a:t>
          </a:r>
          <a:endParaRPr lang="tr-TR" sz="1600" b="1" kern="1200" dirty="0">
            <a:latin typeface="+mn-lt"/>
            <a:ea typeface="Times New Roman"/>
          </a:endParaRPr>
        </a:p>
      </dsp:txBody>
      <dsp:txXfrm rot="-5400000">
        <a:off x="2596789" y="2347648"/>
        <a:ext cx="4574158" cy="551832"/>
      </dsp:txXfrm>
    </dsp:sp>
    <dsp:sp modelId="{B1B6C778-6A96-4B6D-8093-DE2D19FD3660}">
      <dsp:nvSpPr>
        <dsp:cNvPr id="0" name=""/>
        <dsp:cNvSpPr/>
      </dsp:nvSpPr>
      <dsp:spPr>
        <a:xfrm>
          <a:off x="7" y="2289302"/>
          <a:ext cx="2589756" cy="643070"/>
        </a:xfrm>
        <a:prstGeom prst="roundRect">
          <a:avLst/>
        </a:prstGeom>
        <a:solidFill>
          <a:srgbClr val="B482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tx1"/>
              </a:solidFill>
              <a:latin typeface="+mn-lt"/>
              <a:ea typeface="Times New Roman"/>
            </a:rPr>
            <a:t>Bitkisel Atık Yağ</a:t>
          </a:r>
          <a:endParaRPr lang="tr-TR" sz="2000" b="1" kern="1200" dirty="0">
            <a:solidFill>
              <a:schemeClr val="tx1"/>
            </a:solidFill>
            <a:latin typeface="+mn-lt"/>
            <a:ea typeface="Times New Roman"/>
          </a:endParaRPr>
        </a:p>
      </dsp:txBody>
      <dsp:txXfrm>
        <a:off x="31399" y="2320694"/>
        <a:ext cx="2526972" cy="580286"/>
      </dsp:txXfrm>
    </dsp:sp>
    <dsp:sp modelId="{A1437726-4A01-42CA-AEE4-12E689B4B962}">
      <dsp:nvSpPr>
        <dsp:cNvPr id="0" name=""/>
        <dsp:cNvSpPr/>
      </dsp:nvSpPr>
      <dsp:spPr>
        <a:xfrm rot="5400000">
          <a:off x="4576621" y="961164"/>
          <a:ext cx="644345" cy="4604011"/>
        </a:xfrm>
        <a:prstGeom prst="round2SameRect">
          <a:avLst/>
        </a:prstGeom>
        <a:solidFill>
          <a:srgbClr val="C00000">
            <a:alpha val="18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>
              <a:latin typeface="+mn-lt"/>
              <a:ea typeface="Times New Roman"/>
            </a:rPr>
            <a:t>1-   Teknik Uygunluk Raporu</a:t>
          </a:r>
          <a:endParaRPr lang="tr-TR" sz="1600" b="1" kern="1200" dirty="0">
            <a:latin typeface="+mn-lt"/>
            <a:ea typeface="Times New Roman"/>
          </a:endParaRPr>
        </a:p>
      </dsp:txBody>
      <dsp:txXfrm rot="-5400000">
        <a:off x="2596788" y="2972451"/>
        <a:ext cx="4572557" cy="581437"/>
      </dsp:txXfrm>
    </dsp:sp>
    <dsp:sp modelId="{BD21CC00-34CA-4D22-97A8-5CB2AD9278FD}">
      <dsp:nvSpPr>
        <dsp:cNvPr id="0" name=""/>
        <dsp:cNvSpPr/>
      </dsp:nvSpPr>
      <dsp:spPr>
        <a:xfrm>
          <a:off x="7" y="2955265"/>
          <a:ext cx="2589756" cy="602587"/>
        </a:xfrm>
        <a:prstGeom prst="roundRect">
          <a:avLst/>
        </a:prstGeom>
        <a:solidFill>
          <a:srgbClr val="B482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tx1"/>
              </a:solidFill>
              <a:latin typeface="+mn-lt"/>
              <a:ea typeface="Times New Roman"/>
            </a:rPr>
            <a:t>Atık Pil ve Akümülatör</a:t>
          </a:r>
          <a:endParaRPr lang="tr-TR" sz="2000" b="1" kern="1200" dirty="0">
            <a:solidFill>
              <a:schemeClr val="tx1"/>
            </a:solidFill>
            <a:latin typeface="+mn-lt"/>
            <a:ea typeface="Times New Roman"/>
          </a:endParaRPr>
        </a:p>
      </dsp:txBody>
      <dsp:txXfrm>
        <a:off x="29423" y="2984681"/>
        <a:ext cx="2530924" cy="543755"/>
      </dsp:txXfrm>
    </dsp:sp>
    <dsp:sp modelId="{9BC1017C-FD7E-4A37-BA65-C85A6FAB08B4}">
      <dsp:nvSpPr>
        <dsp:cNvPr id="0" name=""/>
        <dsp:cNvSpPr/>
      </dsp:nvSpPr>
      <dsp:spPr>
        <a:xfrm rot="5400000">
          <a:off x="4576621" y="1585005"/>
          <a:ext cx="644345" cy="4604011"/>
        </a:xfrm>
        <a:prstGeom prst="round2SameRect">
          <a:avLst/>
        </a:prstGeom>
        <a:solidFill>
          <a:srgbClr val="C00000">
            <a:alpha val="18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>
              <a:latin typeface="+mn-lt"/>
              <a:ea typeface="Times New Roman"/>
            </a:rPr>
            <a:t>1-   Teknik Uygunluk Raporu</a:t>
          </a:r>
          <a:endParaRPr lang="tr-TR" sz="1600" b="1" kern="1200" dirty="0">
            <a:latin typeface="+mn-lt"/>
            <a:ea typeface="Times New Roman"/>
          </a:endParaRPr>
        </a:p>
      </dsp:txBody>
      <dsp:txXfrm rot="-5400000">
        <a:off x="2596788" y="3596292"/>
        <a:ext cx="4572557" cy="581437"/>
      </dsp:txXfrm>
    </dsp:sp>
    <dsp:sp modelId="{2EA84FBF-5633-415E-A0CE-F6B3DC86AA44}">
      <dsp:nvSpPr>
        <dsp:cNvPr id="0" name=""/>
        <dsp:cNvSpPr/>
      </dsp:nvSpPr>
      <dsp:spPr>
        <a:xfrm>
          <a:off x="7" y="3621102"/>
          <a:ext cx="2589756" cy="563629"/>
        </a:xfrm>
        <a:prstGeom prst="roundRect">
          <a:avLst/>
        </a:prstGeom>
        <a:solidFill>
          <a:srgbClr val="B482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tx1"/>
              </a:solidFill>
              <a:latin typeface="+mn-lt"/>
              <a:ea typeface="Times New Roman"/>
            </a:rPr>
            <a:t>Ömrünü Tamamlamış Lastik</a:t>
          </a:r>
          <a:endParaRPr lang="tr-TR" sz="2000" b="1" kern="1200" dirty="0">
            <a:solidFill>
              <a:schemeClr val="tx1"/>
            </a:solidFill>
            <a:latin typeface="+mn-lt"/>
            <a:ea typeface="Times New Roman"/>
          </a:endParaRPr>
        </a:p>
      </dsp:txBody>
      <dsp:txXfrm>
        <a:off x="27521" y="3648616"/>
        <a:ext cx="2534728" cy="508601"/>
      </dsp:txXfrm>
    </dsp:sp>
    <dsp:sp modelId="{424F4CB3-3857-43A1-AE78-F56715FA7A6B}">
      <dsp:nvSpPr>
        <dsp:cNvPr id="0" name=""/>
        <dsp:cNvSpPr/>
      </dsp:nvSpPr>
      <dsp:spPr>
        <a:xfrm rot="5400000">
          <a:off x="4576621" y="2272365"/>
          <a:ext cx="644345" cy="4604011"/>
        </a:xfrm>
        <a:prstGeom prst="round2SameRect">
          <a:avLst/>
        </a:prstGeom>
        <a:solidFill>
          <a:srgbClr val="C00000">
            <a:alpha val="18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>
              <a:latin typeface="+mn-lt"/>
              <a:ea typeface="Times New Roman"/>
            </a:rPr>
            <a:t>1-   Teknik Uygunluk Raporu</a:t>
          </a:r>
          <a:endParaRPr lang="tr-TR" sz="1600" b="1" kern="1200" dirty="0">
            <a:latin typeface="+mn-lt"/>
            <a:ea typeface="Times New Roman"/>
          </a:endParaRPr>
        </a:p>
      </dsp:txBody>
      <dsp:txXfrm rot="-5400000">
        <a:off x="2596788" y="4283652"/>
        <a:ext cx="4572557" cy="581437"/>
      </dsp:txXfrm>
    </dsp:sp>
    <dsp:sp modelId="{92326E5E-22A8-4CD0-B07F-D31FC4222F40}">
      <dsp:nvSpPr>
        <dsp:cNvPr id="0" name=""/>
        <dsp:cNvSpPr/>
      </dsp:nvSpPr>
      <dsp:spPr>
        <a:xfrm>
          <a:off x="7" y="4176042"/>
          <a:ext cx="2589756" cy="580121"/>
        </a:xfrm>
        <a:prstGeom prst="roundRect">
          <a:avLst/>
        </a:prstGeom>
        <a:solidFill>
          <a:srgbClr val="B482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tx1"/>
              </a:solidFill>
              <a:latin typeface="+mn-lt"/>
              <a:ea typeface="Times New Roman"/>
            </a:rPr>
            <a:t>Ambalaj Atığı </a:t>
          </a:r>
          <a:endParaRPr lang="tr-TR" sz="2000" b="1" kern="1200" dirty="0">
            <a:solidFill>
              <a:schemeClr val="tx1"/>
            </a:solidFill>
            <a:latin typeface="+mn-lt"/>
            <a:ea typeface="Times New Roman"/>
          </a:endParaRPr>
        </a:p>
      </dsp:txBody>
      <dsp:txXfrm>
        <a:off x="28326" y="4204361"/>
        <a:ext cx="2533118" cy="5234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0CB67-F379-4B10-AAEF-0F81AEBECF7B}">
      <dsp:nvSpPr>
        <dsp:cNvPr id="0" name=""/>
        <dsp:cNvSpPr/>
      </dsp:nvSpPr>
      <dsp:spPr>
        <a:xfrm>
          <a:off x="1578" y="410"/>
          <a:ext cx="2641551" cy="498793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tx1"/>
              </a:solidFill>
              <a:latin typeface="+mn-lt"/>
              <a:ea typeface="Times New Roman"/>
            </a:rPr>
            <a:t>Tıbbi Atık Sterilizasyon</a:t>
          </a:r>
          <a:endParaRPr lang="tr-TR" sz="1800" b="1" kern="1200" dirty="0">
            <a:solidFill>
              <a:schemeClr val="tx1"/>
            </a:solidFill>
            <a:latin typeface="+mn-lt"/>
          </a:endParaRPr>
        </a:p>
      </dsp:txBody>
      <dsp:txXfrm>
        <a:off x="25927" y="24759"/>
        <a:ext cx="2592853" cy="450095"/>
      </dsp:txXfrm>
    </dsp:sp>
    <dsp:sp modelId="{F712DEFF-6F27-48C3-A41A-FD1ED6965E50}">
      <dsp:nvSpPr>
        <dsp:cNvPr id="0" name=""/>
        <dsp:cNvSpPr/>
      </dsp:nvSpPr>
      <dsp:spPr>
        <a:xfrm rot="5400000">
          <a:off x="4616273" y="-641527"/>
          <a:ext cx="905022" cy="4552062"/>
        </a:xfrm>
        <a:prstGeom prst="round2SameRect">
          <a:avLst/>
        </a:prstGeom>
        <a:solidFill>
          <a:srgbClr val="C7E7A3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1" kern="1200" dirty="0" smtClean="0">
              <a:solidFill>
                <a:schemeClr val="tx1"/>
              </a:solidFill>
              <a:latin typeface="+mn-lt"/>
              <a:ea typeface="Times New Roman"/>
            </a:rPr>
            <a:t>1-    Teknik Uygunluk Raporu</a:t>
          </a:r>
          <a:endParaRPr lang="tr-TR" sz="2400" b="1" kern="1200" dirty="0">
            <a:solidFill>
              <a:schemeClr val="tx1"/>
            </a:solidFill>
            <a:latin typeface="+mn-lt"/>
          </a:endParaRPr>
        </a:p>
      </dsp:txBody>
      <dsp:txXfrm rot="-5400000">
        <a:off x="2792753" y="1226173"/>
        <a:ext cx="4507882" cy="816662"/>
      </dsp:txXfrm>
    </dsp:sp>
    <dsp:sp modelId="{CB50E8CB-0FC7-4098-AD10-6BF33EBD08BA}">
      <dsp:nvSpPr>
        <dsp:cNvPr id="0" name=""/>
        <dsp:cNvSpPr/>
      </dsp:nvSpPr>
      <dsp:spPr>
        <a:xfrm>
          <a:off x="0" y="526924"/>
          <a:ext cx="2641551" cy="530429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tx1"/>
              </a:solidFill>
              <a:latin typeface="+mn-lt"/>
              <a:ea typeface="Times New Roman"/>
            </a:rPr>
            <a:t>Hurda Metal/ÖTA İşleme </a:t>
          </a:r>
          <a:endParaRPr lang="tr-TR" sz="1800" b="1" kern="1200" dirty="0">
            <a:solidFill>
              <a:schemeClr val="tx1"/>
            </a:solidFill>
            <a:latin typeface="+mn-lt"/>
          </a:endParaRPr>
        </a:p>
      </dsp:txBody>
      <dsp:txXfrm>
        <a:off x="25893" y="552817"/>
        <a:ext cx="2589765" cy="478643"/>
      </dsp:txXfrm>
    </dsp:sp>
    <dsp:sp modelId="{AEECBD5F-172B-4031-9631-CD93507E79BA}">
      <dsp:nvSpPr>
        <dsp:cNvPr id="0" name=""/>
        <dsp:cNvSpPr/>
      </dsp:nvSpPr>
      <dsp:spPr>
        <a:xfrm>
          <a:off x="0" y="1584175"/>
          <a:ext cx="2632570" cy="580428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tx1"/>
              </a:solidFill>
              <a:latin typeface="+mn-lt"/>
              <a:ea typeface="Times New Roman"/>
            </a:rPr>
            <a:t>Ambalaj Atığı Toplama ve Ayırma</a:t>
          </a:r>
          <a:endParaRPr lang="tr-TR" sz="1800" b="1" kern="1200" dirty="0">
            <a:solidFill>
              <a:schemeClr val="tx1"/>
            </a:solidFill>
            <a:latin typeface="+mn-lt"/>
            <a:ea typeface="Times New Roman"/>
          </a:endParaRPr>
        </a:p>
      </dsp:txBody>
      <dsp:txXfrm>
        <a:off x="28334" y="1612509"/>
        <a:ext cx="2575902" cy="523760"/>
      </dsp:txXfrm>
    </dsp:sp>
    <dsp:sp modelId="{B1B6C778-6A96-4B6D-8093-DE2D19FD3660}">
      <dsp:nvSpPr>
        <dsp:cNvPr id="0" name=""/>
        <dsp:cNvSpPr/>
      </dsp:nvSpPr>
      <dsp:spPr>
        <a:xfrm>
          <a:off x="45454" y="2200960"/>
          <a:ext cx="2641551" cy="422441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tx1"/>
              </a:solidFill>
              <a:latin typeface="+mn-lt"/>
              <a:ea typeface="Times New Roman"/>
            </a:rPr>
            <a:t>Tanker Temizleme</a:t>
          </a:r>
          <a:endParaRPr lang="tr-TR" sz="1800" b="1" kern="1200" dirty="0">
            <a:solidFill>
              <a:schemeClr val="tx1"/>
            </a:solidFill>
            <a:latin typeface="+mn-lt"/>
            <a:ea typeface="Times New Roman"/>
          </a:endParaRPr>
        </a:p>
      </dsp:txBody>
      <dsp:txXfrm>
        <a:off x="66076" y="2221582"/>
        <a:ext cx="2600307" cy="381197"/>
      </dsp:txXfrm>
    </dsp:sp>
    <dsp:sp modelId="{BD21CC00-34CA-4D22-97A8-5CB2AD9278FD}">
      <dsp:nvSpPr>
        <dsp:cNvPr id="0" name=""/>
        <dsp:cNvSpPr/>
      </dsp:nvSpPr>
      <dsp:spPr>
        <a:xfrm>
          <a:off x="71711" y="3590323"/>
          <a:ext cx="2641551" cy="342294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tx1"/>
              </a:solidFill>
              <a:latin typeface="+mn-lt"/>
              <a:ea typeface="Times New Roman"/>
            </a:rPr>
            <a:t>ÖTA Geçici Depolama</a:t>
          </a:r>
          <a:endParaRPr lang="tr-TR" sz="1800" b="1" kern="1200" dirty="0">
            <a:solidFill>
              <a:schemeClr val="tx1"/>
            </a:solidFill>
            <a:latin typeface="+mn-lt"/>
            <a:ea typeface="Times New Roman"/>
          </a:endParaRPr>
        </a:p>
      </dsp:txBody>
      <dsp:txXfrm>
        <a:off x="88420" y="3607032"/>
        <a:ext cx="2608133" cy="308876"/>
      </dsp:txXfrm>
    </dsp:sp>
    <dsp:sp modelId="{9BC1017C-FD7E-4A37-BA65-C85A6FAB08B4}">
      <dsp:nvSpPr>
        <dsp:cNvPr id="0" name=""/>
        <dsp:cNvSpPr/>
      </dsp:nvSpPr>
      <dsp:spPr>
        <a:xfrm rot="5400000">
          <a:off x="4732452" y="1948497"/>
          <a:ext cx="528635" cy="4696091"/>
        </a:xfrm>
        <a:prstGeom prst="round2SameRect">
          <a:avLst/>
        </a:prstGeom>
        <a:solidFill>
          <a:srgbClr val="C7E7A3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1" kern="1200" dirty="0" smtClean="0">
              <a:latin typeface="+mn-lt"/>
              <a:ea typeface="Times New Roman"/>
            </a:rPr>
            <a:t>1-   Faaliyet Raporu</a:t>
          </a:r>
          <a:endParaRPr lang="tr-TR" sz="2000" b="1" kern="1200" dirty="0">
            <a:latin typeface="+mn-lt"/>
            <a:ea typeface="Times New Roman"/>
          </a:endParaRPr>
        </a:p>
      </dsp:txBody>
      <dsp:txXfrm rot="-5400000">
        <a:off x="2648724" y="4058031"/>
        <a:ext cx="4670285" cy="477023"/>
      </dsp:txXfrm>
    </dsp:sp>
    <dsp:sp modelId="{2EA84FBF-5633-415E-A0CE-F6B3DC86AA44}">
      <dsp:nvSpPr>
        <dsp:cNvPr id="0" name=""/>
        <dsp:cNvSpPr/>
      </dsp:nvSpPr>
      <dsp:spPr>
        <a:xfrm>
          <a:off x="66420" y="4032225"/>
          <a:ext cx="2641551" cy="52821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tx1"/>
              </a:solidFill>
              <a:latin typeface="+mn-lt"/>
              <a:ea typeface="Times New Roman"/>
            </a:rPr>
            <a:t>Atık Kabul Tesisi</a:t>
          </a:r>
          <a:endParaRPr lang="tr-TR" sz="1800" b="1" kern="1200" dirty="0">
            <a:solidFill>
              <a:schemeClr val="tx1"/>
            </a:solidFill>
            <a:latin typeface="+mn-lt"/>
            <a:ea typeface="Times New Roman"/>
          </a:endParaRPr>
        </a:p>
      </dsp:txBody>
      <dsp:txXfrm>
        <a:off x="92205" y="4058010"/>
        <a:ext cx="2589981" cy="476640"/>
      </dsp:txXfrm>
    </dsp:sp>
    <dsp:sp modelId="{C55D5209-4E28-46C3-B55C-E8AE7ABF6763}">
      <dsp:nvSpPr>
        <dsp:cNvPr id="0" name=""/>
        <dsp:cNvSpPr/>
      </dsp:nvSpPr>
      <dsp:spPr>
        <a:xfrm>
          <a:off x="0" y="1080121"/>
          <a:ext cx="2684423" cy="482425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tx1"/>
              </a:solidFill>
              <a:latin typeface="+mn-lt"/>
            </a:rPr>
            <a:t>Atık Elektrikli ve Elektronik Eşya İşleme</a:t>
          </a:r>
          <a:endParaRPr lang="tr-TR" sz="1800" b="1" kern="1200" dirty="0">
            <a:solidFill>
              <a:schemeClr val="tx1"/>
            </a:solidFill>
            <a:latin typeface="+mn-lt"/>
          </a:endParaRPr>
        </a:p>
      </dsp:txBody>
      <dsp:txXfrm>
        <a:off x="23550" y="1103671"/>
        <a:ext cx="2637323" cy="435325"/>
      </dsp:txXfrm>
    </dsp:sp>
    <dsp:sp modelId="{DB0E3E1D-BACF-4672-AC89-33851825DBB4}">
      <dsp:nvSpPr>
        <dsp:cNvPr id="0" name=""/>
        <dsp:cNvSpPr/>
      </dsp:nvSpPr>
      <dsp:spPr>
        <a:xfrm>
          <a:off x="71711" y="3240360"/>
          <a:ext cx="2641551" cy="36450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>
              <a:solidFill>
                <a:schemeClr val="tx1"/>
              </a:solidFill>
              <a:latin typeface="+mn-lt"/>
              <a:ea typeface="Times New Roman"/>
            </a:rPr>
            <a:t>Gemi Geri Dönüşüm Tesisi</a:t>
          </a:r>
          <a:endParaRPr lang="tr-TR" sz="1700" b="1" kern="1200" dirty="0">
            <a:solidFill>
              <a:schemeClr val="tx1"/>
            </a:solidFill>
            <a:latin typeface="+mn-lt"/>
            <a:ea typeface="Times New Roman"/>
          </a:endParaRPr>
        </a:p>
      </dsp:txBody>
      <dsp:txXfrm>
        <a:off x="89504" y="3258153"/>
        <a:ext cx="2605965" cy="328914"/>
      </dsp:txXfrm>
    </dsp:sp>
    <dsp:sp modelId="{82EE02C0-CB7E-4527-9D39-42EB6A15A8B9}">
      <dsp:nvSpPr>
        <dsp:cNvPr id="0" name=""/>
        <dsp:cNvSpPr/>
      </dsp:nvSpPr>
      <dsp:spPr>
        <a:xfrm>
          <a:off x="46590" y="2666870"/>
          <a:ext cx="2691793" cy="60239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tx1"/>
              </a:solidFill>
              <a:latin typeface="+mn-lt"/>
              <a:ea typeface="Times New Roman"/>
            </a:rPr>
            <a:t>Atıktan Türetilmiş Yakıt (ATY) Hazırlama</a:t>
          </a:r>
          <a:endParaRPr lang="tr-TR" sz="1800" b="1" kern="1200" dirty="0">
            <a:solidFill>
              <a:schemeClr val="tx1"/>
            </a:solidFill>
            <a:latin typeface="+mn-lt"/>
            <a:ea typeface="Times New Roman"/>
          </a:endParaRPr>
        </a:p>
      </dsp:txBody>
      <dsp:txXfrm>
        <a:off x="75996" y="2696276"/>
        <a:ext cx="2632981" cy="5435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F0A86-D989-4253-A35D-A8D72C17FFC9}">
      <dsp:nvSpPr>
        <dsp:cNvPr id="0" name=""/>
        <dsp:cNvSpPr/>
      </dsp:nvSpPr>
      <dsp:spPr>
        <a:xfrm rot="5400000">
          <a:off x="4293635" y="-1623826"/>
          <a:ext cx="682597" cy="4362291"/>
        </a:xfrm>
        <a:prstGeom prst="round2SameRect">
          <a:avLst/>
        </a:prstGeom>
        <a:solidFill>
          <a:schemeClr val="accent3">
            <a:lumMod val="60000"/>
            <a:lumOff val="40000"/>
            <a:alpha val="4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1" kern="1200" dirty="0" smtClean="0">
              <a:latin typeface="+mn-lt"/>
              <a:ea typeface="Times New Roman"/>
            </a:rPr>
            <a:t>1-   Teknik Uygunluk Raporu</a:t>
          </a:r>
          <a:endParaRPr lang="tr-TR" sz="2000" b="1" kern="1200" dirty="0">
            <a:latin typeface="+mn-lt"/>
          </a:endParaRPr>
        </a:p>
      </dsp:txBody>
      <dsp:txXfrm rot="-5400000">
        <a:off x="2453788" y="249343"/>
        <a:ext cx="4328969" cy="615953"/>
      </dsp:txXfrm>
    </dsp:sp>
    <dsp:sp modelId="{CB4138EB-9238-4F1B-85CD-20A3A1B3BA71}">
      <dsp:nvSpPr>
        <dsp:cNvPr id="0" name=""/>
        <dsp:cNvSpPr/>
      </dsp:nvSpPr>
      <dsp:spPr>
        <a:xfrm>
          <a:off x="0" y="216021"/>
          <a:ext cx="2453788" cy="682595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0033CC"/>
              </a:solidFill>
              <a:latin typeface="+mn-lt"/>
              <a:ea typeface="Times New Roman"/>
            </a:rPr>
            <a:t>Atık Ara Depolama Tesisi</a:t>
          </a:r>
          <a:endParaRPr lang="tr-TR" sz="2000" b="1" kern="1200" dirty="0">
            <a:solidFill>
              <a:srgbClr val="0033CC"/>
            </a:solidFill>
            <a:latin typeface="+mn-lt"/>
          </a:endParaRPr>
        </a:p>
      </dsp:txBody>
      <dsp:txXfrm>
        <a:off x="33322" y="249343"/>
        <a:ext cx="2387144" cy="615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4813" cy="49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7" tIns="45859" rIns="91717" bIns="45859" numCol="1" anchor="t" anchorCtr="0" compatLnSpc="1">
            <a:prstTxWarp prst="textNoShape">
              <a:avLst/>
            </a:prstTxWarp>
          </a:bodyPr>
          <a:lstStyle>
            <a:lvl1pPr defTabSz="91824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7" tIns="45859" rIns="91717" bIns="45859" numCol="1" anchor="t" anchorCtr="0" compatLnSpc="1">
            <a:prstTxWarp prst="textNoShape">
              <a:avLst/>
            </a:prstTxWarp>
          </a:bodyPr>
          <a:lstStyle>
            <a:lvl1pPr algn="r" defTabSz="91824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fld id="{B4E96A56-830A-4B66-A76F-ECF35FFDB421}" type="datetime1">
              <a:rPr lang="tr-TR"/>
              <a:pPr>
                <a:defRPr/>
              </a:pPr>
              <a:t>31.03.2015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 bwMode="auto">
          <a:xfrm>
            <a:off x="0" y="9431124"/>
            <a:ext cx="2944813" cy="49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7" tIns="45859" rIns="91717" bIns="45859" numCol="1" anchor="b" anchorCtr="0" compatLnSpc="1">
            <a:prstTxWarp prst="textNoShape">
              <a:avLst/>
            </a:prstTxWarp>
          </a:bodyPr>
          <a:lstStyle>
            <a:lvl1pPr defTabSz="91824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31124"/>
            <a:ext cx="2946400" cy="49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7" tIns="45859" rIns="91717" bIns="45859" numCol="1" anchor="b" anchorCtr="0" compatLnSpc="1">
            <a:prstTxWarp prst="textNoShape">
              <a:avLst/>
            </a:prstTxWarp>
          </a:bodyPr>
          <a:lstStyle>
            <a:lvl1pPr algn="r" defTabSz="91824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5A0991CA-B4A7-4CC7-8EF4-B50C65FF95F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965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7" tIns="45859" rIns="91717" bIns="45859" numCol="1" anchor="t" anchorCtr="0" compatLnSpc="1">
            <a:prstTxWarp prst="textNoShape">
              <a:avLst/>
            </a:prstTxWarp>
          </a:bodyPr>
          <a:lstStyle>
            <a:lvl1pPr defTabSz="91824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7" tIns="45859" rIns="91717" bIns="45859" numCol="1" anchor="t" anchorCtr="0" compatLnSpc="1">
            <a:prstTxWarp prst="textNoShape">
              <a:avLst/>
            </a:prstTxWarp>
          </a:bodyPr>
          <a:lstStyle>
            <a:lvl1pPr algn="r" defTabSz="91824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fld id="{DBB29387-B6D4-4D0C-8233-44E8CDA75079}" type="datetime1">
              <a:rPr lang="tr-TR"/>
              <a:pPr>
                <a:defRPr/>
              </a:pPr>
              <a:t>31.03.2015</a:t>
            </a:fld>
            <a:endParaRPr lang="tr-T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5566"/>
            <a:ext cx="5438774" cy="446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7" tIns="45859" rIns="91717" bIns="458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124"/>
            <a:ext cx="2944813" cy="49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7" tIns="45859" rIns="91717" bIns="45859" numCol="1" anchor="b" anchorCtr="0" compatLnSpc="1">
            <a:prstTxWarp prst="textNoShape">
              <a:avLst/>
            </a:prstTxWarp>
          </a:bodyPr>
          <a:lstStyle>
            <a:lvl1pPr defTabSz="91824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124"/>
            <a:ext cx="2946400" cy="49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7" tIns="45859" rIns="91717" bIns="45859" numCol="1" anchor="b" anchorCtr="0" compatLnSpc="1">
            <a:prstTxWarp prst="textNoShape">
              <a:avLst/>
            </a:prstTxWarp>
          </a:bodyPr>
          <a:lstStyle>
            <a:lvl1pPr algn="r" defTabSz="91824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322BFC9E-13DB-455B-8B92-336AFB779B3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80410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93F895-E617-4AAB-9B6A-27B736073111}" type="slidenum">
              <a:rPr lang="tr-TR" smtClean="0"/>
              <a:pPr>
                <a:defRPr/>
              </a:pPr>
              <a:t>28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93F895-E617-4AAB-9B6A-27B736073111}" type="slidenum">
              <a:rPr lang="tr-TR" smtClean="0"/>
              <a:pPr>
                <a:defRPr/>
              </a:pPr>
              <a:t>29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BB29387-B6D4-4D0C-8233-44E8CDA75079}" type="datetime1">
              <a:rPr lang="tr-TR" smtClean="0"/>
              <a:pPr>
                <a:defRPr/>
              </a:pPr>
              <a:t>31.03.2015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BFC9E-13DB-455B-8B92-336AFB779B3F}" type="slidenum">
              <a:rPr lang="tr-TR" smtClean="0"/>
              <a:pPr>
                <a:defRPr/>
              </a:pPr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989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b.gov.tr/turkce/index.php?Sayfa=homepage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/>
          <p:nvPr/>
        </p:nvSpPr>
        <p:spPr>
          <a:xfrm>
            <a:off x="0" y="26988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0" y="2268538"/>
            <a:ext cx="4191000" cy="4589462"/>
            <a:chOff x="-1" y="1600199"/>
            <a:chExt cx="4501019" cy="5257801"/>
          </a:xfrm>
        </p:grpSpPr>
        <p:sp>
          <p:nvSpPr>
            <p:cNvPr id="4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640" cy="25152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Freeform 8"/>
            <p:cNvSpPr>
              <a:spLocks/>
            </p:cNvSpPr>
            <p:nvPr userDrawn="1"/>
          </p:nvSpPr>
          <p:spPr bwMode="auto">
            <a:xfrm>
              <a:off x="-1" y="3580740"/>
              <a:ext cx="1600931" cy="3277260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-1" y="2438610"/>
              <a:ext cx="2894974" cy="2153316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224140" y="3886278"/>
              <a:ext cx="3276878" cy="2971722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876334" y="3993581"/>
              <a:ext cx="1720276" cy="2864419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" name="Freeform 46"/>
          <p:cNvSpPr>
            <a:spLocks/>
          </p:cNvSpPr>
          <p:nvPr/>
        </p:nvSpPr>
        <p:spPr bwMode="auto">
          <a:xfrm>
            <a:off x="7543800" y="0"/>
            <a:ext cx="1600200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47"/>
          <p:cNvSpPr>
            <a:spLocks/>
          </p:cNvSpPr>
          <p:nvPr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15 Resim" descr="T.C. Çevre ve Şehircilik Bakanlığı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600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6 Resim" descr="Shotsrect90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188913"/>
            <a:ext cx="115252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20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365125"/>
          </a:xfrm>
        </p:spPr>
        <p:txBody>
          <a:bodyPr/>
          <a:lstStyle>
            <a:lvl1pPr>
              <a:defRPr b="1" smtClean="0">
                <a:solidFill>
                  <a:srgbClr val="0033CC"/>
                </a:solidFill>
              </a:defRPr>
            </a:lvl1pPr>
          </a:lstStyle>
          <a:p>
            <a:pPr>
              <a:defRPr/>
            </a:pPr>
            <a:fld id="{9F31363F-363C-44B8-BB2E-0A489A69D470}" type="datetime1">
              <a:rPr lang="tr-TR" smtClean="0"/>
              <a:pPr>
                <a:defRPr/>
              </a:pPr>
              <a:t>31.03.2015</a:t>
            </a:fld>
            <a:endParaRPr lang="tr-TR" dirty="0"/>
          </a:p>
        </p:txBody>
      </p:sp>
      <p:sp>
        <p:nvSpPr>
          <p:cNvPr id="14" name="21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6553200" y="6519863"/>
            <a:ext cx="2133600" cy="365125"/>
          </a:xfrm>
        </p:spPr>
        <p:txBody>
          <a:bodyPr/>
          <a:lstStyle>
            <a:lvl1pPr>
              <a:defRPr smtClean="0">
                <a:solidFill>
                  <a:srgbClr val="0033CC"/>
                </a:solidFill>
              </a:defRPr>
            </a:lvl1pPr>
          </a:lstStyle>
          <a:p>
            <a:pPr>
              <a:defRPr/>
            </a:pPr>
            <a:fld id="{8D274C73-C77A-4946-9540-091C8C6CDEC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5" name="22 Altbilgi Yer Tutucusu"/>
          <p:cNvSpPr>
            <a:spLocks noGrp="1"/>
          </p:cNvSpPr>
          <p:nvPr>
            <p:ph type="ftr" sz="quarter" idx="12"/>
          </p:nvPr>
        </p:nvSpPr>
        <p:spPr>
          <a:xfrm>
            <a:off x="3124200" y="6519863"/>
            <a:ext cx="2895600" cy="365125"/>
          </a:xfrm>
        </p:spPr>
        <p:txBody>
          <a:bodyPr/>
          <a:lstStyle>
            <a:lvl1pPr>
              <a:defRPr b="1" smtClean="0">
                <a:solidFill>
                  <a:srgbClr val="0033CC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9035C-85CC-4040-A331-687DEB70EAF1}" type="datetime1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31.03.2015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3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4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01E5F-0F37-4652-BF99-AA256A2B81F2}" type="slidenum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C1DD5-36FC-419E-BD55-6B82CEB9D462}" type="datetime1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31.03.2015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8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E78C5-7AA7-43DB-8183-C72F6570F02B}" type="slidenum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3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677F3-90FC-44F2-8203-885F800169F0}" type="datetime1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31.03.2015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4C389-88EA-4D45-BAB3-5BD3EA3B678A}" type="slidenum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87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70441-7D1D-419C-9A20-51ECB870B473}" type="datetime1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31.03.2015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A536F-D373-415C-A03A-A66E9C4AC42C}" type="slidenum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32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3CD22-7A63-4363-9955-BED2BF2A58E2}" type="datetime1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31.03.2015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74DF9-C2DC-4869-8953-C14BD8F0E79B}" type="slidenum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65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solidFill>
            <a:srgbClr val="0033CC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200" dirty="0">
                <a:solidFill>
                  <a:prstClr val="white"/>
                </a:solidFill>
              </a:rPr>
              <a:t>Çevresel Etki Değerlendirmesi, İzin ve Denetim Genel Müdürlüğü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2976" y="214290"/>
            <a:ext cx="785818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tr-TR" smtClean="0"/>
              <a:t>Asıl başlık stili için tıklatın</a:t>
            </a:r>
            <a:endParaRPr lang="tr-TR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2438" y="6572250"/>
            <a:ext cx="714375" cy="2857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53A23EBB-0F09-4A91-BA26-82FB7BB84EA2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285750" y="6572250"/>
            <a:ext cx="2000250" cy="285750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A6EFC1FB-AFDD-4F1E-BF74-90E6124491B2}" type="datetime1">
              <a:rPr lang="tr-TR" smtClean="0">
                <a:solidFill>
                  <a:prstClr val="white"/>
                </a:solidFill>
              </a:rPr>
              <a:pPr>
                <a:defRPr/>
              </a:pPr>
              <a:t>31.03.2015</a:t>
            </a:fld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00854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solidFill>
            <a:srgbClr val="0033CC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200" dirty="0">
                <a:solidFill>
                  <a:prstClr val="white"/>
                </a:solidFill>
              </a:rPr>
              <a:t>Çevresel Etki Değerlendirmesi, İzin ve Denetim Genel Müdürlüğü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2438" y="6572250"/>
            <a:ext cx="714375" cy="2857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F14D056D-0450-4AB1-AEFE-FBB4F007BDE1}" type="slidenum">
              <a:rPr lang="tr-T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" name="3 Metin kutusu"/>
          <p:cNvSpPr txBox="1"/>
          <p:nvPr userDrawn="1"/>
        </p:nvSpPr>
        <p:spPr>
          <a:xfrm>
            <a:off x="0" y="6581775"/>
            <a:ext cx="9144000" cy="276225"/>
          </a:xfrm>
          <a:prstGeom prst="rect">
            <a:avLst/>
          </a:prstGeom>
          <a:solidFill>
            <a:srgbClr val="0033CC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200" dirty="0">
                <a:solidFill>
                  <a:prstClr val="white"/>
                </a:solidFill>
              </a:rPr>
              <a:t>Çevre Yönetimi Genel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104715505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solidFill>
            <a:srgbClr val="0033CC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200" dirty="0">
                <a:solidFill>
                  <a:prstClr val="white"/>
                </a:solidFill>
              </a:rPr>
              <a:t>Çevresel Etki Değerlendirmesi, İzin ve Denetim Genel Müdürlüğü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2976" y="214290"/>
            <a:ext cx="785818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tr-TR" smtClean="0"/>
              <a:t>Asıl başlık stili için tıklatın</a:t>
            </a:r>
            <a:endParaRPr lang="tr-TR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2438" y="6572250"/>
            <a:ext cx="714375" cy="2857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63C2BD5E-973B-4C2D-BF22-255A1789F0F7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285750" y="6572250"/>
            <a:ext cx="2000250" cy="285750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362DDE21-3265-46DD-A04D-D460B436C4D4}" type="datetime1">
              <a:rPr lang="tr-TR" smtClean="0">
                <a:solidFill>
                  <a:prstClr val="white"/>
                </a:solidFill>
              </a:rPr>
              <a:pPr>
                <a:defRPr/>
              </a:pPr>
              <a:t>31.03.2015</a:t>
            </a:fld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8920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 userDrawn="1"/>
        </p:nvSpPr>
        <p:spPr>
          <a:xfrm>
            <a:off x="0" y="6581775"/>
            <a:ext cx="9144000" cy="276225"/>
          </a:xfrm>
          <a:prstGeom prst="rect">
            <a:avLst/>
          </a:prstGeom>
          <a:solidFill>
            <a:srgbClr val="0033CC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200" dirty="0">
                <a:solidFill>
                  <a:prstClr val="white"/>
                </a:solidFill>
              </a:rPr>
              <a:t>Çevre Yönetimi Genel Müdürlüğü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2976" y="214290"/>
            <a:ext cx="785818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endParaRPr lang="tr-TR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2438" y="6572250"/>
            <a:ext cx="714375" cy="28575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159D92D8-D663-4962-B992-33CAA4069112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285750" y="6572250"/>
            <a:ext cx="2000250" cy="285750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7B4B402C-C177-4865-925E-616899C23B6E}" type="datetime1">
              <a:rPr lang="tr-TR" smtClean="0">
                <a:solidFill>
                  <a:prstClr val="white"/>
                </a:solidFill>
              </a:rPr>
              <a:pPr>
                <a:defRPr/>
              </a:pPr>
              <a:t>31.03.2015</a:t>
            </a:fld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7991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 userDrawn="1"/>
        </p:nvSpPr>
        <p:spPr>
          <a:xfrm>
            <a:off x="0" y="6581775"/>
            <a:ext cx="9144000" cy="276225"/>
          </a:xfrm>
          <a:prstGeom prst="rect">
            <a:avLst/>
          </a:prstGeom>
          <a:solidFill>
            <a:srgbClr val="0033CC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200" dirty="0">
                <a:solidFill>
                  <a:prstClr val="white"/>
                </a:solidFill>
              </a:rPr>
              <a:t>Çevre Yönetimi Genel Müdürlüğü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2438" y="6572250"/>
            <a:ext cx="714375" cy="28575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F14D056D-0450-4AB1-AEFE-FBB4F007BDE1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496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EFCB4-8807-436D-845A-D1F90D1E93A9}" type="datetime1">
              <a:rPr lang="tr-TR" smtClean="0"/>
              <a:pPr>
                <a:defRPr/>
              </a:pPr>
              <a:t>31.03.2015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30570-9279-4C8F-BB56-A4C85FA5B10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612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solidFill>
            <a:srgbClr val="0033CC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200" dirty="0">
                <a:solidFill>
                  <a:schemeClr val="bg1"/>
                </a:solidFill>
              </a:rPr>
              <a:t>Çevresel Etki Değerlendirmesi, İzin ve Denetim Genel Müdürlüğü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2976" y="214290"/>
            <a:ext cx="785818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tr-TR" smtClean="0"/>
              <a:t>Asıl başlık stili için tıklatın</a:t>
            </a:r>
            <a:endParaRPr lang="tr-TR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2438" y="6572250"/>
            <a:ext cx="714375" cy="2857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159D92D8-D663-4962-B992-33CAA4069112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285750" y="6572250"/>
            <a:ext cx="2000250" cy="285750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5D47601E-0A74-48D7-A768-2545B4C48707}" type="datetime1">
              <a:rPr lang="tr-TR" smtClean="0"/>
              <a:pPr>
                <a:defRPr/>
              </a:pPr>
              <a:t>31.03.2015</a:t>
            </a:fld>
            <a:endParaRPr lang="tr-TR" dirty="0"/>
          </a:p>
        </p:txBody>
      </p:sp>
      <p:sp>
        <p:nvSpPr>
          <p:cNvPr id="7" name="6 Metin kutusu"/>
          <p:cNvSpPr txBox="1"/>
          <p:nvPr userDrawn="1"/>
        </p:nvSpPr>
        <p:spPr>
          <a:xfrm>
            <a:off x="0" y="6581775"/>
            <a:ext cx="9144000" cy="276225"/>
          </a:xfrm>
          <a:prstGeom prst="rect">
            <a:avLst/>
          </a:prstGeom>
          <a:solidFill>
            <a:srgbClr val="0033CC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200" dirty="0" smtClean="0">
                <a:solidFill>
                  <a:schemeClr val="bg1"/>
                </a:solidFill>
              </a:rPr>
              <a:t>Çevresel</a:t>
            </a:r>
            <a:r>
              <a:rPr lang="tr-TR" sz="1200" baseline="0" dirty="0" smtClean="0">
                <a:solidFill>
                  <a:schemeClr val="bg1"/>
                </a:solidFill>
              </a:rPr>
              <a:t> Etki Değerlendirmesi İzin ve Denetim</a:t>
            </a:r>
            <a:r>
              <a:rPr lang="tr-TR" sz="1200" dirty="0" smtClean="0">
                <a:solidFill>
                  <a:schemeClr val="bg1"/>
                </a:solidFill>
              </a:rPr>
              <a:t> Genel </a:t>
            </a:r>
            <a:r>
              <a:rPr lang="tr-TR" sz="1200" dirty="0">
                <a:solidFill>
                  <a:schemeClr val="bg1"/>
                </a:solidFill>
              </a:rPr>
              <a:t>Müdürlüğü</a:t>
            </a:r>
          </a:p>
        </p:txBody>
      </p:sp>
    </p:spTree>
    <p:extLst>
      <p:ext uri="{BB962C8B-B14F-4D97-AF65-F5344CB8AC3E}">
        <p14:creationId xmlns:p14="http://schemas.microsoft.com/office/powerpoint/2010/main" val="10640317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5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61A3B-2C45-4382-B9B3-35F613D162FF}" type="datetime1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31.03.2015</a:t>
            </a:fld>
            <a:endParaRPr lang="en-US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9FAE6-39C2-481A-B1FE-0CF836B91C25}" type="slidenum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65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62ED4-0FFB-45EE-B07C-6E3300D19852}" type="datetime1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31.03.2015</a:t>
            </a:fld>
            <a:endParaRPr lang="tr-TR" dirty="0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FF8E3-18D9-46D7-8465-A6F3143F2BD4}" type="slidenum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5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EFB1C-DCB3-4CFE-948C-77A2921A92F9}" type="datetime1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31.03.2015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9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4766-0FC7-4173-A5DD-89DEBF46F8B1}" type="slidenum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5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F298C-5149-4F7F-BC1E-4C8A40ACC195}" type="datetime1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31.03.2015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51D0E-841F-4D49-8A91-FBAB681F65F5}" type="slidenum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4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3DB72-5D71-429A-91B9-77DB7D01AE1D}" type="datetime1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31.03.2015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9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10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5D347-6020-4D95-BD41-75628C05FF1E}" type="slidenum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43456-7D60-4D74-9883-710641043C34}" type="datetime1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31.03.2015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4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C0014-F9E2-4A7A-9677-4F515DB5605D}" type="slidenum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4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A0474B5-DD96-4197-A6D3-6164D358E08D}" type="datetime1">
              <a:rPr lang="tr-TR" smtClean="0"/>
              <a:pPr>
                <a:defRPr/>
              </a:pPr>
              <a:t>31.03.2015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grpSp>
        <p:nvGrpSpPr>
          <p:cNvPr id="1028" name="Group 3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43801" y="0"/>
              <a:ext cx="1600200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1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312320-7A05-46FB-93A2-25D942AE0CD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grpSp>
        <p:nvGrpSpPr>
          <p:cNvPr id="1032" name="Group 11"/>
          <p:cNvGrpSpPr>
            <a:grpSpLocks/>
          </p:cNvGrpSpPr>
          <p:nvPr/>
        </p:nvGrpSpPr>
        <p:grpSpPr bwMode="auto">
          <a:xfrm>
            <a:off x="0" y="2854325"/>
            <a:ext cx="3581400" cy="4003675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8517" cy="2513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79648"/>
              <a:ext cx="3182621" cy="6520456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2643"/>
              <a:ext cx="2894584" cy="2154524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4189" y="5587609"/>
              <a:ext cx="6518147" cy="5912495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701" y="5800928"/>
              <a:ext cx="3420872" cy="5699176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71" r:id="rId1"/>
    <p:sldLayoutId id="2147488091" r:id="rId2"/>
    <p:sldLayoutId id="2147488092" r:id="rId3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rgbClr val="0076A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B5395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B5395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B5395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B5395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0B53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3" name="7 Metin Yer Tutucusu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EAAA82E-799E-4F8E-9762-F1C2B2CBBBD9}" type="datetime1">
              <a:rPr lang="tr-TR" smtClean="0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31.03.2015</a:t>
            </a:fld>
            <a:endParaRPr lang="en-US" dirty="0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B2A42BC-A4F9-46D2-9C75-9F2E8D5EFF30}" type="slidenum">
              <a:rPr lang="en-US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48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74" r:id="rId1"/>
    <p:sldLayoutId id="2147488075" r:id="rId2"/>
    <p:sldLayoutId id="2147488076" r:id="rId3"/>
    <p:sldLayoutId id="2147488077" r:id="rId4"/>
    <p:sldLayoutId id="2147488078" r:id="rId5"/>
    <p:sldLayoutId id="2147488079" r:id="rId6"/>
    <p:sldLayoutId id="2147488080" r:id="rId7"/>
    <p:sldLayoutId id="2147488081" r:id="rId8"/>
    <p:sldLayoutId id="2147488082" r:id="rId9"/>
    <p:sldLayoutId id="2147488083" r:id="rId10"/>
    <p:sldLayoutId id="2147488084" r:id="rId11"/>
    <p:sldLayoutId id="2147488086" r:id="rId12"/>
    <p:sldLayoutId id="2147488087" r:id="rId13"/>
    <p:sldLayoutId id="2147488088" r:id="rId14"/>
    <p:sldLayoutId id="2147488089" r:id="rId15"/>
    <p:sldLayoutId id="2147488090" r:id="rId1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2756552" y="5261503"/>
            <a:ext cx="3297548" cy="86082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13 Resim" descr="Shotsrect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233895"/>
            <a:ext cx="1152128" cy="1233018"/>
          </a:xfrm>
          <a:prstGeom prst="rect">
            <a:avLst/>
          </a:prstGeom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403648" y="0"/>
            <a:ext cx="647509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tr-TR" sz="2200" dirty="0" smtClean="0">
              <a:latin typeface="Calibri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tr-TR" sz="1100" dirty="0" smtClean="0">
              <a:solidFill>
                <a:srgbClr val="EB6715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800" dirty="0" smtClean="0">
                <a:solidFill>
                  <a:srgbClr val="0033CC"/>
                </a:solidFill>
                <a:latin typeface="Calibri" pitchFamily="34" charset="0"/>
              </a:rPr>
              <a:t>KOCAELİ ÇEVRE VE ŞEHİRCİLİK İL MÜDÜRLÜĞÜ</a:t>
            </a:r>
          </a:p>
        </p:txBody>
      </p:sp>
      <p:sp>
        <p:nvSpPr>
          <p:cNvPr id="16" name="15 Metin kutusu"/>
          <p:cNvSpPr txBox="1"/>
          <p:nvPr/>
        </p:nvSpPr>
        <p:spPr>
          <a:xfrm>
            <a:off x="0" y="3429000"/>
            <a:ext cx="9144000" cy="1754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tr-TR" sz="2400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400" dirty="0" smtClean="0"/>
              <a:t>ÇEVRE İZİN VE LİSANS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400" dirty="0" smtClean="0"/>
              <a:t>YÖNETMELİĞİ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tr-TR" sz="2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tr-TR" sz="2400" dirty="0" smtClean="0"/>
          </a:p>
        </p:txBody>
      </p:sp>
      <p:sp>
        <p:nvSpPr>
          <p:cNvPr id="6" name="10 Dikdörtgen"/>
          <p:cNvSpPr/>
          <p:nvPr/>
        </p:nvSpPr>
        <p:spPr>
          <a:xfrm>
            <a:off x="2747796" y="5445224"/>
            <a:ext cx="3120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b="0" kern="0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Aytuğ TEKBAŞ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b="0" kern="0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İzin Şub. </a:t>
            </a:r>
            <a:r>
              <a:rPr lang="tr-TR" sz="1800" b="0" kern="0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Müd</a:t>
            </a:r>
            <a:r>
              <a:rPr lang="tr-TR" sz="1800" b="0" kern="0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V.</a:t>
            </a:r>
            <a:endParaRPr lang="tr-TR" sz="1800" b="0" kern="0" dirty="0">
              <a:ln w="1905"/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FA8897-23B1-4D0A-A703-BAB527C2C7D1}" type="datetime1">
              <a:rPr lang="tr-TR" smtClean="0"/>
              <a:pPr>
                <a:defRPr/>
              </a:pPr>
              <a:t>31.03.2015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30570-9279-4C8F-BB56-A4C85FA5B107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  <p:pic>
        <p:nvPicPr>
          <p:cNvPr id="10" name="Resim 9" descr="csb_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46" y="336054"/>
            <a:ext cx="1691258" cy="1292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4796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2"/>
          <p:cNvSpPr txBox="1">
            <a:spLocks noChangeArrowheads="1"/>
          </p:cNvSpPr>
          <p:nvPr/>
        </p:nvSpPr>
        <p:spPr bwMode="auto">
          <a:xfrm>
            <a:off x="1043608" y="1268760"/>
            <a:ext cx="6665366" cy="710593"/>
          </a:xfrm>
          <a:prstGeom prst="rect">
            <a:avLst/>
          </a:prstGeom>
          <a:solidFill>
            <a:srgbClr val="F2850E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defRPr/>
            </a:pPr>
            <a:r>
              <a:rPr lang="tr-TR" dirty="0">
                <a:solidFill>
                  <a:schemeClr val="tx1"/>
                </a:solidFill>
              </a:rPr>
              <a:t>İzin/Lisansa Tabi İşletme ve Faaliyetler</a:t>
            </a:r>
          </a:p>
        </p:txBody>
      </p:sp>
      <p:sp>
        <p:nvSpPr>
          <p:cNvPr id="3" name="2 Dikdörtgen"/>
          <p:cNvSpPr>
            <a:spLocks noChangeArrowheads="1"/>
          </p:cNvSpPr>
          <p:nvPr/>
        </p:nvSpPr>
        <p:spPr bwMode="auto">
          <a:xfrm>
            <a:off x="879216" y="2126362"/>
            <a:ext cx="7500937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Tesisler ve faaliyetler, </a:t>
            </a:r>
            <a:r>
              <a:rPr lang="tr-TR" sz="2000" dirty="0">
                <a:solidFill>
                  <a:srgbClr val="C00000"/>
                </a:solidFill>
              </a:rPr>
              <a:t>Kirletici Vasıfları </a:t>
            </a:r>
            <a:r>
              <a:rPr lang="tr-TR" sz="2000" dirty="0">
                <a:solidFill>
                  <a:schemeClr val="tx1"/>
                </a:solidFill>
              </a:rPr>
              <a:t>dikkate alınarak iki liste altında 10 ana başlıkta toplanmışlardır;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42938" y="2854325"/>
            <a:ext cx="4000500" cy="306388"/>
          </a:xfrm>
          <a:prstGeom prst="rect">
            <a:avLst/>
          </a:prstGeom>
          <a:gradFill>
            <a:gsLst>
              <a:gs pos="99000">
                <a:schemeClr val="bg1">
                  <a:alpha val="91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1400" dirty="0"/>
              <a:t>1-Enerji endüstrisi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42938" y="3140075"/>
            <a:ext cx="4000500" cy="306388"/>
          </a:xfrm>
          <a:prstGeom prst="rect">
            <a:avLst/>
          </a:prstGeom>
          <a:gradFill>
            <a:gsLst>
              <a:gs pos="99000">
                <a:schemeClr val="bg1">
                  <a:alpha val="91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1400" dirty="0"/>
              <a:t>2-Madencilik ve Yapı Malzemeleri Endüstrisi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42938" y="3425825"/>
            <a:ext cx="4000500" cy="306388"/>
          </a:xfrm>
          <a:prstGeom prst="rect">
            <a:avLst/>
          </a:prstGeom>
          <a:gradFill>
            <a:gsLst>
              <a:gs pos="99000">
                <a:schemeClr val="bg1">
                  <a:alpha val="91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1400" dirty="0"/>
              <a:t>3-Metal Endüstrisi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42938" y="3711575"/>
            <a:ext cx="4000500" cy="306388"/>
          </a:xfrm>
          <a:prstGeom prst="rect">
            <a:avLst/>
          </a:prstGeom>
          <a:gradFill>
            <a:gsLst>
              <a:gs pos="99000">
                <a:schemeClr val="bg1">
                  <a:alpha val="91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1400" dirty="0"/>
              <a:t>4-Kimya ve Petrokimya Endüstrisi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42938" y="3997325"/>
            <a:ext cx="4000500" cy="306388"/>
          </a:xfrm>
          <a:prstGeom prst="rect">
            <a:avLst/>
          </a:prstGeom>
          <a:gradFill>
            <a:gsLst>
              <a:gs pos="99000">
                <a:schemeClr val="bg1">
                  <a:alpha val="91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1400" dirty="0"/>
              <a:t>5-Yüzey Kaplama Endüstrisi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42938" y="4283075"/>
            <a:ext cx="4000500" cy="306388"/>
          </a:xfrm>
          <a:prstGeom prst="rect">
            <a:avLst/>
          </a:prstGeom>
          <a:gradFill>
            <a:gsLst>
              <a:gs pos="99000">
                <a:schemeClr val="bg1">
                  <a:alpha val="91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1400" dirty="0" smtClean="0"/>
              <a:t>Orman Ürünleri ve Selüloz Tesisleri</a:t>
            </a:r>
            <a:endParaRPr lang="tr-TR" sz="1400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42938" y="4568825"/>
            <a:ext cx="4000500" cy="306388"/>
          </a:xfrm>
          <a:prstGeom prst="rect">
            <a:avLst/>
          </a:prstGeom>
          <a:gradFill>
            <a:gsLst>
              <a:gs pos="99000">
                <a:schemeClr val="bg1">
                  <a:alpha val="91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1400" dirty="0"/>
              <a:t>7-Gıda Endüstrisi, Tarım ve Hayvancılık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42938" y="4854575"/>
            <a:ext cx="4000500" cy="306388"/>
          </a:xfrm>
          <a:prstGeom prst="rect">
            <a:avLst/>
          </a:prstGeom>
          <a:gradFill>
            <a:gsLst>
              <a:gs pos="99000">
                <a:schemeClr val="bg1">
                  <a:alpha val="91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1400" dirty="0"/>
              <a:t>8-Atık Yönetimi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42938" y="5140325"/>
            <a:ext cx="4000500" cy="522288"/>
          </a:xfrm>
          <a:prstGeom prst="rect">
            <a:avLst/>
          </a:prstGeom>
          <a:gradFill>
            <a:gsLst>
              <a:gs pos="99000">
                <a:schemeClr val="bg1">
                  <a:alpha val="91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1400" dirty="0"/>
              <a:t>9-Maddelerin Depolanması Doldurma ve Boş. Boşaltılması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42938" y="5426075"/>
            <a:ext cx="4000500" cy="306388"/>
          </a:xfrm>
          <a:prstGeom prst="rect">
            <a:avLst/>
          </a:prstGeom>
          <a:gradFill>
            <a:gsLst>
              <a:gs pos="99000">
                <a:schemeClr val="bg1">
                  <a:alpha val="91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1400" dirty="0"/>
              <a:t>10-Diğer Tesisler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857752" y="2915046"/>
            <a:ext cx="2714644" cy="86793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800" dirty="0">
                <a:latin typeface="Arial Narrow" pitchFamily="34" charset="0"/>
              </a:rPr>
              <a:t>Çevreye Kirletici Etkisi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800" dirty="0">
                <a:solidFill>
                  <a:srgbClr val="002060"/>
                </a:solidFill>
                <a:latin typeface="Arial Narrow" pitchFamily="34" charset="0"/>
              </a:rPr>
              <a:t>      </a:t>
            </a:r>
            <a:r>
              <a:rPr lang="tr-TR" sz="1800" dirty="0">
                <a:solidFill>
                  <a:srgbClr val="C00000"/>
                </a:solidFill>
                <a:latin typeface="Arial Narrow" pitchFamily="34" charset="0"/>
              </a:rPr>
              <a:t>Yüksek Olan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58 faaliyet (64)</a:t>
            </a:r>
            <a:endParaRPr lang="tr-TR" sz="18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857752" y="4791088"/>
            <a:ext cx="2714644" cy="86793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800" dirty="0">
                <a:latin typeface="Arial Narrow" pitchFamily="34" charset="0"/>
              </a:rPr>
              <a:t>Çevreye Kirletici Etkisi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800" dirty="0">
                <a:solidFill>
                  <a:srgbClr val="C00000"/>
                </a:solidFill>
                <a:latin typeface="Arial Narrow" pitchFamily="34" charset="0"/>
              </a:rPr>
              <a:t>Olan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145  faaliyet (187)</a:t>
            </a:r>
            <a:endParaRPr lang="tr-TR" sz="18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7715272" y="3209917"/>
            <a:ext cx="685800" cy="36933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EK-1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7715272" y="5001654"/>
            <a:ext cx="685800" cy="36933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EK-2</a:t>
            </a:r>
          </a:p>
        </p:txBody>
      </p:sp>
      <p:sp>
        <p:nvSpPr>
          <p:cNvPr id="22" name="1 Başlık"/>
          <p:cNvSpPr txBox="1">
            <a:spLocks/>
          </p:cNvSpPr>
          <p:nvPr/>
        </p:nvSpPr>
        <p:spPr>
          <a:xfrm>
            <a:off x="1763688" y="311932"/>
            <a:ext cx="5472608" cy="5040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  <a:buClr>
                <a:schemeClr val="accent1"/>
              </a:buClr>
              <a:buSzPct val="65000"/>
              <a:defRPr/>
            </a:pPr>
            <a:r>
              <a:rPr lang="tr-TR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99FF"/>
                </a:solidFill>
              </a:rPr>
              <a:t>ÇEVRE </a:t>
            </a:r>
            <a:r>
              <a:rPr lang="tr-TR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99FF"/>
                </a:solidFill>
              </a:rPr>
              <a:t>İZİN VE LİSANS </a:t>
            </a:r>
            <a:r>
              <a:rPr lang="tr-TR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99FF"/>
                </a:solidFill>
              </a:rPr>
              <a:t>YÖNETMELİĞİ</a:t>
            </a:r>
            <a:endParaRPr lang="tr-TR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99FF"/>
              </a:solidFill>
              <a:latin typeface="Arial" charset="0"/>
            </a:endParaRPr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379126-465A-454E-ADE3-975B797DFE34}" type="datetime1">
              <a:rPr lang="tr-TR" smtClean="0"/>
              <a:pPr>
                <a:defRPr/>
              </a:pPr>
              <a:t>31.03.2015</a:t>
            </a:fld>
            <a:endParaRPr lang="tr-TR" dirty="0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00125" y="4143375"/>
            <a:ext cx="2928938" cy="11572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2200" dirty="0"/>
              <a:t> I. Aşama</a:t>
            </a:r>
          </a:p>
          <a:p>
            <a:pPr algn="ctr">
              <a:defRPr/>
            </a:pPr>
            <a:r>
              <a:rPr lang="tr-TR" sz="2000" dirty="0"/>
              <a:t>Geçici Faaliyet Belgesinin Verilmesi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57813" y="4143375"/>
            <a:ext cx="3000375" cy="11239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2000" dirty="0"/>
              <a:t>II. Aşama</a:t>
            </a:r>
          </a:p>
          <a:p>
            <a:pPr algn="ctr">
              <a:defRPr/>
            </a:pPr>
            <a:r>
              <a:rPr lang="tr-TR" sz="2000" dirty="0"/>
              <a:t>Çevre İzin ve Lisans Sürecinin Tamamlanması</a:t>
            </a:r>
          </a:p>
        </p:txBody>
      </p:sp>
      <p:sp>
        <p:nvSpPr>
          <p:cNvPr id="5" name="Rectangle 92"/>
          <p:cNvSpPr txBox="1">
            <a:spLocks noChangeArrowheads="1"/>
          </p:cNvSpPr>
          <p:nvPr/>
        </p:nvSpPr>
        <p:spPr bwMode="auto">
          <a:xfrm>
            <a:off x="1428753" y="2071745"/>
            <a:ext cx="6286544" cy="1214443"/>
          </a:xfrm>
          <a:prstGeom prst="round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ÇEVRE İZİN VE/VEYA ÇEVRE İZİN VE LİSANSI SÜRECİ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6" name="AutoShape 32"/>
          <p:cNvSpPr>
            <a:spLocks noChangeArrowheads="1"/>
          </p:cNvSpPr>
          <p:nvPr/>
        </p:nvSpPr>
        <p:spPr bwMode="auto">
          <a:xfrm>
            <a:off x="2286009" y="3357626"/>
            <a:ext cx="500066" cy="571504"/>
          </a:xfrm>
          <a:prstGeom prst="downArrow">
            <a:avLst>
              <a:gd name="adj1" fmla="val 50000"/>
              <a:gd name="adj2" fmla="val 56354"/>
            </a:avLst>
          </a:prstGeom>
          <a:solidFill>
            <a:srgbClr val="92D05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tr-TR" dirty="0"/>
          </a:p>
        </p:txBody>
      </p:sp>
      <p:sp>
        <p:nvSpPr>
          <p:cNvPr id="7" name="AutoShape 32"/>
          <p:cNvSpPr>
            <a:spLocks noChangeArrowheads="1"/>
          </p:cNvSpPr>
          <p:nvPr/>
        </p:nvSpPr>
        <p:spPr bwMode="auto">
          <a:xfrm>
            <a:off x="6643727" y="3357626"/>
            <a:ext cx="500066" cy="571504"/>
          </a:xfrm>
          <a:prstGeom prst="downArrow">
            <a:avLst>
              <a:gd name="adj1" fmla="val 50000"/>
              <a:gd name="adj2" fmla="val 56354"/>
            </a:avLst>
          </a:prstGeom>
          <a:solidFill>
            <a:srgbClr val="92D05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tr-TR" dirty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394C6A-CF80-4218-AD3D-01B39B97E765}" type="datetime1">
              <a:rPr lang="tr-TR" smtClean="0"/>
              <a:pPr>
                <a:defRPr/>
              </a:pPr>
              <a:t>31.03.2015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  <p:sp>
        <p:nvSpPr>
          <p:cNvPr id="12" name="1 Başlık"/>
          <p:cNvSpPr txBox="1">
            <a:spLocks/>
          </p:cNvSpPr>
          <p:nvPr/>
        </p:nvSpPr>
        <p:spPr>
          <a:xfrm>
            <a:off x="1907705" y="457003"/>
            <a:ext cx="5328592" cy="101813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  <a:buClr>
                <a:schemeClr val="accent1"/>
              </a:buClr>
              <a:buSzPct val="65000"/>
              <a:defRPr/>
            </a:pPr>
            <a:r>
              <a:rPr lang="tr-TR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ÇEVRE İZİN VE LİSANS YÖNETMELİĞİ</a:t>
            </a:r>
            <a:endParaRPr lang="tr-TR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C94661-BAC1-483D-ACA4-8DE9C9CDE40D}" type="datetime1">
              <a:rPr lang="tr-TR" smtClean="0"/>
              <a:pPr>
                <a:defRPr/>
              </a:pPr>
              <a:t>31.03.2015</a:t>
            </a:fld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11560" y="2132856"/>
            <a:ext cx="7848872" cy="3541395"/>
          </a:xfrm>
          <a:prstGeom prst="roundRect">
            <a:avLst/>
          </a:prstGeom>
          <a:solidFill>
            <a:srgbClr val="F2850E"/>
          </a:solidFill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sz="2200" dirty="0" smtClean="0"/>
          </a:p>
          <a:p>
            <a:pPr algn="ctr">
              <a:defRPr/>
            </a:pPr>
            <a:r>
              <a:rPr lang="tr-TR" sz="4000" dirty="0" smtClean="0"/>
              <a:t> I. AŞAMA</a:t>
            </a:r>
          </a:p>
          <a:p>
            <a:pPr algn="ctr">
              <a:defRPr/>
            </a:pPr>
            <a:endParaRPr lang="tr-TR" sz="4000" dirty="0" smtClean="0"/>
          </a:p>
          <a:p>
            <a:pPr algn="ctr">
              <a:defRPr/>
            </a:pPr>
            <a:r>
              <a:rPr lang="tr-TR" sz="4000" dirty="0" smtClean="0"/>
              <a:t>GEÇİCİ FAALİYET BELGESİNİN VERİLMESİ</a:t>
            </a:r>
          </a:p>
          <a:p>
            <a:pPr algn="ctr">
              <a:defRPr/>
            </a:pPr>
            <a:endParaRPr lang="tr-TR" sz="2000" dirty="0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1785938" y="404664"/>
            <a:ext cx="5450357" cy="101813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  <a:buClr>
                <a:schemeClr val="accent1"/>
              </a:buClr>
              <a:buSzPct val="65000"/>
              <a:defRPr/>
            </a:pPr>
            <a:r>
              <a:rPr lang="tr-TR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ÇEVRE İZİN VE LİSANS YÖNETMELİĞİ</a:t>
            </a:r>
            <a:endParaRPr lang="tr-TR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731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EFCB4-8807-436D-845A-D1F90D1E93A9}" type="datetime1">
              <a:rPr lang="tr-TR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31.03.2015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30570-9279-4C8F-BB56-A4C85FA5B107}" type="slidenum">
              <a:rPr lang="tr-TR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13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1577142" y="3254948"/>
            <a:ext cx="2162188" cy="1160461"/>
          </a:xfrm>
          <a:prstGeom prst="roundRect">
            <a:avLst>
              <a:gd name="adj" fmla="val 16667"/>
            </a:avLst>
          </a:prstGeom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1800" kern="0" dirty="0" smtClean="0">
                <a:latin typeface="Calibri"/>
              </a:rPr>
              <a:t>YETKİLİ MERCİYE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2800" kern="0" dirty="0" smtClean="0">
                <a:latin typeface="Calibri"/>
              </a:rPr>
              <a:t>GFB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1800" kern="0" dirty="0" smtClean="0">
                <a:latin typeface="Calibri"/>
              </a:rPr>
              <a:t>BAŞVURUSUNUN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1800" kern="0" dirty="0" smtClean="0">
                <a:latin typeface="Calibri"/>
              </a:rPr>
              <a:t>YAPILMASI</a:t>
            </a:r>
            <a:endParaRPr lang="tr-TR" sz="1800" kern="0" dirty="0">
              <a:latin typeface="Calibri"/>
            </a:endParaRPr>
          </a:p>
        </p:txBody>
      </p:sp>
      <p:sp>
        <p:nvSpPr>
          <p:cNvPr id="6" name="AutoShape 25"/>
          <p:cNvSpPr>
            <a:spLocks noChangeArrowheads="1"/>
          </p:cNvSpPr>
          <p:nvPr/>
        </p:nvSpPr>
        <p:spPr bwMode="auto">
          <a:xfrm>
            <a:off x="6269110" y="3153146"/>
            <a:ext cx="2820542" cy="1311724"/>
          </a:xfrm>
          <a:prstGeom prst="flowChartDecision">
            <a:avLst/>
          </a:prstGeom>
          <a:solidFill>
            <a:srgbClr val="4BACC6">
              <a:lumMod val="60000"/>
              <a:lumOff val="40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1200" kern="0" dirty="0">
                <a:solidFill>
                  <a:sysClr val="windowText" lastClr="000000"/>
                </a:solidFill>
              </a:rPr>
              <a:t>BAŞVURU </a:t>
            </a:r>
          </a:p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1200" kern="0" dirty="0">
                <a:solidFill>
                  <a:sysClr val="windowText" lastClr="000000"/>
                </a:solidFill>
              </a:rPr>
              <a:t>UYGUN BULUNDU MU?</a:t>
            </a:r>
          </a:p>
        </p:txBody>
      </p:sp>
      <p:sp>
        <p:nvSpPr>
          <p:cNvPr id="8" name="Yuvarlatılmış Dikdörtgen 7"/>
          <p:cNvSpPr/>
          <p:nvPr/>
        </p:nvSpPr>
        <p:spPr>
          <a:xfrm>
            <a:off x="3704281" y="2563155"/>
            <a:ext cx="2164432" cy="789529"/>
          </a:xfrm>
          <a:prstGeom prst="roundRect">
            <a:avLst/>
          </a:prstGeom>
          <a:ln w="38100" cap="rnd" cmpd="dbl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YETKİLİ MERCİİNİN DEĞERLENDİRME SÜRECİ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2182685" y="996734"/>
            <a:ext cx="4001591" cy="132815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defRPr/>
            </a:pPr>
            <a:r>
              <a:rPr lang="tr-TR" sz="1800" kern="0" dirty="0" smtClean="0">
                <a:solidFill>
                  <a:sysClr val="windowText" lastClr="000000"/>
                </a:solidFill>
                <a:latin typeface="Calibri"/>
              </a:rPr>
              <a:t>SÜRECİN TAMAMLANMASI İÇİN </a:t>
            </a:r>
            <a:endParaRPr lang="tr-TR" sz="1800" kern="0" dirty="0">
              <a:solidFill>
                <a:sysClr val="windowText" lastClr="000000"/>
              </a:solidFill>
              <a:latin typeface="Calibri"/>
            </a:endParaRPr>
          </a:p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defRPr/>
            </a:pPr>
            <a:r>
              <a:rPr lang="tr-TR" sz="2000" kern="0" dirty="0">
                <a:solidFill>
                  <a:srgbClr val="C00000"/>
                </a:solidFill>
                <a:latin typeface="Calibri"/>
              </a:rPr>
              <a:t>1 </a:t>
            </a:r>
            <a:r>
              <a:rPr lang="tr-TR" sz="2000" kern="0" dirty="0" smtClean="0">
                <a:solidFill>
                  <a:srgbClr val="C00000"/>
                </a:solidFill>
                <a:latin typeface="Calibri"/>
              </a:rPr>
              <a:t>YIL</a:t>
            </a:r>
            <a:r>
              <a:rPr lang="tr-TR" sz="1600" kern="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tr-TR" sz="1800" kern="0" dirty="0" smtClean="0">
                <a:solidFill>
                  <a:sysClr val="windowText" lastClr="000000"/>
                </a:solidFill>
                <a:latin typeface="Calibri"/>
              </a:rPr>
              <a:t>SÜRELİ</a:t>
            </a:r>
            <a:endParaRPr lang="tr-TR" sz="1800" kern="0" dirty="0">
              <a:solidFill>
                <a:sysClr val="windowText" lastClr="000000"/>
              </a:solidFill>
              <a:latin typeface="Calibri"/>
            </a:endParaRPr>
          </a:p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defRPr/>
            </a:pPr>
            <a:r>
              <a:rPr lang="tr-TR" sz="2000" kern="0" dirty="0" smtClean="0">
                <a:solidFill>
                  <a:srgbClr val="C00000"/>
                </a:solidFill>
                <a:latin typeface="Calibri"/>
              </a:rPr>
              <a:t>G</a:t>
            </a:r>
            <a:r>
              <a:rPr lang="tr-TR" sz="2000" kern="0" dirty="0" smtClean="0">
                <a:solidFill>
                  <a:sysClr val="windowText" lastClr="000000"/>
                </a:solidFill>
                <a:latin typeface="Calibri"/>
              </a:rPr>
              <a:t>EÇİCİ </a:t>
            </a:r>
            <a:r>
              <a:rPr lang="tr-TR" sz="2000" kern="0" dirty="0" smtClean="0">
                <a:solidFill>
                  <a:srgbClr val="C00000"/>
                </a:solidFill>
                <a:latin typeface="Calibri"/>
              </a:rPr>
              <a:t>F</a:t>
            </a:r>
            <a:r>
              <a:rPr lang="tr-TR" sz="2000" kern="0" dirty="0" smtClean="0">
                <a:solidFill>
                  <a:sysClr val="windowText" lastClr="000000"/>
                </a:solidFill>
                <a:latin typeface="Calibri"/>
              </a:rPr>
              <a:t>AALİYET </a:t>
            </a:r>
            <a:r>
              <a:rPr lang="tr-TR" sz="2000" kern="0" dirty="0" smtClean="0">
                <a:solidFill>
                  <a:srgbClr val="C00000"/>
                </a:solidFill>
                <a:latin typeface="Calibri"/>
              </a:rPr>
              <a:t>B</a:t>
            </a:r>
            <a:r>
              <a:rPr lang="tr-TR" sz="2000" kern="0" dirty="0" smtClean="0">
                <a:solidFill>
                  <a:sysClr val="windowText" lastClr="000000"/>
                </a:solidFill>
                <a:latin typeface="Calibri"/>
              </a:rPr>
              <a:t>ELGESİ </a:t>
            </a:r>
            <a:endParaRPr lang="tr-TR" sz="2000" kern="0" dirty="0">
              <a:solidFill>
                <a:sysClr val="windowText" lastClr="000000"/>
              </a:solidFill>
              <a:latin typeface="Calibri"/>
            </a:endParaRPr>
          </a:p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defRPr/>
            </a:pPr>
            <a:r>
              <a:rPr lang="tr-TR" sz="1800" kern="0" dirty="0" smtClean="0">
                <a:solidFill>
                  <a:sysClr val="windowText" lastClr="000000"/>
                </a:solidFill>
                <a:latin typeface="Calibri"/>
              </a:rPr>
              <a:t>DÜZENLENİR</a:t>
            </a:r>
            <a:endParaRPr lang="tr-TR" sz="18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" name="Sağ Ok 12"/>
          <p:cNvSpPr/>
          <p:nvPr/>
        </p:nvSpPr>
        <p:spPr>
          <a:xfrm>
            <a:off x="3779912" y="3337991"/>
            <a:ext cx="2160240" cy="83293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30 GÜN</a:t>
            </a:r>
            <a:endParaRPr lang="tr-TR" sz="2400" dirty="0"/>
          </a:p>
        </p:txBody>
      </p:sp>
      <p:sp>
        <p:nvSpPr>
          <p:cNvPr id="14" name="AutoShape 32"/>
          <p:cNvSpPr>
            <a:spLocks noChangeArrowheads="1"/>
          </p:cNvSpPr>
          <p:nvPr/>
        </p:nvSpPr>
        <p:spPr bwMode="auto">
          <a:xfrm>
            <a:off x="7407496" y="4457230"/>
            <a:ext cx="720080" cy="1589021"/>
          </a:xfrm>
          <a:prstGeom prst="downArrow">
            <a:avLst>
              <a:gd name="adj1" fmla="val 50000"/>
              <a:gd name="adj2" fmla="val 56354"/>
            </a:avLst>
          </a:prstGeom>
          <a:solidFill>
            <a:srgbClr val="7030A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buFont typeface="Wingdings" pitchFamily="2" charset="2"/>
              <a:buChar char="n"/>
              <a:defRPr/>
            </a:pPr>
            <a:r>
              <a:rPr lang="tr-TR" sz="2400" kern="0" dirty="0" smtClean="0">
                <a:solidFill>
                  <a:sysClr val="window" lastClr="FFFFFF"/>
                </a:solidFill>
                <a:latin typeface="Calibri" pitchFamily="34" charset="0"/>
                <a:cs typeface="Calibri" pitchFamily="34" charset="0"/>
              </a:rPr>
              <a:t>HAYIR</a:t>
            </a:r>
            <a:endParaRPr lang="tr-TR" sz="2400" kern="0" dirty="0">
              <a:solidFill>
                <a:sysClr val="window" lastClr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Yuvarlatılmış Dikdörtgen 14"/>
          <p:cNvSpPr/>
          <p:nvPr/>
        </p:nvSpPr>
        <p:spPr>
          <a:xfrm>
            <a:off x="6192488" y="5999343"/>
            <a:ext cx="2430016" cy="789529"/>
          </a:xfrm>
          <a:prstGeom prst="roundRect">
            <a:avLst/>
          </a:prstGeom>
          <a:ln w="38100" cap="rnd" cmpd="dbl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EKSİKLİKLERİN BİLDİRİLMESİ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16" name="Sol Ok 15"/>
          <p:cNvSpPr/>
          <p:nvPr/>
        </p:nvSpPr>
        <p:spPr>
          <a:xfrm>
            <a:off x="3949323" y="6011497"/>
            <a:ext cx="2234953" cy="793349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400" dirty="0">
                <a:solidFill>
                  <a:prstClr val="white"/>
                </a:solidFill>
              </a:rPr>
              <a:t>60 GÜN</a:t>
            </a:r>
          </a:p>
        </p:txBody>
      </p:sp>
      <p:sp>
        <p:nvSpPr>
          <p:cNvPr id="17" name="Yuvarlatılmış Dikdörtgen 16"/>
          <p:cNvSpPr/>
          <p:nvPr/>
        </p:nvSpPr>
        <p:spPr>
          <a:xfrm>
            <a:off x="4282405" y="5212070"/>
            <a:ext cx="1913134" cy="953233"/>
          </a:xfrm>
          <a:prstGeom prst="roundRect">
            <a:avLst/>
          </a:prstGeom>
          <a:ln w="38100" cap="rnd" cmpd="dbl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EKSİKLİKLER TAMAMLANARAK YETKİLİ MERCİYE GÖNDERİLİR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18" name="Yuvarlatılmış Dikdörtgen 17"/>
          <p:cNvSpPr/>
          <p:nvPr/>
        </p:nvSpPr>
        <p:spPr>
          <a:xfrm>
            <a:off x="1879593" y="5991621"/>
            <a:ext cx="2056210" cy="833100"/>
          </a:xfrm>
          <a:prstGeom prst="roundRect">
            <a:avLst/>
          </a:prstGeom>
          <a:ln w="38100" cap="rnd" cmpd="dbl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BAŞVURUNUN YENİDEN DEĞERLENDİRİLMESİ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21" name="Bükülü Ok 20"/>
          <p:cNvSpPr/>
          <p:nvPr/>
        </p:nvSpPr>
        <p:spPr>
          <a:xfrm rot="16200000">
            <a:off x="300062" y="5036642"/>
            <a:ext cx="1590528" cy="1543596"/>
          </a:xfrm>
          <a:prstGeom prst="ben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 anchorCtr="1"/>
          <a:lstStyle/>
          <a:p>
            <a:pPr lvl="0" algn="ctr"/>
            <a:endParaRPr lang="tr-TR" sz="2400" dirty="0" smtClean="0">
              <a:solidFill>
                <a:schemeClr val="tx1"/>
              </a:solidFill>
            </a:endParaRPr>
          </a:p>
          <a:p>
            <a:pPr lvl="0" algn="ctr"/>
            <a:endParaRPr lang="tr-TR" sz="2400" dirty="0">
              <a:solidFill>
                <a:schemeClr val="tx1"/>
              </a:solidFill>
            </a:endParaRPr>
          </a:p>
          <a:p>
            <a:pPr lvl="0" algn="ctr"/>
            <a:endParaRPr lang="tr-TR" sz="2400" dirty="0" smtClean="0">
              <a:solidFill>
                <a:schemeClr val="tx1"/>
              </a:solidFill>
            </a:endParaRPr>
          </a:p>
          <a:p>
            <a:pPr lvl="0" algn="ctr"/>
            <a:r>
              <a:rPr lang="tr-TR" sz="2400" dirty="0" smtClean="0">
                <a:solidFill>
                  <a:schemeClr val="tx1"/>
                </a:solidFill>
              </a:rPr>
              <a:t>   </a:t>
            </a:r>
            <a:r>
              <a:rPr lang="tr-TR" sz="2400" dirty="0">
                <a:solidFill>
                  <a:prstClr val="white"/>
                </a:solidFill>
              </a:rPr>
              <a:t>20 GÜN</a:t>
            </a:r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0" y="2957919"/>
            <a:ext cx="1403647" cy="2055257"/>
          </a:xfrm>
          <a:prstGeom prst="flowChartDecision">
            <a:avLst/>
          </a:prstGeom>
          <a:solidFill>
            <a:srgbClr val="4BACC6">
              <a:lumMod val="60000"/>
              <a:lumOff val="40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1200" kern="0" dirty="0" smtClean="0">
                <a:solidFill>
                  <a:sysClr val="windowText" lastClr="000000"/>
                </a:solidFill>
              </a:rPr>
              <a:t>BAŞVURU</a:t>
            </a:r>
          </a:p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1200" kern="0" dirty="0" smtClean="0">
                <a:solidFill>
                  <a:sysClr val="windowText" lastClr="000000"/>
                </a:solidFill>
              </a:rPr>
              <a:t>UYGUN </a:t>
            </a:r>
          </a:p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1200" kern="0" dirty="0" smtClean="0">
                <a:solidFill>
                  <a:sysClr val="windowText" lastClr="000000"/>
                </a:solidFill>
              </a:rPr>
              <a:t>BULUNDU </a:t>
            </a:r>
            <a:r>
              <a:rPr lang="tr-TR" sz="1200" kern="0" dirty="0">
                <a:solidFill>
                  <a:sysClr val="windowText" lastClr="000000"/>
                </a:solidFill>
              </a:rPr>
              <a:t>MU?</a:t>
            </a:r>
          </a:p>
        </p:txBody>
      </p:sp>
      <p:sp>
        <p:nvSpPr>
          <p:cNvPr id="24" name="12 Bükülü Ok"/>
          <p:cNvSpPr/>
          <p:nvPr/>
        </p:nvSpPr>
        <p:spPr>
          <a:xfrm>
            <a:off x="971600" y="1394833"/>
            <a:ext cx="1211085" cy="1860115"/>
          </a:xfrm>
          <a:prstGeom prst="bentArrow">
            <a:avLst>
              <a:gd name="adj1" fmla="val 39894"/>
              <a:gd name="adj2" fmla="val 25000"/>
              <a:gd name="adj3" fmla="val 25000"/>
              <a:gd name="adj4" fmla="val 43750"/>
            </a:avLst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vert270" anchor="t" anchorCtr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prstClr val="white"/>
                </a:solidFill>
                <a:latin typeface="+mn-lt"/>
              </a:rPr>
              <a:t>EVET</a:t>
            </a:r>
          </a:p>
        </p:txBody>
      </p:sp>
      <p:sp>
        <p:nvSpPr>
          <p:cNvPr id="27" name="12 Bükülü Ok"/>
          <p:cNvSpPr/>
          <p:nvPr/>
        </p:nvSpPr>
        <p:spPr>
          <a:xfrm flipH="1">
            <a:off x="6588224" y="1394831"/>
            <a:ext cx="1327227" cy="1708409"/>
          </a:xfrm>
          <a:prstGeom prst="bentArrow">
            <a:avLst>
              <a:gd name="adj1" fmla="val 35326"/>
              <a:gd name="adj2" fmla="val 25000"/>
              <a:gd name="adj3" fmla="val 25000"/>
              <a:gd name="adj4" fmla="val 43750"/>
            </a:avLst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vert270" anchor="b" anchorCtr="0"/>
          <a:lstStyle/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buFont typeface="Wingdings" pitchFamily="2" charset="2"/>
              <a:buChar char="n"/>
              <a:defRPr/>
            </a:pPr>
            <a:r>
              <a:rPr lang="tr-TR" sz="2400" kern="0" dirty="0">
                <a:solidFill>
                  <a:sysClr val="window" lastClr="FFFFFF"/>
                </a:solidFill>
                <a:latin typeface="Calibri" pitchFamily="34" charset="0"/>
                <a:cs typeface="Calibri" pitchFamily="34" charset="0"/>
              </a:rPr>
              <a:t>EVET</a:t>
            </a:r>
          </a:p>
        </p:txBody>
      </p:sp>
      <p:sp>
        <p:nvSpPr>
          <p:cNvPr id="29" name="12 Bükülü Ok"/>
          <p:cNvSpPr/>
          <p:nvPr/>
        </p:nvSpPr>
        <p:spPr>
          <a:xfrm>
            <a:off x="108751" y="116632"/>
            <a:ext cx="2073934" cy="3138316"/>
          </a:xfrm>
          <a:prstGeom prst="bentArrow">
            <a:avLst>
              <a:gd name="adj1" fmla="val 24296"/>
              <a:gd name="adj2" fmla="val 25000"/>
              <a:gd name="adj3" fmla="val 25000"/>
              <a:gd name="adj4" fmla="val 43750"/>
            </a:avLst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vert270" anchor="t" anchorCtr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prstClr val="white"/>
                </a:solidFill>
                <a:latin typeface="+mn-lt"/>
              </a:rPr>
              <a:t>HAYIR</a:t>
            </a:r>
            <a:endParaRPr lang="tr-TR" sz="240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30" name="AutoShape 21"/>
          <p:cNvSpPr>
            <a:spLocks noChangeArrowheads="1"/>
          </p:cNvSpPr>
          <p:nvPr/>
        </p:nvSpPr>
        <p:spPr bwMode="auto">
          <a:xfrm>
            <a:off x="2202504" y="116632"/>
            <a:ext cx="3261692" cy="792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2400" kern="0" dirty="0" smtClean="0">
                <a:solidFill>
                  <a:sysClr val="window" lastClr="FFFFFF"/>
                </a:solidFill>
                <a:latin typeface="Calibri"/>
              </a:rPr>
              <a:t>BAŞVURU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2400" kern="0" dirty="0" smtClean="0">
                <a:solidFill>
                  <a:sysClr val="window" lastClr="FFFFFF"/>
                </a:solidFill>
                <a:latin typeface="Calibri"/>
              </a:rPr>
              <a:t>REDDEDİLİR</a:t>
            </a:r>
            <a:endParaRPr lang="tr-TR" sz="2400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1" name="AutoShape 21"/>
          <p:cNvSpPr>
            <a:spLocks noChangeArrowheads="1"/>
          </p:cNvSpPr>
          <p:nvPr/>
        </p:nvSpPr>
        <p:spPr bwMode="auto">
          <a:xfrm>
            <a:off x="4264032" y="4479729"/>
            <a:ext cx="2010025" cy="64807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1600" kern="0" dirty="0" smtClean="0">
                <a:latin typeface="Calibri"/>
              </a:rPr>
              <a:t>EKSİKLİKLERİN SÜRESİ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1600" kern="0" dirty="0" smtClean="0">
                <a:latin typeface="Calibri"/>
              </a:rPr>
              <a:t>İÇERİSİNDE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1600" kern="0" dirty="0" smtClean="0">
                <a:latin typeface="Calibri"/>
              </a:rPr>
              <a:t>GÖNDERİLMEMESİ</a:t>
            </a:r>
            <a:endParaRPr lang="tr-TR" sz="1600" kern="0" dirty="0">
              <a:latin typeface="Calibri"/>
            </a:endParaRPr>
          </a:p>
        </p:txBody>
      </p:sp>
      <p:sp>
        <p:nvSpPr>
          <p:cNvPr id="32" name="12 Bükülü Ok"/>
          <p:cNvSpPr/>
          <p:nvPr/>
        </p:nvSpPr>
        <p:spPr>
          <a:xfrm flipH="1">
            <a:off x="5464196" y="231700"/>
            <a:ext cx="720079" cy="4183709"/>
          </a:xfrm>
          <a:prstGeom prst="bentArrow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800" b="0" kern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009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0"/>
                            </p:stCondLst>
                            <p:childTnLst>
                              <p:par>
                                <p:cTn id="6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500"/>
                            </p:stCondLst>
                            <p:childTnLst>
                              <p:par>
                                <p:cTn id="7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500"/>
                            </p:stCondLst>
                            <p:childTnLst>
                              <p:par>
                                <p:cTn id="8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8500"/>
                            </p:stCondLst>
                            <p:childTnLst>
                              <p:par>
                                <p:cTn id="8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4" grpId="0" animBg="1"/>
      <p:bldP spid="27" grpId="0" animBg="1"/>
      <p:bldP spid="29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2"/>
          <p:cNvSpPr txBox="1">
            <a:spLocks noChangeArrowheads="1"/>
          </p:cNvSpPr>
          <p:nvPr/>
        </p:nvSpPr>
        <p:spPr bwMode="auto">
          <a:xfrm>
            <a:off x="1187624" y="1229678"/>
            <a:ext cx="7168310" cy="42862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defRPr/>
            </a:pPr>
            <a:r>
              <a:rPr lang="tr-TR" sz="2000" dirty="0">
                <a:solidFill>
                  <a:schemeClr val="tx1"/>
                </a:solidFill>
              </a:rPr>
              <a:t>EK-3A  GEÇİCİ FAALİYET BELGESİ BAŞVURU FORMU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14348" y="2490936"/>
            <a:ext cx="3886200" cy="3962400"/>
          </a:xfrm>
          <a:prstGeom prst="rect">
            <a:avLst/>
          </a:prstGeom>
          <a:ln w="9525" cap="flat" cmpd="sng" algn="ctr">
            <a:noFill/>
            <a:prstDash val="solid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  <a:buSzPct val="65000"/>
              <a:buFont typeface="Wingdings" pitchFamily="2" charset="2"/>
              <a:buChar char=""/>
              <a:defRPr/>
            </a:pPr>
            <a:endParaRPr lang="tr-TR" sz="2000" dirty="0">
              <a:latin typeface="Times New Roman" pitchFamily="18" charset="0"/>
            </a:endParaRPr>
          </a:p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  <a:buSzPct val="65000"/>
              <a:buFontTx/>
              <a:buBlip>
                <a:blip r:embed="rId2"/>
              </a:buBlip>
              <a:defRPr/>
            </a:pPr>
            <a:r>
              <a:rPr lang="tr-TR" sz="2000" dirty="0">
                <a:latin typeface="Times New Roman" pitchFamily="18" charset="0"/>
              </a:rPr>
              <a:t>Tesisin / Faaliyetin Adı</a:t>
            </a:r>
          </a:p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  <a:buSzPct val="65000"/>
              <a:buFontTx/>
              <a:buBlip>
                <a:blip r:embed="rId2"/>
              </a:buBlip>
              <a:defRPr/>
            </a:pPr>
            <a:r>
              <a:rPr lang="tr-TR" sz="2000" dirty="0">
                <a:latin typeface="Times New Roman" pitchFamily="18" charset="0"/>
              </a:rPr>
              <a:t>Tesisin / faaliyetin Adresi</a:t>
            </a:r>
          </a:p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  <a:buSzPct val="65000"/>
              <a:buFontTx/>
              <a:buBlip>
                <a:blip r:embed="rId2"/>
              </a:buBlip>
              <a:defRPr/>
            </a:pPr>
            <a:r>
              <a:rPr lang="tr-TR" sz="2000" dirty="0">
                <a:latin typeface="Times New Roman" pitchFamily="18" charset="0"/>
              </a:rPr>
              <a:t>İli</a:t>
            </a:r>
          </a:p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  <a:buSzPct val="65000"/>
              <a:buFontTx/>
              <a:buBlip>
                <a:blip r:embed="rId2"/>
              </a:buBlip>
              <a:defRPr/>
            </a:pPr>
            <a:r>
              <a:rPr lang="tr-TR" sz="2000" dirty="0">
                <a:latin typeface="Times New Roman" pitchFamily="18" charset="0"/>
              </a:rPr>
              <a:t>İlçesi</a:t>
            </a:r>
          </a:p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  <a:buSzPct val="65000"/>
              <a:buFontTx/>
              <a:buBlip>
                <a:blip r:embed="rId2"/>
              </a:buBlip>
              <a:defRPr/>
            </a:pPr>
            <a:r>
              <a:rPr lang="tr-TR" sz="2000" dirty="0">
                <a:latin typeface="Times New Roman" pitchFamily="18" charset="0"/>
              </a:rPr>
              <a:t>Ada, Parsel, Pafta</a:t>
            </a:r>
          </a:p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  <a:buSzPct val="65000"/>
              <a:buFontTx/>
              <a:buBlip>
                <a:blip r:embed="rId2"/>
              </a:buBlip>
              <a:defRPr/>
            </a:pPr>
            <a:r>
              <a:rPr lang="tr-TR" sz="2000" dirty="0">
                <a:latin typeface="Times New Roman" pitchFamily="18" charset="0"/>
              </a:rPr>
              <a:t>Koordinat Bilgileri</a:t>
            </a:r>
          </a:p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  <a:buSzPct val="65000"/>
              <a:buFontTx/>
              <a:buBlip>
                <a:blip r:embed="rId2"/>
              </a:buBlip>
              <a:defRPr/>
            </a:pPr>
            <a:r>
              <a:rPr lang="tr-TR" sz="2000" dirty="0">
                <a:latin typeface="Times New Roman" pitchFamily="18" charset="0"/>
              </a:rPr>
              <a:t>Vergi Dairesi ve Numarası</a:t>
            </a:r>
          </a:p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  <a:buSzPct val="65000"/>
              <a:buFontTx/>
              <a:buBlip>
                <a:blip r:embed="rId2"/>
              </a:buBlip>
              <a:defRPr/>
            </a:pPr>
            <a:r>
              <a:rPr lang="tr-TR" sz="2000" dirty="0">
                <a:latin typeface="Times New Roman" pitchFamily="18" charset="0"/>
              </a:rPr>
              <a:t>SGK İşyeri Sicil No</a:t>
            </a:r>
          </a:p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  <a:buSzPct val="65000"/>
              <a:buFontTx/>
              <a:buBlip>
                <a:blip r:embed="rId2"/>
              </a:buBlip>
              <a:defRPr/>
            </a:pPr>
            <a:r>
              <a:rPr lang="tr-TR" sz="2000" dirty="0">
                <a:latin typeface="Times New Roman" pitchFamily="18" charset="0"/>
              </a:rPr>
              <a:t>Ticaret / sanayi Odası No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00548" y="2490936"/>
            <a:ext cx="4038600" cy="3962400"/>
          </a:xfrm>
          <a:prstGeom prst="rect">
            <a:avLst/>
          </a:prstGeom>
          <a:ln w="9525" cap="flat" cmpd="sng" algn="ctr">
            <a:noFill/>
            <a:prstDash val="solid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  <a:buSzPct val="65000"/>
              <a:buFont typeface="Wingdings" pitchFamily="2" charset="2"/>
              <a:buChar char="t"/>
              <a:defRPr/>
            </a:pPr>
            <a:endParaRPr lang="tr-TR" sz="2000" dirty="0">
              <a:latin typeface="Times New Roman" pitchFamily="18" charset="0"/>
            </a:endParaRPr>
          </a:p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  <a:buSzPct val="65000"/>
              <a:buFontTx/>
              <a:buBlip>
                <a:blip r:embed="rId2"/>
              </a:buBlip>
              <a:defRPr/>
            </a:pPr>
            <a:r>
              <a:rPr lang="tr-TR" sz="2000" dirty="0">
                <a:latin typeface="Times New Roman" pitchFamily="18" charset="0"/>
              </a:rPr>
              <a:t>Tesis Yetkilisi TC Kimlik No</a:t>
            </a:r>
          </a:p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  <a:buSzPct val="65000"/>
              <a:buFontTx/>
              <a:buBlip>
                <a:blip r:embed="rId2"/>
              </a:buBlip>
              <a:defRPr/>
            </a:pPr>
            <a:r>
              <a:rPr lang="tr-TR" sz="2000" dirty="0" err="1">
                <a:latin typeface="Times New Roman" pitchFamily="18" charset="0"/>
              </a:rPr>
              <a:t>Nace</a:t>
            </a:r>
            <a:r>
              <a:rPr lang="tr-TR" sz="2000" dirty="0">
                <a:latin typeface="Times New Roman" pitchFamily="18" charset="0"/>
              </a:rPr>
              <a:t> Kodu</a:t>
            </a:r>
          </a:p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  <a:buSzPct val="65000"/>
              <a:buFontTx/>
              <a:buBlip>
                <a:blip r:embed="rId2"/>
              </a:buBlip>
              <a:defRPr/>
            </a:pPr>
            <a:r>
              <a:rPr lang="tr-TR" sz="2000" dirty="0" smtClean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tr-TR" sz="2000" dirty="0" smtClean="0">
                <a:latin typeface="Times New Roman" pitchFamily="18" charset="0"/>
              </a:rPr>
              <a:t>Üretim/Faaliyet Konusu</a:t>
            </a:r>
            <a:endParaRPr lang="tr-TR" sz="2000" dirty="0">
              <a:latin typeface="Times New Roman" pitchFamily="18" charset="0"/>
            </a:endParaRPr>
          </a:p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  <a:buSzPct val="65000"/>
              <a:buFontTx/>
              <a:buBlip>
                <a:blip r:embed="rId2"/>
              </a:buBlip>
              <a:defRPr/>
            </a:pPr>
            <a:r>
              <a:rPr lang="tr-TR" sz="2000" dirty="0" smtClean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tr-TR" sz="2000" dirty="0" smtClean="0">
                <a:latin typeface="Times New Roman" pitchFamily="18" charset="0"/>
              </a:rPr>
              <a:t>Yıllık Üretim </a:t>
            </a:r>
            <a:r>
              <a:rPr lang="tr-TR" sz="2000" dirty="0">
                <a:latin typeface="Times New Roman" pitchFamily="18" charset="0"/>
              </a:rPr>
              <a:t>Kapasitesi</a:t>
            </a:r>
          </a:p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  <a:buSzPct val="65000"/>
              <a:buFontTx/>
              <a:buBlip>
                <a:blip r:embed="rId2"/>
              </a:buBlip>
              <a:defRPr/>
            </a:pPr>
            <a:r>
              <a:rPr lang="tr-TR" sz="2000" dirty="0" smtClean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tr-TR" sz="2000" dirty="0" smtClean="0">
                <a:latin typeface="Times New Roman" pitchFamily="18" charset="0"/>
              </a:rPr>
              <a:t>Tesisin </a:t>
            </a:r>
            <a:r>
              <a:rPr lang="tr-TR" sz="2000" dirty="0">
                <a:latin typeface="Times New Roman" pitchFamily="18" charset="0"/>
              </a:rPr>
              <a:t>/ Faaliyetin Alanı, Vardiya Sayısı, Kişi Sayısı</a:t>
            </a:r>
          </a:p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  <a:buSzPct val="65000"/>
              <a:buFontTx/>
              <a:buBlip>
                <a:blip r:embed="rId2"/>
              </a:buBlip>
              <a:defRPr/>
            </a:pPr>
            <a:r>
              <a:rPr lang="tr-TR" sz="2000" dirty="0">
                <a:latin typeface="Times New Roman" pitchFamily="18" charset="0"/>
              </a:rPr>
              <a:t>Tesisin / Faaliyetin Bulunduğu Bölge</a:t>
            </a:r>
          </a:p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  <a:buSzPct val="65000"/>
              <a:buFontTx/>
              <a:buBlip>
                <a:blip r:embed="rId2"/>
              </a:buBlip>
              <a:defRPr/>
            </a:pPr>
            <a:r>
              <a:rPr lang="tr-TR" sz="2000" dirty="0">
                <a:latin typeface="Times New Roman" pitchFamily="18" charset="0"/>
              </a:rPr>
              <a:t>ÇED </a:t>
            </a:r>
            <a:r>
              <a:rPr lang="tr-TR" sz="2000" dirty="0" smtClean="0">
                <a:latin typeface="Times New Roman" pitchFamily="18" charset="0"/>
              </a:rPr>
              <a:t>Yönetmeliği Kapsamında Alınmış İzinler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6" name="Rectangle 92"/>
          <p:cNvSpPr txBox="1">
            <a:spLocks noChangeArrowheads="1"/>
          </p:cNvSpPr>
          <p:nvPr/>
        </p:nvSpPr>
        <p:spPr bwMode="auto">
          <a:xfrm>
            <a:off x="714348" y="2033736"/>
            <a:ext cx="7924800" cy="457200"/>
          </a:xfrm>
          <a:prstGeom prst="rect">
            <a:avLst/>
          </a:prstGeom>
          <a:solidFill>
            <a:srgbClr val="F2850E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600" dirty="0">
                <a:solidFill>
                  <a:schemeClr val="tx1"/>
                </a:solidFill>
              </a:rPr>
              <a:t>GEÇİCİ FAALİYET BELGESİ BAŞVURU FORMU / TESİSİN KİMLİĞİ</a:t>
            </a:r>
          </a:p>
        </p:txBody>
      </p:sp>
      <p:sp>
        <p:nvSpPr>
          <p:cNvPr id="9" name="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F40746-3047-47FF-A56D-2EF409A715CB}" type="datetime1">
              <a:rPr lang="tr-TR" smtClean="0"/>
              <a:pPr>
                <a:defRPr/>
              </a:pPr>
              <a:t>31.03.2015</a:t>
            </a:fld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  <p:sp>
        <p:nvSpPr>
          <p:cNvPr id="12" name="1 Başlık"/>
          <p:cNvSpPr txBox="1">
            <a:spLocks/>
          </p:cNvSpPr>
          <p:nvPr/>
        </p:nvSpPr>
        <p:spPr>
          <a:xfrm>
            <a:off x="1785938" y="188640"/>
            <a:ext cx="5450357" cy="101813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  <a:buClr>
                <a:schemeClr val="accent1"/>
              </a:buClr>
              <a:buSzPct val="65000"/>
              <a:defRPr/>
            </a:pPr>
            <a:r>
              <a:rPr lang="tr-TR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ÇEVRE İZİN VE LİSANS YÖNETMELİĞİ</a:t>
            </a:r>
            <a:endParaRPr lang="tr-TR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2"/>
          <p:cNvSpPr txBox="1">
            <a:spLocks noChangeArrowheads="1"/>
          </p:cNvSpPr>
          <p:nvPr/>
        </p:nvSpPr>
        <p:spPr bwMode="auto">
          <a:xfrm>
            <a:off x="1001778" y="1340768"/>
            <a:ext cx="7098614" cy="42862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defRPr/>
            </a:pPr>
            <a:r>
              <a:rPr lang="tr-TR" sz="2000" dirty="0">
                <a:solidFill>
                  <a:schemeClr val="tx1"/>
                </a:solidFill>
              </a:rPr>
              <a:t>ORTAK BELGELER</a:t>
            </a:r>
          </a:p>
        </p:txBody>
      </p:sp>
      <p:graphicFrame>
        <p:nvGraphicFramePr>
          <p:cNvPr id="4" name="3 Diyagram"/>
          <p:cNvGraphicFramePr/>
          <p:nvPr>
            <p:extLst>
              <p:ext uri="{D42A27DB-BD31-4B8C-83A1-F6EECF244321}">
                <p14:modId xmlns:p14="http://schemas.microsoft.com/office/powerpoint/2010/main" val="2739362771"/>
              </p:ext>
            </p:extLst>
          </p:nvPr>
        </p:nvGraphicFramePr>
        <p:xfrm>
          <a:off x="1259632" y="2132856"/>
          <a:ext cx="662473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1 Başlık"/>
          <p:cNvSpPr txBox="1">
            <a:spLocks/>
          </p:cNvSpPr>
          <p:nvPr/>
        </p:nvSpPr>
        <p:spPr>
          <a:xfrm>
            <a:off x="1763688" y="260648"/>
            <a:ext cx="5472608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Ek-3B GEÇİCİ FAALİYET BELGESİ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BAŞVURU FORMU EKLERİ</a:t>
            </a: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tr-TR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99FF"/>
              </a:solidFill>
              <a:latin typeface="Arial" charset="0"/>
            </a:endParaRP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C39D1-C933-47E9-B338-090E35B722EC}" type="datetime1">
              <a:rPr lang="tr-TR" smtClean="0"/>
              <a:pPr>
                <a:defRPr/>
              </a:pPr>
              <a:t>31.03.2015</a:t>
            </a:fld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001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Serbest Form"/>
          <p:cNvSpPr/>
          <p:nvPr/>
        </p:nvSpPr>
        <p:spPr>
          <a:xfrm>
            <a:off x="415950" y="4672806"/>
            <a:ext cx="2808287" cy="628650"/>
          </a:xfrm>
          <a:custGeom>
            <a:avLst/>
            <a:gdLst>
              <a:gd name="connsiteX0" fmla="*/ 0 w 2194560"/>
              <a:gd name="connsiteY0" fmla="*/ 218286 h 1309687"/>
              <a:gd name="connsiteX1" fmla="*/ 63935 w 2194560"/>
              <a:gd name="connsiteY1" fmla="*/ 63935 h 1309687"/>
              <a:gd name="connsiteX2" fmla="*/ 218287 w 2194560"/>
              <a:gd name="connsiteY2" fmla="*/ 1 h 1309687"/>
              <a:gd name="connsiteX3" fmla="*/ 1976274 w 2194560"/>
              <a:gd name="connsiteY3" fmla="*/ 0 h 1309687"/>
              <a:gd name="connsiteX4" fmla="*/ 2130625 w 2194560"/>
              <a:gd name="connsiteY4" fmla="*/ 63935 h 1309687"/>
              <a:gd name="connsiteX5" fmla="*/ 2194559 w 2194560"/>
              <a:gd name="connsiteY5" fmla="*/ 218287 h 1309687"/>
              <a:gd name="connsiteX6" fmla="*/ 2194560 w 2194560"/>
              <a:gd name="connsiteY6" fmla="*/ 1091401 h 1309687"/>
              <a:gd name="connsiteX7" fmla="*/ 2130625 w 2194560"/>
              <a:gd name="connsiteY7" fmla="*/ 1245753 h 1309687"/>
              <a:gd name="connsiteX8" fmla="*/ 1976273 w 2194560"/>
              <a:gd name="connsiteY8" fmla="*/ 1309687 h 1309687"/>
              <a:gd name="connsiteX9" fmla="*/ 218286 w 2194560"/>
              <a:gd name="connsiteY9" fmla="*/ 1309687 h 1309687"/>
              <a:gd name="connsiteX10" fmla="*/ 63934 w 2194560"/>
              <a:gd name="connsiteY10" fmla="*/ 1245752 h 1309687"/>
              <a:gd name="connsiteX11" fmla="*/ 0 w 2194560"/>
              <a:gd name="connsiteY11" fmla="*/ 1091400 h 1309687"/>
              <a:gd name="connsiteX12" fmla="*/ 0 w 2194560"/>
              <a:gd name="connsiteY12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4560" h="1309687">
                <a:moveTo>
                  <a:pt x="0" y="218286"/>
                </a:moveTo>
                <a:cubicBezTo>
                  <a:pt x="0" y="160393"/>
                  <a:pt x="22998" y="104871"/>
                  <a:pt x="63935" y="63935"/>
                </a:cubicBezTo>
                <a:cubicBezTo>
                  <a:pt x="104872" y="22998"/>
                  <a:pt x="160394" y="1"/>
                  <a:pt x="218287" y="1"/>
                </a:cubicBezTo>
                <a:lnTo>
                  <a:pt x="1976274" y="0"/>
                </a:lnTo>
                <a:cubicBezTo>
                  <a:pt x="2034167" y="0"/>
                  <a:pt x="2089689" y="22998"/>
                  <a:pt x="2130625" y="63935"/>
                </a:cubicBezTo>
                <a:cubicBezTo>
                  <a:pt x="2171562" y="104872"/>
                  <a:pt x="2194559" y="160394"/>
                  <a:pt x="2194559" y="218287"/>
                </a:cubicBezTo>
                <a:cubicBezTo>
                  <a:pt x="2194559" y="509325"/>
                  <a:pt x="2194560" y="800363"/>
                  <a:pt x="2194560" y="1091401"/>
                </a:cubicBezTo>
                <a:cubicBezTo>
                  <a:pt x="2194560" y="1149294"/>
                  <a:pt x="2171562" y="1204816"/>
                  <a:pt x="2130625" y="1245753"/>
                </a:cubicBezTo>
                <a:cubicBezTo>
                  <a:pt x="2089688" y="1286690"/>
                  <a:pt x="2034166" y="1309687"/>
                  <a:pt x="1976273" y="1309687"/>
                </a:cubicBezTo>
                <a:lnTo>
                  <a:pt x="218286" y="1309687"/>
                </a:lnTo>
                <a:cubicBezTo>
                  <a:pt x="160393" y="1309687"/>
                  <a:pt x="104871" y="1286689"/>
                  <a:pt x="63934" y="1245752"/>
                </a:cubicBezTo>
                <a:cubicBezTo>
                  <a:pt x="22997" y="1204815"/>
                  <a:pt x="0" y="1149293"/>
                  <a:pt x="0" y="1091400"/>
                </a:cubicBezTo>
                <a:lnTo>
                  <a:pt x="0" y="2182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7764" tIns="145849" rIns="227764" bIns="145849" anchor="ctr"/>
          <a:lstStyle/>
          <a:p>
            <a:pPr algn="just">
              <a:lnSpc>
                <a:spcPct val="115000"/>
              </a:lnSpc>
            </a:pPr>
            <a:r>
              <a:rPr lang="tr-TR" sz="2000" dirty="0">
                <a:solidFill>
                  <a:schemeClr val="bg1"/>
                </a:solidFill>
                <a:cs typeface="Times New Roman" pitchFamily="18" charset="0"/>
              </a:rPr>
              <a:t>Derin Deniz Deşarjı</a:t>
            </a:r>
          </a:p>
        </p:txBody>
      </p:sp>
      <p:sp>
        <p:nvSpPr>
          <p:cNvPr id="11" name="10 Serbest Form"/>
          <p:cNvSpPr/>
          <p:nvPr/>
        </p:nvSpPr>
        <p:spPr>
          <a:xfrm>
            <a:off x="3492500" y="4724400"/>
            <a:ext cx="5111750" cy="525463"/>
          </a:xfrm>
          <a:custGeom>
            <a:avLst/>
            <a:gdLst>
              <a:gd name="connsiteX0" fmla="*/ 174629 w 1047750"/>
              <a:gd name="connsiteY0" fmla="*/ 0 h 3901440"/>
              <a:gd name="connsiteX1" fmla="*/ 873121 w 1047750"/>
              <a:gd name="connsiteY1" fmla="*/ 0 h 3901440"/>
              <a:gd name="connsiteX2" fmla="*/ 996602 w 1047750"/>
              <a:gd name="connsiteY2" fmla="*/ 51148 h 3901440"/>
              <a:gd name="connsiteX3" fmla="*/ 1047749 w 1047750"/>
              <a:gd name="connsiteY3" fmla="*/ 174629 h 3901440"/>
              <a:gd name="connsiteX4" fmla="*/ 1047750 w 1047750"/>
              <a:gd name="connsiteY4" fmla="*/ 3901440 h 3901440"/>
              <a:gd name="connsiteX5" fmla="*/ 1047750 w 1047750"/>
              <a:gd name="connsiteY5" fmla="*/ 3901440 h 3901440"/>
              <a:gd name="connsiteX6" fmla="*/ 1047750 w 1047750"/>
              <a:gd name="connsiteY6" fmla="*/ 3901440 h 3901440"/>
              <a:gd name="connsiteX7" fmla="*/ 0 w 1047750"/>
              <a:gd name="connsiteY7" fmla="*/ 3901440 h 3901440"/>
              <a:gd name="connsiteX8" fmla="*/ 0 w 1047750"/>
              <a:gd name="connsiteY8" fmla="*/ 3901440 h 3901440"/>
              <a:gd name="connsiteX9" fmla="*/ 0 w 1047750"/>
              <a:gd name="connsiteY9" fmla="*/ 3901440 h 3901440"/>
              <a:gd name="connsiteX10" fmla="*/ 0 w 1047750"/>
              <a:gd name="connsiteY10" fmla="*/ 174629 h 3901440"/>
              <a:gd name="connsiteX11" fmla="*/ 51148 w 1047750"/>
              <a:gd name="connsiteY11" fmla="*/ 51148 h 3901440"/>
              <a:gd name="connsiteX12" fmla="*/ 174629 w 1047750"/>
              <a:gd name="connsiteY12" fmla="*/ 1 h 3901440"/>
              <a:gd name="connsiteX13" fmla="*/ 174629 w 1047750"/>
              <a:gd name="connsiteY13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47750" h="3901440">
                <a:moveTo>
                  <a:pt x="1047750" y="650255"/>
                </a:moveTo>
                <a:lnTo>
                  <a:pt x="1047750" y="3251185"/>
                </a:lnTo>
                <a:cubicBezTo>
                  <a:pt x="1047750" y="3423645"/>
                  <a:pt x="1042809" y="3589038"/>
                  <a:pt x="1034014" y="3710983"/>
                </a:cubicBezTo>
                <a:cubicBezTo>
                  <a:pt x="1025219" y="3832929"/>
                  <a:pt x="1013290" y="3901440"/>
                  <a:pt x="1000853" y="3901436"/>
                </a:cubicBezTo>
                <a:cubicBezTo>
                  <a:pt x="667235" y="3901436"/>
                  <a:pt x="333617" y="3901440"/>
                  <a:pt x="0" y="3901440"/>
                </a:cubicBezTo>
                <a:lnTo>
                  <a:pt x="0" y="3901440"/>
                </a:lnTo>
                <a:lnTo>
                  <a:pt x="0" y="390144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000853" y="0"/>
                </a:lnTo>
                <a:cubicBezTo>
                  <a:pt x="1013291" y="0"/>
                  <a:pt x="1025219" y="68507"/>
                  <a:pt x="1034014" y="190457"/>
                </a:cubicBezTo>
                <a:cubicBezTo>
                  <a:pt x="1042809" y="312402"/>
                  <a:pt x="1047750" y="477798"/>
                  <a:pt x="1047750" y="650255"/>
                </a:cubicBezTo>
                <a:lnTo>
                  <a:pt x="1047750" y="650255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10491" tIns="106392" rIns="161636" bIns="106392" anchor="ctr"/>
          <a:lstStyle/>
          <a:p>
            <a:pPr>
              <a:lnSpc>
                <a:spcPct val="115000"/>
              </a:lnSpc>
            </a:pPr>
            <a:r>
              <a:rPr lang="tr-TR" sz="1800" dirty="0">
                <a:latin typeface="Calibri" pitchFamily="34" charset="0"/>
                <a:cs typeface="Times New Roman" pitchFamily="18" charset="0"/>
              </a:rPr>
              <a:t>5-   İl Müdürlüğü Uygunluk </a:t>
            </a:r>
            <a:r>
              <a:rPr lang="tr-TR" sz="1800" dirty="0" smtClean="0">
                <a:latin typeface="Calibri" pitchFamily="34" charset="0"/>
                <a:cs typeface="Times New Roman" pitchFamily="18" charset="0"/>
              </a:rPr>
              <a:t>Yazısı</a:t>
            </a:r>
            <a:r>
              <a:rPr lang="tr-TR" sz="2400" baseline="30000" dirty="0" smtClean="0">
                <a:latin typeface="Calibri" pitchFamily="34" charset="0"/>
                <a:cs typeface="Times New Roman" pitchFamily="18" charset="0"/>
              </a:rPr>
              <a:t>4</a:t>
            </a:r>
            <a:endParaRPr lang="tr-TR" sz="2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8" name="Rectangle 92"/>
          <p:cNvSpPr txBox="1">
            <a:spLocks noChangeArrowheads="1"/>
          </p:cNvSpPr>
          <p:nvPr/>
        </p:nvSpPr>
        <p:spPr bwMode="auto">
          <a:xfrm>
            <a:off x="1115616" y="1488207"/>
            <a:ext cx="6768752" cy="42862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defRPr/>
            </a:pPr>
            <a:r>
              <a:rPr lang="tr-TR" sz="2000" dirty="0">
                <a:solidFill>
                  <a:schemeClr val="tx1"/>
                </a:solidFill>
              </a:rPr>
              <a:t>İZİN KONULARINA GÖRE ÖZEL BELGELER</a:t>
            </a:r>
          </a:p>
        </p:txBody>
      </p:sp>
      <p:sp>
        <p:nvSpPr>
          <p:cNvPr id="22" name="2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A7BEBE-C93C-4FB9-9FDA-40DA6603A876}" type="datetime1">
              <a:rPr lang="tr-TR" smtClean="0"/>
              <a:pPr>
                <a:defRPr/>
              </a:pPr>
              <a:t>31.03.2015</a:t>
            </a:fld>
            <a:endParaRPr lang="tr-TR" dirty="0"/>
          </a:p>
        </p:txBody>
      </p:sp>
      <p:sp>
        <p:nvSpPr>
          <p:cNvPr id="19" name="Slayt Numarası Yer Tutucusu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382836" y="5477976"/>
            <a:ext cx="799288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aseline="30000" dirty="0"/>
              <a:t>1</a:t>
            </a:r>
            <a:r>
              <a:rPr lang="tr-TR" sz="1600" dirty="0"/>
              <a:t>: İşletmelerde ilgili mevzuatta yer alan esas ve hükümlerin(Toz tutma toplama, arıtma sistemleri, ve benzeri) sağlandığının belirtilmesi zorunludur. 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382837" y="6062750"/>
            <a:ext cx="7875970" cy="584775"/>
          </a:xfrm>
          <a:prstGeom prst="rect">
            <a:avLst/>
          </a:prstGeom>
          <a:solidFill>
            <a:srgbClr val="33CCF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r-TR" sz="2400" baseline="30000" dirty="0"/>
              <a:t>4</a:t>
            </a:r>
            <a:r>
              <a:rPr lang="tr-TR" sz="1600" dirty="0"/>
              <a:t>: İşletmelerde ilgili mevzuatta yer alan esas ve hükümlerin (bertaraf yöntemlerinin) sağlandığının belirtilmesi zorunludur.</a:t>
            </a:r>
          </a:p>
        </p:txBody>
      </p:sp>
      <p:sp>
        <p:nvSpPr>
          <p:cNvPr id="24" name="9 Serbest Form"/>
          <p:cNvSpPr/>
          <p:nvPr/>
        </p:nvSpPr>
        <p:spPr>
          <a:xfrm>
            <a:off x="415950" y="3904456"/>
            <a:ext cx="2808287" cy="628650"/>
          </a:xfrm>
          <a:custGeom>
            <a:avLst/>
            <a:gdLst>
              <a:gd name="connsiteX0" fmla="*/ 0 w 2194560"/>
              <a:gd name="connsiteY0" fmla="*/ 218286 h 1309687"/>
              <a:gd name="connsiteX1" fmla="*/ 63935 w 2194560"/>
              <a:gd name="connsiteY1" fmla="*/ 63935 h 1309687"/>
              <a:gd name="connsiteX2" fmla="*/ 218287 w 2194560"/>
              <a:gd name="connsiteY2" fmla="*/ 1 h 1309687"/>
              <a:gd name="connsiteX3" fmla="*/ 1976274 w 2194560"/>
              <a:gd name="connsiteY3" fmla="*/ 0 h 1309687"/>
              <a:gd name="connsiteX4" fmla="*/ 2130625 w 2194560"/>
              <a:gd name="connsiteY4" fmla="*/ 63935 h 1309687"/>
              <a:gd name="connsiteX5" fmla="*/ 2194559 w 2194560"/>
              <a:gd name="connsiteY5" fmla="*/ 218287 h 1309687"/>
              <a:gd name="connsiteX6" fmla="*/ 2194560 w 2194560"/>
              <a:gd name="connsiteY6" fmla="*/ 1091401 h 1309687"/>
              <a:gd name="connsiteX7" fmla="*/ 2130625 w 2194560"/>
              <a:gd name="connsiteY7" fmla="*/ 1245753 h 1309687"/>
              <a:gd name="connsiteX8" fmla="*/ 1976273 w 2194560"/>
              <a:gd name="connsiteY8" fmla="*/ 1309687 h 1309687"/>
              <a:gd name="connsiteX9" fmla="*/ 218286 w 2194560"/>
              <a:gd name="connsiteY9" fmla="*/ 1309687 h 1309687"/>
              <a:gd name="connsiteX10" fmla="*/ 63934 w 2194560"/>
              <a:gd name="connsiteY10" fmla="*/ 1245752 h 1309687"/>
              <a:gd name="connsiteX11" fmla="*/ 0 w 2194560"/>
              <a:gd name="connsiteY11" fmla="*/ 1091400 h 1309687"/>
              <a:gd name="connsiteX12" fmla="*/ 0 w 2194560"/>
              <a:gd name="connsiteY12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4560" h="1309687">
                <a:moveTo>
                  <a:pt x="0" y="218286"/>
                </a:moveTo>
                <a:cubicBezTo>
                  <a:pt x="0" y="160393"/>
                  <a:pt x="22998" y="104871"/>
                  <a:pt x="63935" y="63935"/>
                </a:cubicBezTo>
                <a:cubicBezTo>
                  <a:pt x="104872" y="22998"/>
                  <a:pt x="160394" y="1"/>
                  <a:pt x="218287" y="1"/>
                </a:cubicBezTo>
                <a:lnTo>
                  <a:pt x="1976274" y="0"/>
                </a:lnTo>
                <a:cubicBezTo>
                  <a:pt x="2034167" y="0"/>
                  <a:pt x="2089689" y="22998"/>
                  <a:pt x="2130625" y="63935"/>
                </a:cubicBezTo>
                <a:cubicBezTo>
                  <a:pt x="2171562" y="104872"/>
                  <a:pt x="2194559" y="160394"/>
                  <a:pt x="2194559" y="218287"/>
                </a:cubicBezTo>
                <a:cubicBezTo>
                  <a:pt x="2194559" y="509325"/>
                  <a:pt x="2194560" y="800363"/>
                  <a:pt x="2194560" y="1091401"/>
                </a:cubicBezTo>
                <a:cubicBezTo>
                  <a:pt x="2194560" y="1149294"/>
                  <a:pt x="2171562" y="1204816"/>
                  <a:pt x="2130625" y="1245753"/>
                </a:cubicBezTo>
                <a:cubicBezTo>
                  <a:pt x="2089688" y="1286690"/>
                  <a:pt x="2034166" y="1309687"/>
                  <a:pt x="1976273" y="1309687"/>
                </a:cubicBezTo>
                <a:lnTo>
                  <a:pt x="218286" y="1309687"/>
                </a:lnTo>
                <a:cubicBezTo>
                  <a:pt x="160393" y="1309687"/>
                  <a:pt x="104871" y="1286689"/>
                  <a:pt x="63934" y="1245752"/>
                </a:cubicBezTo>
                <a:cubicBezTo>
                  <a:pt x="22997" y="1204815"/>
                  <a:pt x="0" y="1149293"/>
                  <a:pt x="0" y="1091400"/>
                </a:cubicBezTo>
                <a:lnTo>
                  <a:pt x="0" y="2182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7764" tIns="145849" rIns="227764" bIns="145849" anchor="ctr"/>
          <a:lstStyle/>
          <a:p>
            <a:pPr algn="just">
              <a:lnSpc>
                <a:spcPct val="115000"/>
              </a:lnSpc>
            </a:pPr>
            <a:r>
              <a:rPr lang="tr-TR" sz="2000" dirty="0" smtClean="0">
                <a:solidFill>
                  <a:schemeClr val="bg1"/>
                </a:solidFill>
                <a:cs typeface="Times New Roman" pitchFamily="18" charset="0"/>
              </a:rPr>
              <a:t>Atıksu Deşarjı</a:t>
            </a:r>
            <a:endParaRPr lang="tr-TR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6" name="9 Serbest Form"/>
          <p:cNvSpPr/>
          <p:nvPr/>
        </p:nvSpPr>
        <p:spPr>
          <a:xfrm>
            <a:off x="487016" y="3068960"/>
            <a:ext cx="2808287" cy="628650"/>
          </a:xfrm>
          <a:custGeom>
            <a:avLst/>
            <a:gdLst>
              <a:gd name="connsiteX0" fmla="*/ 0 w 2194560"/>
              <a:gd name="connsiteY0" fmla="*/ 218286 h 1309687"/>
              <a:gd name="connsiteX1" fmla="*/ 63935 w 2194560"/>
              <a:gd name="connsiteY1" fmla="*/ 63935 h 1309687"/>
              <a:gd name="connsiteX2" fmla="*/ 218287 w 2194560"/>
              <a:gd name="connsiteY2" fmla="*/ 1 h 1309687"/>
              <a:gd name="connsiteX3" fmla="*/ 1976274 w 2194560"/>
              <a:gd name="connsiteY3" fmla="*/ 0 h 1309687"/>
              <a:gd name="connsiteX4" fmla="*/ 2130625 w 2194560"/>
              <a:gd name="connsiteY4" fmla="*/ 63935 h 1309687"/>
              <a:gd name="connsiteX5" fmla="*/ 2194559 w 2194560"/>
              <a:gd name="connsiteY5" fmla="*/ 218287 h 1309687"/>
              <a:gd name="connsiteX6" fmla="*/ 2194560 w 2194560"/>
              <a:gd name="connsiteY6" fmla="*/ 1091401 h 1309687"/>
              <a:gd name="connsiteX7" fmla="*/ 2130625 w 2194560"/>
              <a:gd name="connsiteY7" fmla="*/ 1245753 h 1309687"/>
              <a:gd name="connsiteX8" fmla="*/ 1976273 w 2194560"/>
              <a:gd name="connsiteY8" fmla="*/ 1309687 h 1309687"/>
              <a:gd name="connsiteX9" fmla="*/ 218286 w 2194560"/>
              <a:gd name="connsiteY9" fmla="*/ 1309687 h 1309687"/>
              <a:gd name="connsiteX10" fmla="*/ 63934 w 2194560"/>
              <a:gd name="connsiteY10" fmla="*/ 1245752 h 1309687"/>
              <a:gd name="connsiteX11" fmla="*/ 0 w 2194560"/>
              <a:gd name="connsiteY11" fmla="*/ 1091400 h 1309687"/>
              <a:gd name="connsiteX12" fmla="*/ 0 w 2194560"/>
              <a:gd name="connsiteY12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4560" h="1309687">
                <a:moveTo>
                  <a:pt x="0" y="218286"/>
                </a:moveTo>
                <a:cubicBezTo>
                  <a:pt x="0" y="160393"/>
                  <a:pt x="22998" y="104871"/>
                  <a:pt x="63935" y="63935"/>
                </a:cubicBezTo>
                <a:cubicBezTo>
                  <a:pt x="104872" y="22998"/>
                  <a:pt x="160394" y="1"/>
                  <a:pt x="218287" y="1"/>
                </a:cubicBezTo>
                <a:lnTo>
                  <a:pt x="1976274" y="0"/>
                </a:lnTo>
                <a:cubicBezTo>
                  <a:pt x="2034167" y="0"/>
                  <a:pt x="2089689" y="22998"/>
                  <a:pt x="2130625" y="63935"/>
                </a:cubicBezTo>
                <a:cubicBezTo>
                  <a:pt x="2171562" y="104872"/>
                  <a:pt x="2194559" y="160394"/>
                  <a:pt x="2194559" y="218287"/>
                </a:cubicBezTo>
                <a:cubicBezTo>
                  <a:pt x="2194559" y="509325"/>
                  <a:pt x="2194560" y="800363"/>
                  <a:pt x="2194560" y="1091401"/>
                </a:cubicBezTo>
                <a:cubicBezTo>
                  <a:pt x="2194560" y="1149294"/>
                  <a:pt x="2171562" y="1204816"/>
                  <a:pt x="2130625" y="1245753"/>
                </a:cubicBezTo>
                <a:cubicBezTo>
                  <a:pt x="2089688" y="1286690"/>
                  <a:pt x="2034166" y="1309687"/>
                  <a:pt x="1976273" y="1309687"/>
                </a:cubicBezTo>
                <a:lnTo>
                  <a:pt x="218286" y="1309687"/>
                </a:lnTo>
                <a:cubicBezTo>
                  <a:pt x="160393" y="1309687"/>
                  <a:pt x="104871" y="1286689"/>
                  <a:pt x="63934" y="1245752"/>
                </a:cubicBezTo>
                <a:cubicBezTo>
                  <a:pt x="22997" y="1204815"/>
                  <a:pt x="0" y="1149293"/>
                  <a:pt x="0" y="1091400"/>
                </a:cubicBezTo>
                <a:lnTo>
                  <a:pt x="0" y="2182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7764" tIns="145849" rIns="227764" bIns="145849" anchor="ctr"/>
          <a:lstStyle/>
          <a:p>
            <a:pPr algn="just">
              <a:lnSpc>
                <a:spcPct val="115000"/>
              </a:lnSpc>
            </a:pPr>
            <a:r>
              <a:rPr lang="tr-TR" sz="2000" dirty="0" smtClean="0">
                <a:solidFill>
                  <a:schemeClr val="bg1"/>
                </a:solidFill>
                <a:cs typeface="Times New Roman" pitchFamily="18" charset="0"/>
              </a:rPr>
              <a:t>Çevresel Gürültü</a:t>
            </a:r>
            <a:endParaRPr lang="tr-TR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7" name="9 Serbest Form"/>
          <p:cNvSpPr/>
          <p:nvPr/>
        </p:nvSpPr>
        <p:spPr>
          <a:xfrm>
            <a:off x="488579" y="2117152"/>
            <a:ext cx="2808287" cy="628650"/>
          </a:xfrm>
          <a:custGeom>
            <a:avLst/>
            <a:gdLst>
              <a:gd name="connsiteX0" fmla="*/ 0 w 2194560"/>
              <a:gd name="connsiteY0" fmla="*/ 218286 h 1309687"/>
              <a:gd name="connsiteX1" fmla="*/ 63935 w 2194560"/>
              <a:gd name="connsiteY1" fmla="*/ 63935 h 1309687"/>
              <a:gd name="connsiteX2" fmla="*/ 218287 w 2194560"/>
              <a:gd name="connsiteY2" fmla="*/ 1 h 1309687"/>
              <a:gd name="connsiteX3" fmla="*/ 1976274 w 2194560"/>
              <a:gd name="connsiteY3" fmla="*/ 0 h 1309687"/>
              <a:gd name="connsiteX4" fmla="*/ 2130625 w 2194560"/>
              <a:gd name="connsiteY4" fmla="*/ 63935 h 1309687"/>
              <a:gd name="connsiteX5" fmla="*/ 2194559 w 2194560"/>
              <a:gd name="connsiteY5" fmla="*/ 218287 h 1309687"/>
              <a:gd name="connsiteX6" fmla="*/ 2194560 w 2194560"/>
              <a:gd name="connsiteY6" fmla="*/ 1091401 h 1309687"/>
              <a:gd name="connsiteX7" fmla="*/ 2130625 w 2194560"/>
              <a:gd name="connsiteY7" fmla="*/ 1245753 h 1309687"/>
              <a:gd name="connsiteX8" fmla="*/ 1976273 w 2194560"/>
              <a:gd name="connsiteY8" fmla="*/ 1309687 h 1309687"/>
              <a:gd name="connsiteX9" fmla="*/ 218286 w 2194560"/>
              <a:gd name="connsiteY9" fmla="*/ 1309687 h 1309687"/>
              <a:gd name="connsiteX10" fmla="*/ 63934 w 2194560"/>
              <a:gd name="connsiteY10" fmla="*/ 1245752 h 1309687"/>
              <a:gd name="connsiteX11" fmla="*/ 0 w 2194560"/>
              <a:gd name="connsiteY11" fmla="*/ 1091400 h 1309687"/>
              <a:gd name="connsiteX12" fmla="*/ 0 w 2194560"/>
              <a:gd name="connsiteY12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4560" h="1309687">
                <a:moveTo>
                  <a:pt x="0" y="218286"/>
                </a:moveTo>
                <a:cubicBezTo>
                  <a:pt x="0" y="160393"/>
                  <a:pt x="22998" y="104871"/>
                  <a:pt x="63935" y="63935"/>
                </a:cubicBezTo>
                <a:cubicBezTo>
                  <a:pt x="104872" y="22998"/>
                  <a:pt x="160394" y="1"/>
                  <a:pt x="218287" y="1"/>
                </a:cubicBezTo>
                <a:lnTo>
                  <a:pt x="1976274" y="0"/>
                </a:lnTo>
                <a:cubicBezTo>
                  <a:pt x="2034167" y="0"/>
                  <a:pt x="2089689" y="22998"/>
                  <a:pt x="2130625" y="63935"/>
                </a:cubicBezTo>
                <a:cubicBezTo>
                  <a:pt x="2171562" y="104872"/>
                  <a:pt x="2194559" y="160394"/>
                  <a:pt x="2194559" y="218287"/>
                </a:cubicBezTo>
                <a:cubicBezTo>
                  <a:pt x="2194559" y="509325"/>
                  <a:pt x="2194560" y="800363"/>
                  <a:pt x="2194560" y="1091401"/>
                </a:cubicBezTo>
                <a:cubicBezTo>
                  <a:pt x="2194560" y="1149294"/>
                  <a:pt x="2171562" y="1204816"/>
                  <a:pt x="2130625" y="1245753"/>
                </a:cubicBezTo>
                <a:cubicBezTo>
                  <a:pt x="2089688" y="1286690"/>
                  <a:pt x="2034166" y="1309687"/>
                  <a:pt x="1976273" y="1309687"/>
                </a:cubicBezTo>
                <a:lnTo>
                  <a:pt x="218286" y="1309687"/>
                </a:lnTo>
                <a:cubicBezTo>
                  <a:pt x="160393" y="1309687"/>
                  <a:pt x="104871" y="1286689"/>
                  <a:pt x="63934" y="1245752"/>
                </a:cubicBezTo>
                <a:cubicBezTo>
                  <a:pt x="22997" y="1204815"/>
                  <a:pt x="0" y="1149293"/>
                  <a:pt x="0" y="1091400"/>
                </a:cubicBezTo>
                <a:lnTo>
                  <a:pt x="0" y="2182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7764" tIns="145849" rIns="227764" bIns="145849" anchor="ctr"/>
          <a:lstStyle/>
          <a:p>
            <a:pPr algn="just">
              <a:lnSpc>
                <a:spcPct val="115000"/>
              </a:lnSpc>
            </a:pPr>
            <a:r>
              <a:rPr lang="tr-TR" sz="2000" dirty="0" smtClean="0">
                <a:solidFill>
                  <a:schemeClr val="bg1"/>
                </a:solidFill>
                <a:cs typeface="Times New Roman" pitchFamily="18" charset="0"/>
              </a:rPr>
              <a:t>Hava Emisyon</a:t>
            </a:r>
            <a:endParaRPr lang="tr-TR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8" name="10 Serbest Form"/>
          <p:cNvSpPr/>
          <p:nvPr/>
        </p:nvSpPr>
        <p:spPr>
          <a:xfrm>
            <a:off x="3492500" y="4007643"/>
            <a:ext cx="5111750" cy="525463"/>
          </a:xfrm>
          <a:custGeom>
            <a:avLst/>
            <a:gdLst>
              <a:gd name="connsiteX0" fmla="*/ 174629 w 1047750"/>
              <a:gd name="connsiteY0" fmla="*/ 0 h 3901440"/>
              <a:gd name="connsiteX1" fmla="*/ 873121 w 1047750"/>
              <a:gd name="connsiteY1" fmla="*/ 0 h 3901440"/>
              <a:gd name="connsiteX2" fmla="*/ 996602 w 1047750"/>
              <a:gd name="connsiteY2" fmla="*/ 51148 h 3901440"/>
              <a:gd name="connsiteX3" fmla="*/ 1047749 w 1047750"/>
              <a:gd name="connsiteY3" fmla="*/ 174629 h 3901440"/>
              <a:gd name="connsiteX4" fmla="*/ 1047750 w 1047750"/>
              <a:gd name="connsiteY4" fmla="*/ 3901440 h 3901440"/>
              <a:gd name="connsiteX5" fmla="*/ 1047750 w 1047750"/>
              <a:gd name="connsiteY5" fmla="*/ 3901440 h 3901440"/>
              <a:gd name="connsiteX6" fmla="*/ 1047750 w 1047750"/>
              <a:gd name="connsiteY6" fmla="*/ 3901440 h 3901440"/>
              <a:gd name="connsiteX7" fmla="*/ 0 w 1047750"/>
              <a:gd name="connsiteY7" fmla="*/ 3901440 h 3901440"/>
              <a:gd name="connsiteX8" fmla="*/ 0 w 1047750"/>
              <a:gd name="connsiteY8" fmla="*/ 3901440 h 3901440"/>
              <a:gd name="connsiteX9" fmla="*/ 0 w 1047750"/>
              <a:gd name="connsiteY9" fmla="*/ 3901440 h 3901440"/>
              <a:gd name="connsiteX10" fmla="*/ 0 w 1047750"/>
              <a:gd name="connsiteY10" fmla="*/ 174629 h 3901440"/>
              <a:gd name="connsiteX11" fmla="*/ 51148 w 1047750"/>
              <a:gd name="connsiteY11" fmla="*/ 51148 h 3901440"/>
              <a:gd name="connsiteX12" fmla="*/ 174629 w 1047750"/>
              <a:gd name="connsiteY12" fmla="*/ 1 h 3901440"/>
              <a:gd name="connsiteX13" fmla="*/ 174629 w 1047750"/>
              <a:gd name="connsiteY13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47750" h="3901440">
                <a:moveTo>
                  <a:pt x="1047750" y="650255"/>
                </a:moveTo>
                <a:lnTo>
                  <a:pt x="1047750" y="3251185"/>
                </a:lnTo>
                <a:cubicBezTo>
                  <a:pt x="1047750" y="3423645"/>
                  <a:pt x="1042809" y="3589038"/>
                  <a:pt x="1034014" y="3710983"/>
                </a:cubicBezTo>
                <a:cubicBezTo>
                  <a:pt x="1025219" y="3832929"/>
                  <a:pt x="1013290" y="3901440"/>
                  <a:pt x="1000853" y="3901436"/>
                </a:cubicBezTo>
                <a:cubicBezTo>
                  <a:pt x="667235" y="3901436"/>
                  <a:pt x="333617" y="3901440"/>
                  <a:pt x="0" y="3901440"/>
                </a:cubicBezTo>
                <a:lnTo>
                  <a:pt x="0" y="3901440"/>
                </a:lnTo>
                <a:lnTo>
                  <a:pt x="0" y="390144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000853" y="0"/>
                </a:lnTo>
                <a:cubicBezTo>
                  <a:pt x="1013291" y="0"/>
                  <a:pt x="1025219" y="68507"/>
                  <a:pt x="1034014" y="190457"/>
                </a:cubicBezTo>
                <a:cubicBezTo>
                  <a:pt x="1042809" y="312402"/>
                  <a:pt x="1047750" y="477798"/>
                  <a:pt x="1047750" y="650255"/>
                </a:cubicBezTo>
                <a:lnTo>
                  <a:pt x="1047750" y="650255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10491" tIns="106392" rIns="161636" bIns="106392" anchor="ctr"/>
          <a:lstStyle/>
          <a:p>
            <a:pPr>
              <a:lnSpc>
                <a:spcPct val="115000"/>
              </a:lnSpc>
            </a:pPr>
            <a:r>
              <a:rPr lang="tr-TR" sz="1800" dirty="0">
                <a:latin typeface="Calibri" pitchFamily="34" charset="0"/>
                <a:cs typeface="Times New Roman" pitchFamily="18" charset="0"/>
              </a:rPr>
              <a:t>5-   İl Müdürlüğü Uygunluk </a:t>
            </a:r>
            <a:r>
              <a:rPr lang="tr-TR" sz="1800" dirty="0" smtClean="0">
                <a:latin typeface="Calibri" pitchFamily="34" charset="0"/>
                <a:cs typeface="Times New Roman" pitchFamily="18" charset="0"/>
              </a:rPr>
              <a:t>Yazısı</a:t>
            </a:r>
            <a:r>
              <a:rPr lang="tr-TR" sz="2400" baseline="30000" dirty="0" smtClean="0">
                <a:latin typeface="Calibri" pitchFamily="34" charset="0"/>
                <a:cs typeface="Times New Roman" pitchFamily="18" charset="0"/>
              </a:rPr>
              <a:t>4</a:t>
            </a:r>
            <a:endParaRPr lang="tr-TR" sz="2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" name="10 Serbest Form"/>
          <p:cNvSpPr/>
          <p:nvPr/>
        </p:nvSpPr>
        <p:spPr>
          <a:xfrm>
            <a:off x="3563888" y="2220339"/>
            <a:ext cx="5111750" cy="525463"/>
          </a:xfrm>
          <a:custGeom>
            <a:avLst/>
            <a:gdLst>
              <a:gd name="connsiteX0" fmla="*/ 174629 w 1047750"/>
              <a:gd name="connsiteY0" fmla="*/ 0 h 3901440"/>
              <a:gd name="connsiteX1" fmla="*/ 873121 w 1047750"/>
              <a:gd name="connsiteY1" fmla="*/ 0 h 3901440"/>
              <a:gd name="connsiteX2" fmla="*/ 996602 w 1047750"/>
              <a:gd name="connsiteY2" fmla="*/ 51148 h 3901440"/>
              <a:gd name="connsiteX3" fmla="*/ 1047749 w 1047750"/>
              <a:gd name="connsiteY3" fmla="*/ 174629 h 3901440"/>
              <a:gd name="connsiteX4" fmla="*/ 1047750 w 1047750"/>
              <a:gd name="connsiteY4" fmla="*/ 3901440 h 3901440"/>
              <a:gd name="connsiteX5" fmla="*/ 1047750 w 1047750"/>
              <a:gd name="connsiteY5" fmla="*/ 3901440 h 3901440"/>
              <a:gd name="connsiteX6" fmla="*/ 1047750 w 1047750"/>
              <a:gd name="connsiteY6" fmla="*/ 3901440 h 3901440"/>
              <a:gd name="connsiteX7" fmla="*/ 0 w 1047750"/>
              <a:gd name="connsiteY7" fmla="*/ 3901440 h 3901440"/>
              <a:gd name="connsiteX8" fmla="*/ 0 w 1047750"/>
              <a:gd name="connsiteY8" fmla="*/ 3901440 h 3901440"/>
              <a:gd name="connsiteX9" fmla="*/ 0 w 1047750"/>
              <a:gd name="connsiteY9" fmla="*/ 3901440 h 3901440"/>
              <a:gd name="connsiteX10" fmla="*/ 0 w 1047750"/>
              <a:gd name="connsiteY10" fmla="*/ 174629 h 3901440"/>
              <a:gd name="connsiteX11" fmla="*/ 51148 w 1047750"/>
              <a:gd name="connsiteY11" fmla="*/ 51148 h 3901440"/>
              <a:gd name="connsiteX12" fmla="*/ 174629 w 1047750"/>
              <a:gd name="connsiteY12" fmla="*/ 1 h 3901440"/>
              <a:gd name="connsiteX13" fmla="*/ 174629 w 1047750"/>
              <a:gd name="connsiteY13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47750" h="3901440">
                <a:moveTo>
                  <a:pt x="1047750" y="650255"/>
                </a:moveTo>
                <a:lnTo>
                  <a:pt x="1047750" y="3251185"/>
                </a:lnTo>
                <a:cubicBezTo>
                  <a:pt x="1047750" y="3423645"/>
                  <a:pt x="1042809" y="3589038"/>
                  <a:pt x="1034014" y="3710983"/>
                </a:cubicBezTo>
                <a:cubicBezTo>
                  <a:pt x="1025219" y="3832929"/>
                  <a:pt x="1013290" y="3901440"/>
                  <a:pt x="1000853" y="3901436"/>
                </a:cubicBezTo>
                <a:cubicBezTo>
                  <a:pt x="667235" y="3901436"/>
                  <a:pt x="333617" y="3901440"/>
                  <a:pt x="0" y="3901440"/>
                </a:cubicBezTo>
                <a:lnTo>
                  <a:pt x="0" y="3901440"/>
                </a:lnTo>
                <a:lnTo>
                  <a:pt x="0" y="390144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000853" y="0"/>
                </a:lnTo>
                <a:cubicBezTo>
                  <a:pt x="1013291" y="0"/>
                  <a:pt x="1025219" y="68507"/>
                  <a:pt x="1034014" y="190457"/>
                </a:cubicBezTo>
                <a:cubicBezTo>
                  <a:pt x="1042809" y="312402"/>
                  <a:pt x="1047750" y="477798"/>
                  <a:pt x="1047750" y="650255"/>
                </a:cubicBezTo>
                <a:lnTo>
                  <a:pt x="1047750" y="650255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10491" tIns="106392" rIns="161636" bIns="106392" anchor="ctr"/>
          <a:lstStyle/>
          <a:p>
            <a:pPr>
              <a:lnSpc>
                <a:spcPct val="115000"/>
              </a:lnSpc>
            </a:pPr>
            <a:r>
              <a:rPr lang="tr-TR" sz="1800" dirty="0">
                <a:latin typeface="Calibri" pitchFamily="34" charset="0"/>
                <a:cs typeface="Times New Roman" pitchFamily="18" charset="0"/>
              </a:rPr>
              <a:t>5-   İl Müdürlüğü Uygunluk </a:t>
            </a:r>
            <a:r>
              <a:rPr lang="tr-TR" sz="1800" dirty="0" smtClean="0">
                <a:latin typeface="Calibri" pitchFamily="34" charset="0"/>
                <a:cs typeface="Times New Roman" pitchFamily="18" charset="0"/>
              </a:rPr>
              <a:t>Yazısı</a:t>
            </a:r>
            <a:r>
              <a:rPr lang="tr-TR" sz="2400" baseline="30000" dirty="0" smtClean="0">
                <a:latin typeface="Calibri" pitchFamily="34" charset="0"/>
                <a:cs typeface="Times New Roman" pitchFamily="18" charset="0"/>
              </a:rPr>
              <a:t>1</a:t>
            </a:r>
            <a:endParaRPr lang="tr-TR" sz="2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" name="1 Başlık"/>
          <p:cNvSpPr txBox="1">
            <a:spLocks/>
          </p:cNvSpPr>
          <p:nvPr/>
        </p:nvSpPr>
        <p:spPr>
          <a:xfrm>
            <a:off x="1892722" y="260648"/>
            <a:ext cx="5343574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Ek-3B GEÇİCİ FAALİYET BELGESİ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BAŞVURU FORMU EKLERİ</a:t>
            </a: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tr-TR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99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1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1" grpId="0" animBg="1"/>
      <p:bldP spid="20" grpId="0" animBg="1"/>
      <p:bldP spid="21" grpId="0" animBg="1"/>
      <p:bldP spid="24" grpId="1" animBg="1"/>
      <p:bldP spid="26" grpId="1" animBg="1"/>
      <p:bldP spid="27" grpId="1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2"/>
          <p:cNvSpPr txBox="1">
            <a:spLocks noChangeArrowheads="1"/>
          </p:cNvSpPr>
          <p:nvPr/>
        </p:nvSpPr>
        <p:spPr bwMode="auto">
          <a:xfrm>
            <a:off x="1115616" y="1272183"/>
            <a:ext cx="6336704" cy="42862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defRPr/>
            </a:pPr>
            <a:r>
              <a:rPr lang="tr-TR" sz="2000" dirty="0">
                <a:solidFill>
                  <a:schemeClr val="tx1"/>
                </a:solidFill>
              </a:rPr>
              <a:t>LİSANS KONULARINA GÖRE ÖZEL BELGELER</a:t>
            </a:r>
          </a:p>
        </p:txBody>
      </p:sp>
      <p:graphicFrame>
        <p:nvGraphicFramePr>
          <p:cNvPr id="4" name="3 Diyagram"/>
          <p:cNvGraphicFramePr/>
          <p:nvPr>
            <p:extLst>
              <p:ext uri="{D42A27DB-BD31-4B8C-83A1-F6EECF244321}">
                <p14:modId xmlns:p14="http://schemas.microsoft.com/office/powerpoint/2010/main" val="1414785655"/>
              </p:ext>
            </p:extLst>
          </p:nvPr>
        </p:nvGraphicFramePr>
        <p:xfrm>
          <a:off x="1476375" y="1916832"/>
          <a:ext cx="727208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Sağ Ok"/>
          <p:cNvSpPr/>
          <p:nvPr/>
        </p:nvSpPr>
        <p:spPr>
          <a:xfrm>
            <a:off x="0" y="2276475"/>
            <a:ext cx="1476375" cy="1657350"/>
          </a:xfrm>
          <a:prstGeom prst="rightArrow">
            <a:avLst/>
          </a:prstGeom>
          <a:solidFill>
            <a:srgbClr val="B482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700" dirty="0">
                <a:solidFill>
                  <a:schemeClr val="tx1"/>
                </a:solidFill>
              </a:rPr>
              <a:t>GERİ KAZANIM</a:t>
            </a:r>
          </a:p>
        </p:txBody>
      </p:sp>
      <p:sp>
        <p:nvSpPr>
          <p:cNvPr id="6" name="5 Sağ Ok"/>
          <p:cNvSpPr/>
          <p:nvPr/>
        </p:nvSpPr>
        <p:spPr>
          <a:xfrm>
            <a:off x="-36512" y="4437063"/>
            <a:ext cx="1512888" cy="143986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700" dirty="0"/>
              <a:t>BERTARAF</a:t>
            </a:r>
          </a:p>
        </p:txBody>
      </p:sp>
      <p:sp>
        <p:nvSpPr>
          <p:cNvPr id="9" name="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84E4C1-DD59-49D9-AC4E-378410AF955C}" type="datetime1">
              <a:rPr lang="tr-TR" smtClean="0"/>
              <a:pPr>
                <a:defRPr/>
              </a:pPr>
              <a:t>31.03.2015</a:t>
            </a:fld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4186037" y="5627984"/>
            <a:ext cx="4507359" cy="922313"/>
          </a:xfrm>
          <a:prstGeom prst="rect">
            <a:avLst/>
          </a:prstGeom>
          <a:solidFill>
            <a:srgbClr val="FFFFCC"/>
          </a:solidFill>
          <a:ln w="28575" cap="rnd">
            <a:solidFill>
              <a:srgbClr val="CCFFCC"/>
            </a:solidFill>
            <a:beve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1600" kern="0" dirty="0" smtClean="0">
                <a:solidFill>
                  <a:sysClr val="windowText" lastClr="000000"/>
                </a:solidFill>
                <a:ea typeface="Times New Roman"/>
              </a:rPr>
              <a:t>5- İl </a:t>
            </a:r>
            <a:r>
              <a:rPr lang="tr-TR" sz="1600" kern="0" dirty="0">
                <a:solidFill>
                  <a:sysClr val="windowText" lastClr="000000"/>
                </a:solidFill>
                <a:ea typeface="Times New Roman"/>
              </a:rPr>
              <a:t>Müdürlüğü Uygunluk </a:t>
            </a:r>
            <a:r>
              <a:rPr lang="tr-TR" sz="1600" kern="0" dirty="0" smtClean="0">
                <a:solidFill>
                  <a:sysClr val="windowText" lastClr="000000"/>
                </a:solidFill>
                <a:ea typeface="Times New Roman"/>
              </a:rPr>
              <a:t>Yazısı</a:t>
            </a:r>
            <a:r>
              <a:rPr lang="tr-TR" sz="2400" kern="0" baseline="30000" dirty="0" smtClean="0">
                <a:solidFill>
                  <a:sysClr val="windowText" lastClr="000000"/>
                </a:solidFill>
                <a:ea typeface="Times New Roman"/>
              </a:rPr>
              <a:t>3</a:t>
            </a:r>
            <a:endParaRPr lang="tr-TR" sz="2400" kern="0" baseline="30000" dirty="0" smtClean="0">
              <a:solidFill>
                <a:srgbClr val="000000"/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1600" kern="0" dirty="0" smtClean="0">
                <a:solidFill>
                  <a:sysClr val="windowText" lastClr="000000"/>
                </a:solidFill>
                <a:ea typeface="Times New Roman"/>
              </a:rPr>
              <a:t>6- </a:t>
            </a:r>
            <a:r>
              <a:rPr lang="tr-TR" sz="1600" kern="0" dirty="0">
                <a:solidFill>
                  <a:sysClr val="windowText" lastClr="000000"/>
                </a:solidFill>
                <a:ea typeface="Times New Roman"/>
              </a:rPr>
              <a:t>Düzenli Depolama Tesisi Onay </a:t>
            </a:r>
            <a:r>
              <a:rPr lang="tr-TR" sz="1600" kern="0" dirty="0" smtClean="0">
                <a:solidFill>
                  <a:sysClr val="windowText" lastClr="000000"/>
                </a:solidFill>
                <a:ea typeface="Times New Roman"/>
              </a:rPr>
              <a:t>Belgesi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1600" kern="0" dirty="0" smtClean="0">
                <a:solidFill>
                  <a:sysClr val="windowText" lastClr="000000"/>
                </a:solidFill>
                <a:ea typeface="Times New Roman"/>
              </a:rPr>
              <a:t>7-Mali Sorumluluk Sigortası Poliçesi</a:t>
            </a:r>
            <a:r>
              <a:rPr lang="tr-TR" sz="2400" kern="0" baseline="30000" dirty="0" smtClean="0">
                <a:solidFill>
                  <a:sysClr val="windowText" lastClr="000000"/>
                </a:solidFill>
                <a:ea typeface="Times New Roman"/>
              </a:rPr>
              <a:t>6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1600" kern="0" dirty="0" smtClean="0">
                <a:solidFill>
                  <a:sysClr val="windowText" lastClr="000000"/>
                </a:solidFill>
                <a:ea typeface="Times New Roman"/>
              </a:rPr>
              <a:t>8-İşletme Planı</a:t>
            </a:r>
            <a:endParaRPr lang="tr-TR" sz="1600" kern="0" dirty="0">
              <a:solidFill>
                <a:sysClr val="windowText" lastClr="000000"/>
              </a:solidFill>
              <a:ea typeface="Times New Roman"/>
            </a:endParaRPr>
          </a:p>
        </p:txBody>
      </p:sp>
      <p:sp>
        <p:nvSpPr>
          <p:cNvPr id="12" name="1 Başlık"/>
          <p:cNvSpPr txBox="1">
            <a:spLocks/>
          </p:cNvSpPr>
          <p:nvPr/>
        </p:nvSpPr>
        <p:spPr>
          <a:xfrm>
            <a:off x="1763688" y="260648"/>
            <a:ext cx="5472608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Ek-3B GEÇİCİ FAALİYET BELGESİ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BAŞVURU FORMU EKLERİ</a:t>
            </a: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tr-TR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99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  <p:bldP spid="5" grpId="0" animBg="1"/>
      <p:bldP spid="6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yagram"/>
          <p:cNvGraphicFramePr/>
          <p:nvPr>
            <p:extLst>
              <p:ext uri="{D42A27DB-BD31-4B8C-83A1-F6EECF244321}">
                <p14:modId xmlns:p14="http://schemas.microsoft.com/office/powerpoint/2010/main" val="625660278"/>
              </p:ext>
            </p:extLst>
          </p:nvPr>
        </p:nvGraphicFramePr>
        <p:xfrm>
          <a:off x="971600" y="980728"/>
          <a:ext cx="807246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Sağ Ok"/>
          <p:cNvSpPr/>
          <p:nvPr/>
        </p:nvSpPr>
        <p:spPr>
          <a:xfrm>
            <a:off x="0" y="1700213"/>
            <a:ext cx="1116013" cy="3960812"/>
          </a:xfrm>
          <a:prstGeom prst="rightArrow">
            <a:avLst/>
          </a:prstGeom>
          <a:solidFill>
            <a:srgbClr val="679E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700" dirty="0" smtClean="0">
                <a:solidFill>
                  <a:srgbClr val="000066"/>
                </a:solidFill>
              </a:rPr>
              <a:t>İŞLEME</a:t>
            </a:r>
            <a:endParaRPr lang="tr-TR" sz="1700" dirty="0">
              <a:solidFill>
                <a:srgbClr val="000066"/>
              </a:solidFill>
            </a:endParaRP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98B7E6-CC36-4286-8F3D-FE320976F120}" type="datetime1">
              <a:rPr lang="tr-TR" smtClean="0"/>
              <a:pPr>
                <a:defRPr/>
              </a:pPr>
              <a:t>31.03.2015</a:t>
            </a:fld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1116013" y="3429000"/>
            <a:ext cx="78484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20" y="1731964"/>
            <a:ext cx="7851775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Düz Bağlayıcı 11"/>
          <p:cNvCxnSpPr/>
          <p:nvPr/>
        </p:nvCxnSpPr>
        <p:spPr>
          <a:xfrm>
            <a:off x="971600" y="5949280"/>
            <a:ext cx="78484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Başlık"/>
          <p:cNvSpPr txBox="1">
            <a:spLocks/>
          </p:cNvSpPr>
          <p:nvPr/>
        </p:nvSpPr>
        <p:spPr>
          <a:xfrm>
            <a:off x="1756073" y="22523"/>
            <a:ext cx="5472608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Ek-3B GEÇİCİ FAALİYET BELGESİ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BAŞVURU FORMU EKLERİ</a:t>
            </a: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tr-TR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99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ağ Ok"/>
          <p:cNvSpPr/>
          <p:nvPr/>
        </p:nvSpPr>
        <p:spPr>
          <a:xfrm>
            <a:off x="9575" y="1988840"/>
            <a:ext cx="1619250" cy="1439863"/>
          </a:xfrm>
          <a:prstGeom prst="rightArrow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500" dirty="0">
                <a:solidFill>
                  <a:schemeClr val="tx1"/>
                </a:solidFill>
              </a:rPr>
              <a:t>ARA DEPOLAMA</a:t>
            </a:r>
          </a:p>
        </p:txBody>
      </p:sp>
      <p:graphicFrame>
        <p:nvGraphicFramePr>
          <p:cNvPr id="3" name="2 Diyagram"/>
          <p:cNvGraphicFramePr/>
          <p:nvPr>
            <p:extLst>
              <p:ext uri="{D42A27DB-BD31-4B8C-83A1-F6EECF244321}">
                <p14:modId xmlns:p14="http://schemas.microsoft.com/office/powerpoint/2010/main" val="4242857570"/>
              </p:ext>
            </p:extLst>
          </p:nvPr>
        </p:nvGraphicFramePr>
        <p:xfrm>
          <a:off x="1619250" y="1916832"/>
          <a:ext cx="7272808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Sağ Ok"/>
          <p:cNvSpPr/>
          <p:nvPr/>
        </p:nvSpPr>
        <p:spPr>
          <a:xfrm>
            <a:off x="14958" y="3573016"/>
            <a:ext cx="1619250" cy="1584325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solidFill>
                  <a:schemeClr val="tx1"/>
                </a:solidFill>
              </a:rPr>
              <a:t>ARINDIRMA</a:t>
            </a:r>
          </a:p>
        </p:txBody>
      </p:sp>
      <p:graphicFrame>
        <p:nvGraphicFramePr>
          <p:cNvPr id="5" name="4 Diyagram"/>
          <p:cNvGraphicFramePr/>
          <p:nvPr>
            <p:extLst>
              <p:ext uri="{D42A27DB-BD31-4B8C-83A1-F6EECF244321}">
                <p14:modId xmlns:p14="http://schemas.microsoft.com/office/powerpoint/2010/main" val="2928623191"/>
              </p:ext>
            </p:extLst>
          </p:nvPr>
        </p:nvGraphicFramePr>
        <p:xfrm>
          <a:off x="1619672" y="3807321"/>
          <a:ext cx="7344816" cy="1368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3B7862-EEF8-4C06-8697-4F4BF0519FE3}" type="datetime1">
              <a:rPr lang="tr-TR" smtClean="0"/>
              <a:pPr>
                <a:defRPr/>
              </a:pPr>
              <a:t>31.03.2015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19</a:t>
            </a:fld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179301" y="5301751"/>
            <a:ext cx="873886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tr-TR" sz="1400" dirty="0"/>
              <a:t>3: İşletmelerde ilgili yönetmeliklerde belirtilen fiziksel şartların sağlandığının belirtilmesi zorunludur. 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79301" y="5609528"/>
            <a:ext cx="8738864" cy="523220"/>
          </a:xfrm>
          <a:prstGeom prst="rect">
            <a:avLst/>
          </a:prstGeom>
          <a:solidFill>
            <a:srgbClr val="BDD3FF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tr-TR" sz="1400" dirty="0" smtClean="0"/>
              <a:t>5: Atık </a:t>
            </a:r>
            <a:r>
              <a:rPr lang="tr-TR" sz="1400" dirty="0"/>
              <a:t>Yönetimi Genel Esaslarına İlişkin Yönetmelik’in Ek-</a:t>
            </a:r>
            <a:r>
              <a:rPr lang="tr-TR" sz="1400" dirty="0" err="1"/>
              <a:t>IV’ünde</a:t>
            </a:r>
            <a:r>
              <a:rPr lang="tr-TR" sz="1400" dirty="0"/>
              <a:t>(*) ile işaretlenmiş atıkları kabul eden tesislerden istenir.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173943" y="6132748"/>
            <a:ext cx="8744222" cy="307777"/>
          </a:xfrm>
          <a:prstGeom prst="rect">
            <a:avLst/>
          </a:prstGeom>
          <a:solidFill>
            <a:srgbClr val="BDD3FF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tr-TR" sz="1400" dirty="0" smtClean="0"/>
              <a:t>6:Mali </a:t>
            </a:r>
            <a:r>
              <a:rPr lang="tr-TR" sz="1400" dirty="0"/>
              <a:t>sorumluluk sigortası sadece 1. Sınıf Düzenli Depolama Tesislerinden talep edilir.</a:t>
            </a:r>
          </a:p>
        </p:txBody>
      </p:sp>
      <p:sp>
        <p:nvSpPr>
          <p:cNvPr id="13" name="1 Başlık"/>
          <p:cNvSpPr txBox="1">
            <a:spLocks/>
          </p:cNvSpPr>
          <p:nvPr/>
        </p:nvSpPr>
        <p:spPr>
          <a:xfrm>
            <a:off x="1950368" y="476672"/>
            <a:ext cx="5256584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Ek-3B GEÇİCİ FAALİYET BELGESİ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BAŞVURU FORMU EKLERİ</a:t>
            </a: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tr-TR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99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2 Dikdörtgen"/>
          <p:cNvSpPr>
            <a:spLocks noChangeArrowheads="1"/>
          </p:cNvSpPr>
          <p:nvPr/>
        </p:nvSpPr>
        <p:spPr bwMode="auto">
          <a:xfrm>
            <a:off x="3995738" y="2133600"/>
            <a:ext cx="4537075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b="0">
                <a:cs typeface="Arial" charset="0"/>
              </a:rPr>
              <a:t>Çevreye kirletici etkisi olan tüm sanayi tesislerinin </a:t>
            </a:r>
            <a:r>
              <a:rPr lang="tr-TR" sz="2000" b="0">
                <a:solidFill>
                  <a:srgbClr val="C00000"/>
                </a:solidFill>
                <a:cs typeface="Arial" charset="0"/>
              </a:rPr>
              <a:t>Çevre İzin ve Lisans başvurularının </a:t>
            </a:r>
            <a:r>
              <a:rPr lang="tr-TR" sz="2000" b="0">
                <a:cs typeface="Arial" charset="0"/>
              </a:rPr>
              <a:t>bütüncül bir yaklaşımla, </a:t>
            </a:r>
            <a:r>
              <a:rPr lang="tr-TR" sz="2000" b="0">
                <a:solidFill>
                  <a:srgbClr val="C00000"/>
                </a:solidFill>
                <a:cs typeface="Arial" charset="0"/>
              </a:rPr>
              <a:t>internet üzerinden, </a:t>
            </a:r>
            <a:r>
              <a:rPr lang="tr-TR" sz="2000" b="0">
                <a:cs typeface="Arial" charset="0"/>
              </a:rPr>
              <a:t>hızlı, doğru, akıcı, şeffaf ve kolay bir şekilde yapılabilmesi için tasarlanmış bir yeni bir izin sistemidir.</a:t>
            </a:r>
            <a:r>
              <a:rPr lang="tr-TR" sz="2000" b="0">
                <a:solidFill>
                  <a:srgbClr val="00B050"/>
                </a:solidFill>
                <a:cs typeface="Arial" charset="0"/>
              </a:rPr>
              <a:t> </a:t>
            </a:r>
          </a:p>
        </p:txBody>
      </p:sp>
      <p:pic>
        <p:nvPicPr>
          <p:cNvPr id="4" name="3 Resim" descr="cedgm.jpg"/>
          <p:cNvPicPr/>
          <p:nvPr/>
        </p:nvPicPr>
        <p:blipFill>
          <a:blip r:embed="rId2" cstate="print"/>
          <a:srcRect t="21875" b="6250"/>
          <a:stretch>
            <a:fillRect/>
          </a:stretch>
        </p:blipFill>
        <p:spPr bwMode="auto">
          <a:xfrm>
            <a:off x="467544" y="1628800"/>
            <a:ext cx="3024336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1 Başlık"/>
          <p:cNvSpPr txBox="1">
            <a:spLocks/>
          </p:cNvSpPr>
          <p:nvPr/>
        </p:nvSpPr>
        <p:spPr>
          <a:xfrm>
            <a:off x="1907704" y="260648"/>
            <a:ext cx="5040560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99FF"/>
                </a:solidFill>
                <a:latin typeface="Arial" charset="0"/>
              </a:rPr>
              <a:t>Çevrimiçi Çevre İzinleri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2940F2-BF59-4A66-9776-49E064D1A7A3}" type="datetime1">
              <a:rPr lang="tr-TR" smtClean="0"/>
              <a:pPr>
                <a:defRPr/>
              </a:pPr>
              <a:t>31.03.2015</a:t>
            </a:fld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975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365920" y="1196752"/>
            <a:ext cx="6248400" cy="1206624"/>
          </a:xfrm>
          <a:prstGeom prst="rect">
            <a:avLst/>
          </a:prstGeom>
          <a:solidFill>
            <a:srgbClr val="BDD3FF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buClr>
                <a:srgbClr val="0F6FC6"/>
              </a:buClr>
              <a:buSzPct val="65000"/>
              <a:defRPr/>
            </a:pPr>
            <a:r>
              <a:rPr lang="tr-TR" sz="3600" dirty="0" smtClean="0">
                <a:solidFill>
                  <a:srgbClr val="000000"/>
                </a:solidFill>
              </a:rPr>
              <a:t>İL MÜDÜRLÜĞÜ</a:t>
            </a:r>
          </a:p>
          <a:p>
            <a:pPr algn="ctr">
              <a:spcBef>
                <a:spcPct val="20000"/>
              </a:spcBef>
              <a:buClr>
                <a:srgbClr val="0F6FC6"/>
              </a:buClr>
              <a:buSzPct val="65000"/>
              <a:defRPr/>
            </a:pPr>
            <a:r>
              <a:rPr lang="tr-TR" sz="3600" dirty="0" smtClean="0">
                <a:solidFill>
                  <a:srgbClr val="000000"/>
                </a:solidFill>
              </a:rPr>
              <a:t>UYGUNLUK YAZILARI</a:t>
            </a:r>
            <a:endParaRPr lang="tr-TR" sz="3600" dirty="0">
              <a:solidFill>
                <a:srgbClr val="000000"/>
              </a:solidFill>
            </a:endParaRPr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934FF9-F87A-426A-A519-8D20CB88B784}" type="datetime1">
              <a:rPr lang="tr-TR"/>
              <a:pPr>
                <a:defRPr/>
              </a:pPr>
              <a:t>31.03.2015</a:t>
            </a:fld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/>
              <a:pPr>
                <a:defRPr/>
              </a:pPr>
              <a:t>20</a:t>
            </a:fld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827584" y="2996952"/>
            <a:ext cx="7992888" cy="304698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tr-TR" u="sng" dirty="0" smtClean="0">
                <a:latin typeface="+mn-lt"/>
              </a:rPr>
              <a:t>İl </a:t>
            </a:r>
            <a:r>
              <a:rPr lang="tr-TR" u="sng" dirty="0">
                <a:latin typeface="+mn-lt"/>
              </a:rPr>
              <a:t>Müdürlüğü uygunluk </a:t>
            </a:r>
            <a:r>
              <a:rPr lang="tr-TR" u="sng" dirty="0" smtClean="0">
                <a:latin typeface="+mn-lt"/>
              </a:rPr>
              <a:t>yazısı</a:t>
            </a:r>
            <a:r>
              <a:rPr lang="tr-TR" u="sng" dirty="0">
                <a:latin typeface="+mn-lt"/>
              </a:rPr>
              <a:t>;</a:t>
            </a:r>
            <a:endParaRPr lang="tr-TR" u="sng" dirty="0" smtClean="0">
              <a:latin typeface="+mn-lt"/>
            </a:endParaRPr>
          </a:p>
          <a:p>
            <a:pPr algn="just"/>
            <a:endParaRPr lang="tr-TR" dirty="0" smtClean="0">
              <a:latin typeface="+mn-lt"/>
            </a:endParaRPr>
          </a:p>
          <a:p>
            <a:pPr algn="just"/>
            <a:r>
              <a:rPr lang="tr-TR" dirty="0" smtClean="0">
                <a:latin typeface="+mn-lt"/>
              </a:rPr>
              <a:t>Çevre </a:t>
            </a:r>
            <a:r>
              <a:rPr lang="tr-TR" dirty="0">
                <a:latin typeface="+mn-lt"/>
              </a:rPr>
              <a:t>ve Şehircilik İl Müdürlükleri tarafından başvuru tarihinden itibaren en geç 2 (iki) ay içerisinde düzenlenir ve 1 (bir) yıl süre ile geçerlidir.</a:t>
            </a:r>
          </a:p>
        </p:txBody>
      </p:sp>
    </p:spTree>
    <p:extLst>
      <p:ext uri="{BB962C8B-B14F-4D97-AF65-F5344CB8AC3E}">
        <p14:creationId xmlns:p14="http://schemas.microsoft.com/office/powerpoint/2010/main" val="224247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DFD0CA-CA17-4706-8C54-DD2F866C6A17}" type="datetime1">
              <a:rPr lang="tr-TR" smtClean="0"/>
              <a:pPr>
                <a:defRPr/>
              </a:pPr>
              <a:t>31.03.2015</a:t>
            </a:fld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12329" y="2132856"/>
            <a:ext cx="7848872" cy="3541395"/>
          </a:xfrm>
          <a:prstGeom prst="roundRect">
            <a:avLst/>
          </a:prstGeom>
          <a:solidFill>
            <a:srgbClr val="F2850E"/>
          </a:solidFill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sz="2200" dirty="0" smtClean="0"/>
          </a:p>
          <a:p>
            <a:pPr algn="ctr">
              <a:defRPr/>
            </a:pPr>
            <a:r>
              <a:rPr lang="tr-TR" sz="4000" dirty="0" smtClean="0"/>
              <a:t> II. AŞAMA</a:t>
            </a:r>
          </a:p>
          <a:p>
            <a:pPr algn="ctr">
              <a:defRPr/>
            </a:pPr>
            <a:endParaRPr lang="tr-TR" sz="4000" dirty="0" smtClean="0"/>
          </a:p>
          <a:p>
            <a:pPr algn="ctr">
              <a:defRPr/>
            </a:pPr>
            <a:r>
              <a:rPr lang="tr-TR" sz="4000" dirty="0" smtClean="0"/>
              <a:t>ÇEVRE İZİN VE LİSANS SÜRECİNİN TAMAMLANMASI</a:t>
            </a:r>
          </a:p>
          <a:p>
            <a:pPr algn="ctr">
              <a:defRPr/>
            </a:pPr>
            <a:endParaRPr lang="tr-TR" sz="2000" dirty="0"/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811586" y="408237"/>
            <a:ext cx="5450357" cy="101813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  <a:buClr>
                <a:schemeClr val="accent1"/>
              </a:buClr>
              <a:buSzPct val="65000"/>
              <a:defRPr/>
            </a:pPr>
            <a:r>
              <a:rPr lang="tr-TR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ÇEVRE İZİN VE LİSANS YÖNETMELİĞİ</a:t>
            </a:r>
            <a:endParaRPr lang="tr-TR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0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EFCB4-8807-436D-845A-D1F90D1E93A9}" type="datetime1">
              <a:rPr lang="tr-TR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31.03.2015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30570-9279-4C8F-BB56-A4C85FA5B107}" type="slidenum">
              <a:rPr lang="tr-TR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22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1577142" y="3405316"/>
            <a:ext cx="2162188" cy="1391836"/>
          </a:xfrm>
          <a:prstGeom prst="roundRect">
            <a:avLst>
              <a:gd name="adj" fmla="val 16667"/>
            </a:avLst>
          </a:prstGeom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2800" kern="0" dirty="0" smtClean="0">
                <a:latin typeface="Calibri"/>
              </a:rPr>
              <a:t>GFB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1800" kern="0" dirty="0" smtClean="0">
                <a:latin typeface="Calibri"/>
              </a:rPr>
              <a:t>ALMIŞ OLAN TESİS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1800" kern="0" dirty="0" smtClean="0">
                <a:latin typeface="Calibri"/>
              </a:rPr>
              <a:t>6 AY İÇERİSİNDE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1800" kern="0" dirty="0" smtClean="0">
                <a:latin typeface="Calibri"/>
              </a:rPr>
              <a:t>BAŞVURUDA BULUNUR</a:t>
            </a:r>
          </a:p>
        </p:txBody>
      </p:sp>
      <p:sp>
        <p:nvSpPr>
          <p:cNvPr id="6" name="AutoShape 25"/>
          <p:cNvSpPr>
            <a:spLocks noChangeArrowheads="1"/>
          </p:cNvSpPr>
          <p:nvPr/>
        </p:nvSpPr>
        <p:spPr bwMode="auto">
          <a:xfrm>
            <a:off x="6161209" y="3167632"/>
            <a:ext cx="2820542" cy="1517408"/>
          </a:xfrm>
          <a:prstGeom prst="flowChartDecision">
            <a:avLst/>
          </a:prstGeom>
          <a:solidFill>
            <a:srgbClr val="4BACC6">
              <a:lumMod val="60000"/>
              <a:lumOff val="40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1600" kern="0" dirty="0">
                <a:solidFill>
                  <a:sysClr val="windowText" lastClr="000000"/>
                </a:solidFill>
              </a:rPr>
              <a:t>BAŞVURU </a:t>
            </a:r>
          </a:p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1600" kern="0" dirty="0">
                <a:solidFill>
                  <a:sysClr val="windowText" lastClr="000000"/>
                </a:solidFill>
              </a:rPr>
              <a:t>UYGUN BULUNDU MU?</a:t>
            </a:r>
          </a:p>
        </p:txBody>
      </p:sp>
      <p:sp>
        <p:nvSpPr>
          <p:cNvPr id="8" name="Yuvarlatılmış Dikdörtgen 7"/>
          <p:cNvSpPr/>
          <p:nvPr/>
        </p:nvSpPr>
        <p:spPr>
          <a:xfrm>
            <a:off x="3860343" y="2735048"/>
            <a:ext cx="2164432" cy="789529"/>
          </a:xfrm>
          <a:prstGeom prst="roundRect">
            <a:avLst/>
          </a:prstGeom>
          <a:ln w="38100" cap="rnd" cmpd="dbl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YETKİLİ MERCİNİN DEĞERLENDİRME SÜRECİ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13" name="Sağ Ok 12"/>
          <p:cNvSpPr/>
          <p:nvPr/>
        </p:nvSpPr>
        <p:spPr>
          <a:xfrm>
            <a:off x="3757117" y="3524577"/>
            <a:ext cx="2315784" cy="103852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60 GÜN</a:t>
            </a:r>
            <a:endParaRPr lang="tr-TR" sz="2400" dirty="0"/>
          </a:p>
        </p:txBody>
      </p:sp>
      <p:sp>
        <p:nvSpPr>
          <p:cNvPr id="14" name="AutoShape 32"/>
          <p:cNvSpPr>
            <a:spLocks noChangeArrowheads="1"/>
          </p:cNvSpPr>
          <p:nvPr/>
        </p:nvSpPr>
        <p:spPr bwMode="auto">
          <a:xfrm>
            <a:off x="7052572" y="4685039"/>
            <a:ext cx="994520" cy="1347983"/>
          </a:xfrm>
          <a:prstGeom prst="downArrow">
            <a:avLst>
              <a:gd name="adj1" fmla="val 50000"/>
              <a:gd name="adj2" fmla="val 56354"/>
            </a:avLst>
          </a:prstGeom>
          <a:solidFill>
            <a:srgbClr val="7030A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buFont typeface="Wingdings" pitchFamily="2" charset="2"/>
              <a:buChar char="n"/>
              <a:defRPr/>
            </a:pPr>
            <a:r>
              <a:rPr lang="tr-TR" sz="2400" kern="0" dirty="0" smtClean="0">
                <a:solidFill>
                  <a:sysClr val="window" lastClr="FFFFFF"/>
                </a:solidFill>
                <a:latin typeface="Calibri" pitchFamily="34" charset="0"/>
                <a:cs typeface="Calibri" pitchFamily="34" charset="0"/>
              </a:rPr>
              <a:t>HAYIR</a:t>
            </a:r>
            <a:endParaRPr lang="tr-TR" sz="2400" kern="0" dirty="0">
              <a:solidFill>
                <a:sysClr val="window" lastClr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Yuvarlatılmış Dikdörtgen 14"/>
          <p:cNvSpPr/>
          <p:nvPr/>
        </p:nvSpPr>
        <p:spPr>
          <a:xfrm>
            <a:off x="6192488" y="5999343"/>
            <a:ext cx="2430016" cy="789529"/>
          </a:xfrm>
          <a:prstGeom prst="roundRect">
            <a:avLst/>
          </a:prstGeom>
          <a:ln w="38100" cap="rnd" cmpd="dbl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EKSİKLİKLERİN BİLDİRİLMESİ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16" name="Sol Ok 15"/>
          <p:cNvSpPr/>
          <p:nvPr/>
        </p:nvSpPr>
        <p:spPr>
          <a:xfrm>
            <a:off x="3949323" y="6011497"/>
            <a:ext cx="2234953" cy="793349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400" dirty="0" smtClean="0">
                <a:solidFill>
                  <a:prstClr val="white"/>
                </a:solidFill>
              </a:rPr>
              <a:t>90 </a:t>
            </a:r>
            <a:r>
              <a:rPr lang="tr-TR" sz="2400" dirty="0">
                <a:solidFill>
                  <a:prstClr val="white"/>
                </a:solidFill>
              </a:rPr>
              <a:t>GÜN</a:t>
            </a:r>
          </a:p>
        </p:txBody>
      </p:sp>
      <p:sp>
        <p:nvSpPr>
          <p:cNvPr id="17" name="Yuvarlatılmış Dikdörtgen 16"/>
          <p:cNvSpPr/>
          <p:nvPr/>
        </p:nvSpPr>
        <p:spPr>
          <a:xfrm>
            <a:off x="4355976" y="5051704"/>
            <a:ext cx="1913134" cy="985015"/>
          </a:xfrm>
          <a:prstGeom prst="roundRect">
            <a:avLst/>
          </a:prstGeom>
          <a:ln w="38100" cap="rnd" cmpd="dbl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EKSİKLİKLER TAMAMLANARAK YETKİLİ MERCİYE GÖNDERİLİR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18" name="Yuvarlatılmış Dikdörtgen 17"/>
          <p:cNvSpPr/>
          <p:nvPr/>
        </p:nvSpPr>
        <p:spPr>
          <a:xfrm>
            <a:off x="1879593" y="5991621"/>
            <a:ext cx="2056210" cy="833100"/>
          </a:xfrm>
          <a:prstGeom prst="roundRect">
            <a:avLst/>
          </a:prstGeom>
          <a:ln w="38100" cap="rnd" cmpd="dbl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BAŞVURUNUN YENİDEN DEĞERLENDİRİLMESİ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21" name="Bükülü Ok 20"/>
          <p:cNvSpPr/>
          <p:nvPr/>
        </p:nvSpPr>
        <p:spPr>
          <a:xfrm rot="16200000">
            <a:off x="217946" y="5139693"/>
            <a:ext cx="1754762" cy="1543596"/>
          </a:xfrm>
          <a:prstGeom prst="bentArrow">
            <a:avLst>
              <a:gd name="adj1" fmla="val 33639"/>
              <a:gd name="adj2" fmla="val 25000"/>
              <a:gd name="adj3" fmla="val 25000"/>
              <a:gd name="adj4" fmla="val 4375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 anchorCtr="1"/>
          <a:lstStyle/>
          <a:p>
            <a:pPr lvl="0" algn="ctr"/>
            <a:endParaRPr lang="tr-TR" sz="2400" dirty="0" smtClean="0">
              <a:solidFill>
                <a:schemeClr val="tx1"/>
              </a:solidFill>
            </a:endParaRPr>
          </a:p>
          <a:p>
            <a:pPr lvl="0" algn="ctr"/>
            <a:endParaRPr lang="tr-TR" sz="2400" dirty="0">
              <a:solidFill>
                <a:schemeClr val="tx1"/>
              </a:solidFill>
            </a:endParaRPr>
          </a:p>
          <a:p>
            <a:pPr lvl="0" algn="ctr"/>
            <a:endParaRPr lang="tr-TR" sz="2400" dirty="0" smtClean="0">
              <a:solidFill>
                <a:schemeClr val="tx1"/>
              </a:solidFill>
            </a:endParaRPr>
          </a:p>
          <a:p>
            <a:pPr lvl="0" algn="ctr"/>
            <a:r>
              <a:rPr lang="tr-TR" sz="2400" dirty="0" smtClean="0">
                <a:solidFill>
                  <a:schemeClr val="tx1"/>
                </a:solidFill>
              </a:rPr>
              <a:t>   </a:t>
            </a:r>
            <a:r>
              <a:rPr lang="tr-TR" sz="2400" dirty="0" smtClean="0">
                <a:solidFill>
                  <a:prstClr val="white"/>
                </a:solidFill>
              </a:rPr>
              <a:t>30 </a:t>
            </a:r>
            <a:r>
              <a:rPr lang="tr-TR" sz="2400" dirty="0">
                <a:solidFill>
                  <a:prstClr val="white"/>
                </a:solidFill>
              </a:rPr>
              <a:t>GÜN</a:t>
            </a:r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35868" y="2978853"/>
            <a:ext cx="1403647" cy="2055257"/>
          </a:xfrm>
          <a:prstGeom prst="flowChartDecision">
            <a:avLst/>
          </a:prstGeom>
          <a:solidFill>
            <a:srgbClr val="4BACC6">
              <a:lumMod val="60000"/>
              <a:lumOff val="40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1200" kern="0" dirty="0" smtClean="0">
                <a:solidFill>
                  <a:sysClr val="windowText" lastClr="000000"/>
                </a:solidFill>
              </a:rPr>
              <a:t>BAŞVURU</a:t>
            </a:r>
          </a:p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1200" kern="0" dirty="0" smtClean="0">
                <a:solidFill>
                  <a:sysClr val="windowText" lastClr="000000"/>
                </a:solidFill>
              </a:rPr>
              <a:t>UYGUN </a:t>
            </a:r>
          </a:p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1200" kern="0" dirty="0" smtClean="0">
                <a:solidFill>
                  <a:sysClr val="windowText" lastClr="000000"/>
                </a:solidFill>
              </a:rPr>
              <a:t>BULUNDU </a:t>
            </a:r>
            <a:r>
              <a:rPr lang="tr-TR" sz="1200" kern="0" dirty="0">
                <a:solidFill>
                  <a:sysClr val="windowText" lastClr="000000"/>
                </a:solidFill>
              </a:rPr>
              <a:t>MU?</a:t>
            </a:r>
          </a:p>
        </p:txBody>
      </p:sp>
      <p:sp>
        <p:nvSpPr>
          <p:cNvPr id="24" name="12 Bükülü Ok"/>
          <p:cNvSpPr/>
          <p:nvPr/>
        </p:nvSpPr>
        <p:spPr>
          <a:xfrm>
            <a:off x="899592" y="1307517"/>
            <a:ext cx="1211085" cy="1860115"/>
          </a:xfrm>
          <a:prstGeom prst="bentArrow">
            <a:avLst>
              <a:gd name="adj1" fmla="val 39894"/>
              <a:gd name="adj2" fmla="val 25000"/>
              <a:gd name="adj3" fmla="val 25000"/>
              <a:gd name="adj4" fmla="val 43750"/>
            </a:avLst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vert270" anchor="t" anchorCtr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prstClr val="white"/>
                </a:solidFill>
                <a:latin typeface="+mn-lt"/>
              </a:rPr>
              <a:t>EVET</a:t>
            </a:r>
          </a:p>
        </p:txBody>
      </p:sp>
      <p:sp>
        <p:nvSpPr>
          <p:cNvPr id="27" name="12 Bükülü Ok"/>
          <p:cNvSpPr/>
          <p:nvPr/>
        </p:nvSpPr>
        <p:spPr>
          <a:xfrm flipH="1">
            <a:off x="5580112" y="764704"/>
            <a:ext cx="2273024" cy="2402928"/>
          </a:xfrm>
          <a:prstGeom prst="bentArrow">
            <a:avLst>
              <a:gd name="adj1" fmla="val 26484"/>
              <a:gd name="adj2" fmla="val 26862"/>
              <a:gd name="adj3" fmla="val 25000"/>
              <a:gd name="adj4" fmla="val 43750"/>
            </a:avLst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vert270" anchor="b" anchorCtr="0"/>
          <a:lstStyle/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buFont typeface="Wingdings" pitchFamily="2" charset="2"/>
              <a:buChar char="n"/>
              <a:defRPr/>
            </a:pPr>
            <a:r>
              <a:rPr lang="tr-TR" sz="2400" kern="0" dirty="0">
                <a:solidFill>
                  <a:sysClr val="window" lastClr="FFFFFF"/>
                </a:solidFill>
                <a:latin typeface="Calibri" pitchFamily="34" charset="0"/>
                <a:cs typeface="Calibri" pitchFamily="34" charset="0"/>
              </a:rPr>
              <a:t>EVET</a:t>
            </a:r>
          </a:p>
        </p:txBody>
      </p:sp>
      <p:sp>
        <p:nvSpPr>
          <p:cNvPr id="29" name="12 Bükülü Ok"/>
          <p:cNvSpPr/>
          <p:nvPr/>
        </p:nvSpPr>
        <p:spPr>
          <a:xfrm>
            <a:off x="108751" y="-23614"/>
            <a:ext cx="2073934" cy="3138316"/>
          </a:xfrm>
          <a:prstGeom prst="bentArrow">
            <a:avLst>
              <a:gd name="adj1" fmla="val 24296"/>
              <a:gd name="adj2" fmla="val 25000"/>
              <a:gd name="adj3" fmla="val 25000"/>
              <a:gd name="adj4" fmla="val 43750"/>
            </a:avLst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vert270" anchor="t" anchorCtr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prstClr val="white"/>
                </a:solidFill>
                <a:latin typeface="+mn-lt"/>
              </a:rPr>
              <a:t>HAYIR</a:t>
            </a:r>
            <a:endParaRPr lang="tr-TR" sz="240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30" name="AutoShape 21"/>
          <p:cNvSpPr>
            <a:spLocks noChangeArrowheads="1"/>
          </p:cNvSpPr>
          <p:nvPr/>
        </p:nvSpPr>
        <p:spPr bwMode="auto">
          <a:xfrm>
            <a:off x="2202504" y="116632"/>
            <a:ext cx="3261692" cy="792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2400" kern="0" dirty="0" smtClean="0">
                <a:solidFill>
                  <a:sysClr val="window" lastClr="FFFFFF"/>
                </a:solidFill>
                <a:latin typeface="Calibri"/>
              </a:rPr>
              <a:t>GFB İPTAL EDİLİR</a:t>
            </a:r>
            <a:endParaRPr lang="tr-TR" sz="2400" kern="0" dirty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23" name="Picture 2" descr="Picture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28117" y="908720"/>
            <a:ext cx="2952328" cy="1757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4355976" y="4361003"/>
            <a:ext cx="2010025" cy="64807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1600" kern="0" dirty="0" smtClean="0">
                <a:latin typeface="Calibri"/>
              </a:rPr>
              <a:t>EKSİKLİKLERİN SÜRESİ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1600" kern="0" dirty="0" smtClean="0">
                <a:latin typeface="Calibri"/>
              </a:rPr>
              <a:t>İÇERİSİNDE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tr-TR" sz="1600" kern="0" dirty="0" smtClean="0">
                <a:latin typeface="Calibri"/>
              </a:rPr>
              <a:t>GÖNDERİLMEMESİ</a:t>
            </a:r>
            <a:endParaRPr lang="tr-TR" sz="1600" kern="0" dirty="0">
              <a:latin typeface="Calibri"/>
            </a:endParaRPr>
          </a:p>
        </p:txBody>
      </p:sp>
      <p:sp>
        <p:nvSpPr>
          <p:cNvPr id="25" name="12 Bükülü Ok"/>
          <p:cNvSpPr/>
          <p:nvPr/>
        </p:nvSpPr>
        <p:spPr>
          <a:xfrm flipH="1">
            <a:off x="5549031" y="116632"/>
            <a:ext cx="720079" cy="4183709"/>
          </a:xfrm>
          <a:prstGeom prst="bentArrow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800" b="0" kern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25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0"/>
                            </p:stCondLst>
                            <p:childTnLst>
                              <p:par>
                                <p:cTn id="6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500"/>
                            </p:stCondLst>
                            <p:childTnLst>
                              <p:par>
                                <p:cTn id="7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500"/>
                            </p:stCondLst>
                            <p:childTnLst>
                              <p:par>
                                <p:cTn id="8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8500"/>
                            </p:stCondLst>
                            <p:childTnLst>
                              <p:par>
                                <p:cTn id="8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4" grpId="0" animBg="1"/>
      <p:bldP spid="27" grpId="0" animBg="1"/>
      <p:bldP spid="29" grpId="0" animBg="1"/>
      <p:bldP spid="20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EFCB4-8807-436D-845A-D1F90D1E93A9}" type="datetime1">
              <a:rPr lang="tr-TR" smtClean="0"/>
              <a:pPr>
                <a:defRPr/>
              </a:pPr>
              <a:t>31.03.2015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30570-9279-4C8F-BB56-A4C85FA5B107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  <p:sp>
        <p:nvSpPr>
          <p:cNvPr id="4" name="Yuvarlatılmış Dikdörtgen 3"/>
          <p:cNvSpPr/>
          <p:nvPr/>
        </p:nvSpPr>
        <p:spPr>
          <a:xfrm>
            <a:off x="107504" y="2484070"/>
            <a:ext cx="1512168" cy="14401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GFB ALAN İŞLETME</a:t>
            </a:r>
          </a:p>
        </p:txBody>
      </p:sp>
      <p:sp>
        <p:nvSpPr>
          <p:cNvPr id="5" name="Sol Sağ Ok 4"/>
          <p:cNvSpPr/>
          <p:nvPr/>
        </p:nvSpPr>
        <p:spPr>
          <a:xfrm>
            <a:off x="1619672" y="2934837"/>
            <a:ext cx="5735881" cy="576064"/>
          </a:xfrm>
          <a:prstGeom prst="leftRightArrow">
            <a:avLst>
              <a:gd name="adj1" fmla="val 43386"/>
              <a:gd name="adj2" fmla="val 50000"/>
            </a:avLst>
          </a:prstGeom>
          <a:solidFill>
            <a:srgbClr val="FF993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Yuvarlatılmış Dikdörtgen 5"/>
          <p:cNvSpPr/>
          <p:nvPr/>
        </p:nvSpPr>
        <p:spPr>
          <a:xfrm>
            <a:off x="7386554" y="2260708"/>
            <a:ext cx="1780304" cy="180867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ÇEVRE İZİN VE LİSANS BELGESİ DÜZENLENİR</a:t>
            </a:r>
            <a:endParaRPr lang="tr-TR" sz="2000" dirty="0"/>
          </a:p>
        </p:txBody>
      </p:sp>
      <p:sp>
        <p:nvSpPr>
          <p:cNvPr id="9" name="Aşağı Ok 8"/>
          <p:cNvSpPr/>
          <p:nvPr/>
        </p:nvSpPr>
        <p:spPr>
          <a:xfrm>
            <a:off x="5282191" y="3093933"/>
            <a:ext cx="144016" cy="1535441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ol Ayraç 11"/>
          <p:cNvSpPr/>
          <p:nvPr/>
        </p:nvSpPr>
        <p:spPr>
          <a:xfrm rot="5400000">
            <a:off x="2560473" y="1317809"/>
            <a:ext cx="772249" cy="2512862"/>
          </a:xfrm>
          <a:prstGeom prst="leftBrace">
            <a:avLst/>
          </a:prstGeom>
          <a:solidFill>
            <a:srgbClr val="3399FF"/>
          </a:solidFill>
          <a:ln>
            <a:headEnd type="oval" w="med" len="med"/>
            <a:tailEnd type="oval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14"/>
          <p:cNvSpPr/>
          <p:nvPr/>
        </p:nvSpPr>
        <p:spPr>
          <a:xfrm>
            <a:off x="3681430" y="3912544"/>
            <a:ext cx="1345291" cy="394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180.GÜN</a:t>
            </a:r>
            <a:endParaRPr lang="tr-TR" sz="2000" dirty="0"/>
          </a:p>
        </p:txBody>
      </p:sp>
      <p:sp>
        <p:nvSpPr>
          <p:cNvPr id="16" name="Sol Ayraç 15"/>
          <p:cNvSpPr/>
          <p:nvPr/>
        </p:nvSpPr>
        <p:spPr>
          <a:xfrm rot="5400000">
            <a:off x="4518976" y="2159891"/>
            <a:ext cx="806607" cy="771653"/>
          </a:xfrm>
          <a:prstGeom prst="leftBrace">
            <a:avLst/>
          </a:prstGeom>
          <a:solidFill>
            <a:srgbClr val="CCFFCC"/>
          </a:solidFill>
          <a:ln>
            <a:headEnd type="oval" w="med" len="med"/>
            <a:tailEnd type="oval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Sol Ayraç 16"/>
          <p:cNvSpPr/>
          <p:nvPr/>
        </p:nvSpPr>
        <p:spPr>
          <a:xfrm rot="5400000">
            <a:off x="5557456" y="1936159"/>
            <a:ext cx="865214" cy="1160513"/>
          </a:xfrm>
          <a:prstGeom prst="leftBrace">
            <a:avLst/>
          </a:prstGeom>
          <a:solidFill>
            <a:srgbClr val="3399FF"/>
          </a:solidFill>
          <a:ln>
            <a:headEnd type="oval" w="med" len="med"/>
            <a:tailEnd type="oval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Yuvarlatılmış Dikdörtgen 18"/>
          <p:cNvSpPr/>
          <p:nvPr/>
        </p:nvSpPr>
        <p:spPr>
          <a:xfrm>
            <a:off x="4678421" y="4725144"/>
            <a:ext cx="1345291" cy="394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240.GÜN</a:t>
            </a:r>
            <a:endParaRPr lang="tr-TR" sz="2000" dirty="0"/>
          </a:p>
        </p:txBody>
      </p:sp>
      <p:sp>
        <p:nvSpPr>
          <p:cNvPr id="20" name="Yuvarlatılmış Dikdörtgen 19"/>
          <p:cNvSpPr/>
          <p:nvPr/>
        </p:nvSpPr>
        <p:spPr>
          <a:xfrm>
            <a:off x="5852662" y="5271159"/>
            <a:ext cx="1345291" cy="394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330.GÜN</a:t>
            </a:r>
            <a:endParaRPr lang="tr-TR" sz="2000" dirty="0"/>
          </a:p>
        </p:txBody>
      </p:sp>
      <p:sp>
        <p:nvSpPr>
          <p:cNvPr id="21" name="Yuvarlatılmış Dikdörtgen 20"/>
          <p:cNvSpPr/>
          <p:nvPr/>
        </p:nvSpPr>
        <p:spPr>
          <a:xfrm>
            <a:off x="6713909" y="5789616"/>
            <a:ext cx="1345291" cy="394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360.GÜN</a:t>
            </a:r>
            <a:endParaRPr lang="tr-TR" sz="2000" dirty="0"/>
          </a:p>
        </p:txBody>
      </p:sp>
      <p:sp>
        <p:nvSpPr>
          <p:cNvPr id="22" name="Sol Ayraç 21"/>
          <p:cNvSpPr/>
          <p:nvPr/>
        </p:nvSpPr>
        <p:spPr>
          <a:xfrm rot="5400000">
            <a:off x="6574429" y="2254393"/>
            <a:ext cx="792422" cy="596839"/>
          </a:xfrm>
          <a:prstGeom prst="leftBrace">
            <a:avLst/>
          </a:prstGeom>
          <a:solidFill>
            <a:srgbClr val="CCFFCC"/>
          </a:solidFill>
          <a:ln>
            <a:headEnd type="oval" w="med" len="med"/>
            <a:tailEnd type="oval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Yuvarlatılmış Dikdörtgen 22"/>
          <p:cNvSpPr/>
          <p:nvPr/>
        </p:nvSpPr>
        <p:spPr>
          <a:xfrm>
            <a:off x="1691680" y="150215"/>
            <a:ext cx="2088232" cy="13060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r-TR" sz="1400" dirty="0" smtClean="0"/>
              <a:t>EN GEÇ 6 AY İÇERİSİNDE İZİN LİSANS  BAŞVURUSUNDA BULUNULUR</a:t>
            </a:r>
            <a:endParaRPr lang="tr-TR" sz="1400" dirty="0"/>
          </a:p>
        </p:txBody>
      </p:sp>
      <p:sp>
        <p:nvSpPr>
          <p:cNvPr id="27" name="Akış Çizelgesi: Harmanla 26"/>
          <p:cNvSpPr/>
          <p:nvPr/>
        </p:nvSpPr>
        <p:spPr>
          <a:xfrm>
            <a:off x="4279948" y="2949022"/>
            <a:ext cx="207664" cy="432048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8" name="Aşağı Ok 27"/>
          <p:cNvSpPr/>
          <p:nvPr/>
        </p:nvSpPr>
        <p:spPr>
          <a:xfrm>
            <a:off x="4282068" y="3381070"/>
            <a:ext cx="144016" cy="394286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Aşağı Ok 28"/>
          <p:cNvSpPr/>
          <p:nvPr/>
        </p:nvSpPr>
        <p:spPr>
          <a:xfrm>
            <a:off x="7269060" y="3093933"/>
            <a:ext cx="143270" cy="269048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Aşağı Ok 29"/>
          <p:cNvSpPr/>
          <p:nvPr/>
        </p:nvSpPr>
        <p:spPr>
          <a:xfrm>
            <a:off x="6528204" y="3099132"/>
            <a:ext cx="144016" cy="2160853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Yuvarlatılmış Dikdörtgen 30"/>
          <p:cNvSpPr/>
          <p:nvPr/>
        </p:nvSpPr>
        <p:spPr>
          <a:xfrm>
            <a:off x="4539006" y="1397195"/>
            <a:ext cx="870801" cy="57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800" dirty="0" smtClean="0"/>
              <a:t>60</a:t>
            </a:r>
          </a:p>
          <a:p>
            <a:pPr algn="ctr"/>
            <a:r>
              <a:rPr lang="tr-TR" sz="1800" dirty="0" smtClean="0"/>
              <a:t>GÜN</a:t>
            </a:r>
            <a:endParaRPr lang="tr-TR" sz="1800" dirty="0"/>
          </a:p>
        </p:txBody>
      </p:sp>
      <p:sp>
        <p:nvSpPr>
          <p:cNvPr id="32" name="Artı 31"/>
          <p:cNvSpPr/>
          <p:nvPr/>
        </p:nvSpPr>
        <p:spPr>
          <a:xfrm>
            <a:off x="5426207" y="1523412"/>
            <a:ext cx="298840" cy="31866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Yuvarlatılmış Dikdörtgen 32"/>
          <p:cNvSpPr/>
          <p:nvPr/>
        </p:nvSpPr>
        <p:spPr>
          <a:xfrm>
            <a:off x="5730355" y="1362851"/>
            <a:ext cx="702336" cy="6259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800" dirty="0"/>
              <a:t>9</a:t>
            </a:r>
            <a:r>
              <a:rPr lang="tr-TR" sz="1800" dirty="0" smtClean="0"/>
              <a:t>0</a:t>
            </a:r>
          </a:p>
          <a:p>
            <a:pPr algn="ctr"/>
            <a:r>
              <a:rPr lang="tr-TR" sz="1800" dirty="0" smtClean="0"/>
              <a:t>GÜN</a:t>
            </a:r>
            <a:endParaRPr lang="tr-TR" sz="1800" dirty="0"/>
          </a:p>
        </p:txBody>
      </p:sp>
      <p:sp>
        <p:nvSpPr>
          <p:cNvPr id="34" name="Yuvarlatılmış Dikdörtgen 33"/>
          <p:cNvSpPr/>
          <p:nvPr/>
        </p:nvSpPr>
        <p:spPr>
          <a:xfrm>
            <a:off x="6719589" y="1417735"/>
            <a:ext cx="702336" cy="57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800" dirty="0" smtClean="0"/>
              <a:t>30</a:t>
            </a:r>
          </a:p>
          <a:p>
            <a:pPr algn="ctr"/>
            <a:r>
              <a:rPr lang="tr-TR" sz="1800" dirty="0" smtClean="0"/>
              <a:t>GÜN</a:t>
            </a:r>
            <a:endParaRPr lang="tr-TR" sz="1800" dirty="0"/>
          </a:p>
        </p:txBody>
      </p:sp>
      <p:sp>
        <p:nvSpPr>
          <p:cNvPr id="35" name="Artı 34"/>
          <p:cNvSpPr/>
          <p:nvPr/>
        </p:nvSpPr>
        <p:spPr>
          <a:xfrm>
            <a:off x="6436728" y="1543952"/>
            <a:ext cx="298840" cy="31866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Yuvarlatılmış Dikdörtgen 35"/>
          <p:cNvSpPr/>
          <p:nvPr/>
        </p:nvSpPr>
        <p:spPr>
          <a:xfrm>
            <a:off x="1690167" y="1514330"/>
            <a:ext cx="2530399" cy="532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180.GÜN</a:t>
            </a:r>
            <a:endParaRPr lang="tr-TR" sz="2000" dirty="0"/>
          </a:p>
        </p:txBody>
      </p:sp>
      <p:sp>
        <p:nvSpPr>
          <p:cNvPr id="37" name="Artı 36"/>
          <p:cNvSpPr/>
          <p:nvPr/>
        </p:nvSpPr>
        <p:spPr>
          <a:xfrm>
            <a:off x="4240166" y="1563224"/>
            <a:ext cx="298840" cy="31866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Eşittir 37"/>
          <p:cNvSpPr/>
          <p:nvPr/>
        </p:nvSpPr>
        <p:spPr>
          <a:xfrm>
            <a:off x="7449351" y="1543952"/>
            <a:ext cx="390856" cy="29297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0" name="Yuvarlatılmış Dikdörtgen 39"/>
          <p:cNvSpPr/>
          <p:nvPr/>
        </p:nvSpPr>
        <p:spPr>
          <a:xfrm>
            <a:off x="7845937" y="1417735"/>
            <a:ext cx="1190560" cy="57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360.GÜN</a:t>
            </a:r>
            <a:endParaRPr lang="tr-TR" sz="2000" dirty="0"/>
          </a:p>
        </p:txBody>
      </p:sp>
      <p:sp>
        <p:nvSpPr>
          <p:cNvPr id="41" name="Yuvarlatılmış Dikdörtgen 40"/>
          <p:cNvSpPr/>
          <p:nvPr/>
        </p:nvSpPr>
        <p:spPr>
          <a:xfrm>
            <a:off x="4220566" y="173457"/>
            <a:ext cx="1272540" cy="1147813"/>
          </a:xfrm>
          <a:prstGeom prst="roundRect">
            <a:avLst/>
          </a:prstGeom>
          <a:ln w="38100" cap="rnd" cmpd="dbl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YETKİLİ MERCİNİN DEĞERLENDİRME SÜRECİ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42" name="Yuvarlatılmış Dikdörtgen 41"/>
          <p:cNvSpPr/>
          <p:nvPr/>
        </p:nvSpPr>
        <p:spPr>
          <a:xfrm>
            <a:off x="5493106" y="150215"/>
            <a:ext cx="1383150" cy="1129809"/>
          </a:xfrm>
          <a:prstGeom prst="roundRect">
            <a:avLst/>
          </a:prstGeom>
          <a:ln w="38100" cap="rnd" cmpd="dbl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400" dirty="0" smtClean="0"/>
              <a:t>EKSİKLİK TAMAMLAMA SÜRECİ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43" name="Yuvarlatılmış Dikdörtgen 42"/>
          <p:cNvSpPr/>
          <p:nvPr/>
        </p:nvSpPr>
        <p:spPr>
          <a:xfrm>
            <a:off x="6963236" y="173456"/>
            <a:ext cx="2001252" cy="1106567"/>
          </a:xfrm>
          <a:prstGeom prst="roundRect">
            <a:avLst/>
          </a:prstGeom>
          <a:ln w="38100" cap="rnd" cmpd="dbl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600" dirty="0" smtClean="0"/>
              <a:t>BAŞVURUNUN YENİDEN DEĞERLEN</a:t>
            </a:r>
          </a:p>
          <a:p>
            <a:r>
              <a:rPr lang="tr-TR" sz="1600" dirty="0" smtClean="0"/>
              <a:t>DİRİLMESİ</a:t>
            </a:r>
            <a:endParaRPr lang="tr-T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8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2 Grup"/>
          <p:cNvGrpSpPr>
            <a:grpSpLocks/>
          </p:cNvGrpSpPr>
          <p:nvPr/>
        </p:nvGrpSpPr>
        <p:grpSpPr bwMode="auto">
          <a:xfrm>
            <a:off x="539750" y="2203277"/>
            <a:ext cx="8064500" cy="2189162"/>
            <a:chOff x="1524000" y="1398985"/>
            <a:chExt cx="6098835" cy="3355055"/>
          </a:xfrm>
        </p:grpSpPr>
        <p:sp>
          <p:nvSpPr>
            <p:cNvPr id="3" name="2 Serbest Form"/>
            <p:cNvSpPr/>
            <p:nvPr/>
          </p:nvSpPr>
          <p:spPr>
            <a:xfrm>
              <a:off x="3718620" y="1530365"/>
              <a:ext cx="3901814" cy="717723"/>
            </a:xfrm>
            <a:custGeom>
              <a:avLst/>
              <a:gdLst>
                <a:gd name="connsiteX0" fmla="*/ 174629 w 1047750"/>
                <a:gd name="connsiteY0" fmla="*/ 0 h 3901440"/>
                <a:gd name="connsiteX1" fmla="*/ 873121 w 1047750"/>
                <a:gd name="connsiteY1" fmla="*/ 0 h 3901440"/>
                <a:gd name="connsiteX2" fmla="*/ 996602 w 1047750"/>
                <a:gd name="connsiteY2" fmla="*/ 51148 h 3901440"/>
                <a:gd name="connsiteX3" fmla="*/ 1047749 w 1047750"/>
                <a:gd name="connsiteY3" fmla="*/ 174629 h 3901440"/>
                <a:gd name="connsiteX4" fmla="*/ 1047750 w 1047750"/>
                <a:gd name="connsiteY4" fmla="*/ 3901440 h 3901440"/>
                <a:gd name="connsiteX5" fmla="*/ 1047750 w 1047750"/>
                <a:gd name="connsiteY5" fmla="*/ 3901440 h 3901440"/>
                <a:gd name="connsiteX6" fmla="*/ 1047750 w 1047750"/>
                <a:gd name="connsiteY6" fmla="*/ 3901440 h 3901440"/>
                <a:gd name="connsiteX7" fmla="*/ 0 w 1047750"/>
                <a:gd name="connsiteY7" fmla="*/ 3901440 h 3901440"/>
                <a:gd name="connsiteX8" fmla="*/ 0 w 1047750"/>
                <a:gd name="connsiteY8" fmla="*/ 3901440 h 3901440"/>
                <a:gd name="connsiteX9" fmla="*/ 0 w 1047750"/>
                <a:gd name="connsiteY9" fmla="*/ 3901440 h 3901440"/>
                <a:gd name="connsiteX10" fmla="*/ 0 w 1047750"/>
                <a:gd name="connsiteY10" fmla="*/ 174629 h 3901440"/>
                <a:gd name="connsiteX11" fmla="*/ 51148 w 1047750"/>
                <a:gd name="connsiteY11" fmla="*/ 51148 h 3901440"/>
                <a:gd name="connsiteX12" fmla="*/ 174629 w 1047750"/>
                <a:gd name="connsiteY12" fmla="*/ 1 h 3901440"/>
                <a:gd name="connsiteX13" fmla="*/ 174629 w 1047750"/>
                <a:gd name="connsiteY13" fmla="*/ 0 h 39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7750" h="3901440">
                  <a:moveTo>
                    <a:pt x="1047750" y="650255"/>
                  </a:moveTo>
                  <a:lnTo>
                    <a:pt x="1047750" y="3251185"/>
                  </a:lnTo>
                  <a:cubicBezTo>
                    <a:pt x="1047750" y="3423645"/>
                    <a:pt x="1042809" y="3589038"/>
                    <a:pt x="1034014" y="3710983"/>
                  </a:cubicBezTo>
                  <a:cubicBezTo>
                    <a:pt x="1025219" y="3832929"/>
                    <a:pt x="1013290" y="3901440"/>
                    <a:pt x="1000853" y="3901436"/>
                  </a:cubicBezTo>
                  <a:cubicBezTo>
                    <a:pt x="667235" y="3901436"/>
                    <a:pt x="333617" y="3901440"/>
                    <a:pt x="0" y="3901440"/>
                  </a:cubicBezTo>
                  <a:lnTo>
                    <a:pt x="0" y="3901440"/>
                  </a:lnTo>
                  <a:lnTo>
                    <a:pt x="0" y="39014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00853" y="0"/>
                  </a:lnTo>
                  <a:cubicBezTo>
                    <a:pt x="1013291" y="0"/>
                    <a:pt x="1025219" y="68507"/>
                    <a:pt x="1034014" y="190457"/>
                  </a:cubicBezTo>
                  <a:cubicBezTo>
                    <a:pt x="1042809" y="312402"/>
                    <a:pt x="1047750" y="477798"/>
                    <a:pt x="1047750" y="650255"/>
                  </a:cubicBezTo>
                  <a:lnTo>
                    <a:pt x="1047750" y="650255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0491" tIns="106391" rIns="161636" bIns="106393" spcCol="1270" anchor="ctr"/>
            <a:lstStyle/>
            <a:p>
              <a:pPr marL="285750" lvl="1" indent="-285750" defTabSz="12890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tr-TR" sz="2900" dirty="0"/>
            </a:p>
            <a:p>
              <a:pPr marL="285750" lvl="1" indent="-285750" defTabSz="12890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tr-TR" sz="2900" dirty="0"/>
            </a:p>
          </p:txBody>
        </p:sp>
        <p:sp>
          <p:nvSpPr>
            <p:cNvPr id="4" name="3 Serbest Form"/>
            <p:cNvSpPr/>
            <p:nvPr/>
          </p:nvSpPr>
          <p:spPr>
            <a:xfrm>
              <a:off x="1524000" y="1398985"/>
              <a:ext cx="2194620" cy="897763"/>
            </a:xfrm>
            <a:custGeom>
              <a:avLst/>
              <a:gdLst>
                <a:gd name="connsiteX0" fmla="*/ 0 w 2194560"/>
                <a:gd name="connsiteY0" fmla="*/ 218286 h 1309687"/>
                <a:gd name="connsiteX1" fmla="*/ 63935 w 2194560"/>
                <a:gd name="connsiteY1" fmla="*/ 63935 h 1309687"/>
                <a:gd name="connsiteX2" fmla="*/ 218287 w 2194560"/>
                <a:gd name="connsiteY2" fmla="*/ 1 h 1309687"/>
                <a:gd name="connsiteX3" fmla="*/ 1976274 w 2194560"/>
                <a:gd name="connsiteY3" fmla="*/ 0 h 1309687"/>
                <a:gd name="connsiteX4" fmla="*/ 2130625 w 2194560"/>
                <a:gd name="connsiteY4" fmla="*/ 63935 h 1309687"/>
                <a:gd name="connsiteX5" fmla="*/ 2194559 w 2194560"/>
                <a:gd name="connsiteY5" fmla="*/ 218287 h 1309687"/>
                <a:gd name="connsiteX6" fmla="*/ 2194560 w 2194560"/>
                <a:gd name="connsiteY6" fmla="*/ 1091401 h 1309687"/>
                <a:gd name="connsiteX7" fmla="*/ 2130625 w 2194560"/>
                <a:gd name="connsiteY7" fmla="*/ 1245753 h 1309687"/>
                <a:gd name="connsiteX8" fmla="*/ 1976273 w 2194560"/>
                <a:gd name="connsiteY8" fmla="*/ 1309687 h 1309687"/>
                <a:gd name="connsiteX9" fmla="*/ 218286 w 2194560"/>
                <a:gd name="connsiteY9" fmla="*/ 1309687 h 1309687"/>
                <a:gd name="connsiteX10" fmla="*/ 63934 w 2194560"/>
                <a:gd name="connsiteY10" fmla="*/ 1245752 h 1309687"/>
                <a:gd name="connsiteX11" fmla="*/ 0 w 2194560"/>
                <a:gd name="connsiteY11" fmla="*/ 1091400 h 1309687"/>
                <a:gd name="connsiteX12" fmla="*/ 0 w 2194560"/>
                <a:gd name="connsiteY12" fmla="*/ 218286 h 130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560" h="1309687">
                  <a:moveTo>
                    <a:pt x="0" y="218286"/>
                  </a:moveTo>
                  <a:cubicBezTo>
                    <a:pt x="0" y="160393"/>
                    <a:pt x="22998" y="104871"/>
                    <a:pt x="63935" y="63935"/>
                  </a:cubicBezTo>
                  <a:cubicBezTo>
                    <a:pt x="104872" y="22998"/>
                    <a:pt x="160394" y="1"/>
                    <a:pt x="218287" y="1"/>
                  </a:cubicBezTo>
                  <a:lnTo>
                    <a:pt x="1976274" y="0"/>
                  </a:lnTo>
                  <a:cubicBezTo>
                    <a:pt x="2034167" y="0"/>
                    <a:pt x="2089689" y="22998"/>
                    <a:pt x="2130625" y="63935"/>
                  </a:cubicBezTo>
                  <a:cubicBezTo>
                    <a:pt x="2171562" y="104872"/>
                    <a:pt x="2194559" y="160394"/>
                    <a:pt x="2194559" y="218287"/>
                  </a:cubicBezTo>
                  <a:cubicBezTo>
                    <a:pt x="2194559" y="509325"/>
                    <a:pt x="2194560" y="800363"/>
                    <a:pt x="2194560" y="1091401"/>
                  </a:cubicBezTo>
                  <a:cubicBezTo>
                    <a:pt x="2194560" y="1149294"/>
                    <a:pt x="2171562" y="1204816"/>
                    <a:pt x="2130625" y="1245753"/>
                  </a:cubicBezTo>
                  <a:cubicBezTo>
                    <a:pt x="2089688" y="1286690"/>
                    <a:pt x="2034166" y="1309687"/>
                    <a:pt x="1976273" y="1309687"/>
                  </a:cubicBezTo>
                  <a:lnTo>
                    <a:pt x="218286" y="1309687"/>
                  </a:lnTo>
                  <a:cubicBezTo>
                    <a:pt x="160393" y="1309687"/>
                    <a:pt x="104871" y="1286689"/>
                    <a:pt x="63934" y="1245752"/>
                  </a:cubicBezTo>
                  <a:cubicBezTo>
                    <a:pt x="22997" y="1204815"/>
                    <a:pt x="0" y="1149293"/>
                    <a:pt x="0" y="1091400"/>
                  </a:cubicBezTo>
                  <a:lnTo>
                    <a:pt x="0" y="21828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7764" tIns="145849" rIns="227764" bIns="145849" spcCol="1270" anchor="ctr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4300"/>
            </a:p>
          </p:txBody>
        </p:sp>
        <p:sp>
          <p:nvSpPr>
            <p:cNvPr id="5" name="4 Serbest Form"/>
            <p:cNvSpPr/>
            <p:nvPr/>
          </p:nvSpPr>
          <p:spPr>
            <a:xfrm>
              <a:off x="3721021" y="2732249"/>
              <a:ext cx="3901814" cy="720157"/>
            </a:xfrm>
            <a:custGeom>
              <a:avLst/>
              <a:gdLst>
                <a:gd name="connsiteX0" fmla="*/ 174629 w 1047750"/>
                <a:gd name="connsiteY0" fmla="*/ 0 h 3901440"/>
                <a:gd name="connsiteX1" fmla="*/ 873121 w 1047750"/>
                <a:gd name="connsiteY1" fmla="*/ 0 h 3901440"/>
                <a:gd name="connsiteX2" fmla="*/ 996602 w 1047750"/>
                <a:gd name="connsiteY2" fmla="*/ 51148 h 3901440"/>
                <a:gd name="connsiteX3" fmla="*/ 1047749 w 1047750"/>
                <a:gd name="connsiteY3" fmla="*/ 174629 h 3901440"/>
                <a:gd name="connsiteX4" fmla="*/ 1047750 w 1047750"/>
                <a:gd name="connsiteY4" fmla="*/ 3901440 h 3901440"/>
                <a:gd name="connsiteX5" fmla="*/ 1047750 w 1047750"/>
                <a:gd name="connsiteY5" fmla="*/ 3901440 h 3901440"/>
                <a:gd name="connsiteX6" fmla="*/ 1047750 w 1047750"/>
                <a:gd name="connsiteY6" fmla="*/ 3901440 h 3901440"/>
                <a:gd name="connsiteX7" fmla="*/ 0 w 1047750"/>
                <a:gd name="connsiteY7" fmla="*/ 3901440 h 3901440"/>
                <a:gd name="connsiteX8" fmla="*/ 0 w 1047750"/>
                <a:gd name="connsiteY8" fmla="*/ 3901440 h 3901440"/>
                <a:gd name="connsiteX9" fmla="*/ 0 w 1047750"/>
                <a:gd name="connsiteY9" fmla="*/ 3901440 h 3901440"/>
                <a:gd name="connsiteX10" fmla="*/ 0 w 1047750"/>
                <a:gd name="connsiteY10" fmla="*/ 174629 h 3901440"/>
                <a:gd name="connsiteX11" fmla="*/ 51148 w 1047750"/>
                <a:gd name="connsiteY11" fmla="*/ 51148 h 3901440"/>
                <a:gd name="connsiteX12" fmla="*/ 174629 w 1047750"/>
                <a:gd name="connsiteY12" fmla="*/ 1 h 3901440"/>
                <a:gd name="connsiteX13" fmla="*/ 174629 w 1047750"/>
                <a:gd name="connsiteY13" fmla="*/ 0 h 39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7750" h="3901440">
                  <a:moveTo>
                    <a:pt x="1047750" y="650255"/>
                  </a:moveTo>
                  <a:lnTo>
                    <a:pt x="1047750" y="3251185"/>
                  </a:lnTo>
                  <a:cubicBezTo>
                    <a:pt x="1047750" y="3423645"/>
                    <a:pt x="1042809" y="3589038"/>
                    <a:pt x="1034014" y="3710983"/>
                  </a:cubicBezTo>
                  <a:cubicBezTo>
                    <a:pt x="1025219" y="3832929"/>
                    <a:pt x="1013290" y="3901440"/>
                    <a:pt x="1000853" y="3901436"/>
                  </a:cubicBezTo>
                  <a:cubicBezTo>
                    <a:pt x="667235" y="3901436"/>
                    <a:pt x="333617" y="3901440"/>
                    <a:pt x="0" y="3901440"/>
                  </a:cubicBezTo>
                  <a:lnTo>
                    <a:pt x="0" y="3901440"/>
                  </a:lnTo>
                  <a:lnTo>
                    <a:pt x="0" y="39014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00853" y="0"/>
                  </a:lnTo>
                  <a:cubicBezTo>
                    <a:pt x="1013291" y="0"/>
                    <a:pt x="1025219" y="68507"/>
                    <a:pt x="1034014" y="190457"/>
                  </a:cubicBezTo>
                  <a:cubicBezTo>
                    <a:pt x="1042809" y="312402"/>
                    <a:pt x="1047750" y="477798"/>
                    <a:pt x="1047750" y="650255"/>
                  </a:cubicBezTo>
                  <a:lnTo>
                    <a:pt x="1047750" y="650255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0491" tIns="106392" rIns="161636" bIns="106392" spcCol="1270"/>
            <a:lstStyle/>
            <a:p>
              <a:pPr marL="285750" lvl="1" indent="-285750" defTabSz="128905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tr-TR" sz="1800" dirty="0">
                  <a:ea typeface="Times New Roman"/>
                </a:rPr>
                <a:t>1-   Akustik Rapor</a:t>
              </a:r>
            </a:p>
            <a:p>
              <a:pPr marL="285750" lvl="1" indent="-285750" defTabSz="128905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tr-TR" sz="1800" dirty="0"/>
            </a:p>
          </p:txBody>
        </p:sp>
        <p:sp>
          <p:nvSpPr>
            <p:cNvPr id="6" name="5 Serbest Form"/>
            <p:cNvSpPr/>
            <p:nvPr/>
          </p:nvSpPr>
          <p:spPr>
            <a:xfrm>
              <a:off x="1524000" y="2591137"/>
              <a:ext cx="2194620" cy="900196"/>
            </a:xfrm>
            <a:custGeom>
              <a:avLst/>
              <a:gdLst>
                <a:gd name="connsiteX0" fmla="*/ 0 w 2194560"/>
                <a:gd name="connsiteY0" fmla="*/ 218286 h 1309687"/>
                <a:gd name="connsiteX1" fmla="*/ 63935 w 2194560"/>
                <a:gd name="connsiteY1" fmla="*/ 63935 h 1309687"/>
                <a:gd name="connsiteX2" fmla="*/ 218287 w 2194560"/>
                <a:gd name="connsiteY2" fmla="*/ 1 h 1309687"/>
                <a:gd name="connsiteX3" fmla="*/ 1976274 w 2194560"/>
                <a:gd name="connsiteY3" fmla="*/ 0 h 1309687"/>
                <a:gd name="connsiteX4" fmla="*/ 2130625 w 2194560"/>
                <a:gd name="connsiteY4" fmla="*/ 63935 h 1309687"/>
                <a:gd name="connsiteX5" fmla="*/ 2194559 w 2194560"/>
                <a:gd name="connsiteY5" fmla="*/ 218287 h 1309687"/>
                <a:gd name="connsiteX6" fmla="*/ 2194560 w 2194560"/>
                <a:gd name="connsiteY6" fmla="*/ 1091401 h 1309687"/>
                <a:gd name="connsiteX7" fmla="*/ 2130625 w 2194560"/>
                <a:gd name="connsiteY7" fmla="*/ 1245753 h 1309687"/>
                <a:gd name="connsiteX8" fmla="*/ 1976273 w 2194560"/>
                <a:gd name="connsiteY8" fmla="*/ 1309687 h 1309687"/>
                <a:gd name="connsiteX9" fmla="*/ 218286 w 2194560"/>
                <a:gd name="connsiteY9" fmla="*/ 1309687 h 1309687"/>
                <a:gd name="connsiteX10" fmla="*/ 63934 w 2194560"/>
                <a:gd name="connsiteY10" fmla="*/ 1245752 h 1309687"/>
                <a:gd name="connsiteX11" fmla="*/ 0 w 2194560"/>
                <a:gd name="connsiteY11" fmla="*/ 1091400 h 1309687"/>
                <a:gd name="connsiteX12" fmla="*/ 0 w 2194560"/>
                <a:gd name="connsiteY12" fmla="*/ 218286 h 130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560" h="1309687">
                  <a:moveTo>
                    <a:pt x="0" y="218286"/>
                  </a:moveTo>
                  <a:cubicBezTo>
                    <a:pt x="0" y="160393"/>
                    <a:pt x="22998" y="104871"/>
                    <a:pt x="63935" y="63935"/>
                  </a:cubicBezTo>
                  <a:cubicBezTo>
                    <a:pt x="104872" y="22998"/>
                    <a:pt x="160394" y="1"/>
                    <a:pt x="218287" y="1"/>
                  </a:cubicBezTo>
                  <a:lnTo>
                    <a:pt x="1976274" y="0"/>
                  </a:lnTo>
                  <a:cubicBezTo>
                    <a:pt x="2034167" y="0"/>
                    <a:pt x="2089689" y="22998"/>
                    <a:pt x="2130625" y="63935"/>
                  </a:cubicBezTo>
                  <a:cubicBezTo>
                    <a:pt x="2171562" y="104872"/>
                    <a:pt x="2194559" y="160394"/>
                    <a:pt x="2194559" y="218287"/>
                  </a:cubicBezTo>
                  <a:cubicBezTo>
                    <a:pt x="2194559" y="509325"/>
                    <a:pt x="2194560" y="800363"/>
                    <a:pt x="2194560" y="1091401"/>
                  </a:cubicBezTo>
                  <a:cubicBezTo>
                    <a:pt x="2194560" y="1149294"/>
                    <a:pt x="2171562" y="1204816"/>
                    <a:pt x="2130625" y="1245753"/>
                  </a:cubicBezTo>
                  <a:cubicBezTo>
                    <a:pt x="2089688" y="1286690"/>
                    <a:pt x="2034166" y="1309687"/>
                    <a:pt x="1976273" y="1309687"/>
                  </a:cubicBezTo>
                  <a:lnTo>
                    <a:pt x="218286" y="1309687"/>
                  </a:lnTo>
                  <a:cubicBezTo>
                    <a:pt x="160393" y="1309687"/>
                    <a:pt x="104871" y="1286689"/>
                    <a:pt x="63934" y="1245752"/>
                  </a:cubicBezTo>
                  <a:cubicBezTo>
                    <a:pt x="22997" y="1204815"/>
                    <a:pt x="0" y="1149293"/>
                    <a:pt x="0" y="1091400"/>
                  </a:cubicBezTo>
                  <a:lnTo>
                    <a:pt x="0" y="21828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7764" tIns="145849" rIns="227764" bIns="145849" spcCol="1270" anchor="ctr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4300"/>
            </a:p>
          </p:txBody>
        </p:sp>
        <p:sp>
          <p:nvSpPr>
            <p:cNvPr id="8" name="7 Serbest Form"/>
            <p:cNvSpPr/>
            <p:nvPr/>
          </p:nvSpPr>
          <p:spPr>
            <a:xfrm>
              <a:off x="1524000" y="3856277"/>
              <a:ext cx="2194620" cy="897763"/>
            </a:xfrm>
            <a:custGeom>
              <a:avLst/>
              <a:gdLst>
                <a:gd name="connsiteX0" fmla="*/ 0 w 2194560"/>
                <a:gd name="connsiteY0" fmla="*/ 218286 h 1309687"/>
                <a:gd name="connsiteX1" fmla="*/ 63935 w 2194560"/>
                <a:gd name="connsiteY1" fmla="*/ 63935 h 1309687"/>
                <a:gd name="connsiteX2" fmla="*/ 218287 w 2194560"/>
                <a:gd name="connsiteY2" fmla="*/ 1 h 1309687"/>
                <a:gd name="connsiteX3" fmla="*/ 1976274 w 2194560"/>
                <a:gd name="connsiteY3" fmla="*/ 0 h 1309687"/>
                <a:gd name="connsiteX4" fmla="*/ 2130625 w 2194560"/>
                <a:gd name="connsiteY4" fmla="*/ 63935 h 1309687"/>
                <a:gd name="connsiteX5" fmla="*/ 2194559 w 2194560"/>
                <a:gd name="connsiteY5" fmla="*/ 218287 h 1309687"/>
                <a:gd name="connsiteX6" fmla="*/ 2194560 w 2194560"/>
                <a:gd name="connsiteY6" fmla="*/ 1091401 h 1309687"/>
                <a:gd name="connsiteX7" fmla="*/ 2130625 w 2194560"/>
                <a:gd name="connsiteY7" fmla="*/ 1245753 h 1309687"/>
                <a:gd name="connsiteX8" fmla="*/ 1976273 w 2194560"/>
                <a:gd name="connsiteY8" fmla="*/ 1309687 h 1309687"/>
                <a:gd name="connsiteX9" fmla="*/ 218286 w 2194560"/>
                <a:gd name="connsiteY9" fmla="*/ 1309687 h 1309687"/>
                <a:gd name="connsiteX10" fmla="*/ 63934 w 2194560"/>
                <a:gd name="connsiteY10" fmla="*/ 1245752 h 1309687"/>
                <a:gd name="connsiteX11" fmla="*/ 0 w 2194560"/>
                <a:gd name="connsiteY11" fmla="*/ 1091400 h 1309687"/>
                <a:gd name="connsiteX12" fmla="*/ 0 w 2194560"/>
                <a:gd name="connsiteY12" fmla="*/ 218286 h 130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560" h="1309687">
                  <a:moveTo>
                    <a:pt x="0" y="218286"/>
                  </a:moveTo>
                  <a:cubicBezTo>
                    <a:pt x="0" y="160393"/>
                    <a:pt x="22998" y="104871"/>
                    <a:pt x="63935" y="63935"/>
                  </a:cubicBezTo>
                  <a:cubicBezTo>
                    <a:pt x="104872" y="22998"/>
                    <a:pt x="160394" y="1"/>
                    <a:pt x="218287" y="1"/>
                  </a:cubicBezTo>
                  <a:lnTo>
                    <a:pt x="1976274" y="0"/>
                  </a:lnTo>
                  <a:cubicBezTo>
                    <a:pt x="2034167" y="0"/>
                    <a:pt x="2089689" y="22998"/>
                    <a:pt x="2130625" y="63935"/>
                  </a:cubicBezTo>
                  <a:cubicBezTo>
                    <a:pt x="2171562" y="104872"/>
                    <a:pt x="2194559" y="160394"/>
                    <a:pt x="2194559" y="218287"/>
                  </a:cubicBezTo>
                  <a:cubicBezTo>
                    <a:pt x="2194559" y="509325"/>
                    <a:pt x="2194560" y="800363"/>
                    <a:pt x="2194560" y="1091401"/>
                  </a:cubicBezTo>
                  <a:cubicBezTo>
                    <a:pt x="2194560" y="1149294"/>
                    <a:pt x="2171562" y="1204816"/>
                    <a:pt x="2130625" y="1245753"/>
                  </a:cubicBezTo>
                  <a:cubicBezTo>
                    <a:pt x="2089688" y="1286690"/>
                    <a:pt x="2034166" y="1309687"/>
                    <a:pt x="1976273" y="1309687"/>
                  </a:cubicBezTo>
                  <a:lnTo>
                    <a:pt x="218286" y="1309687"/>
                  </a:lnTo>
                  <a:cubicBezTo>
                    <a:pt x="160393" y="1309687"/>
                    <a:pt x="104871" y="1286689"/>
                    <a:pt x="63934" y="1245752"/>
                  </a:cubicBezTo>
                  <a:cubicBezTo>
                    <a:pt x="22997" y="1204815"/>
                    <a:pt x="0" y="1149293"/>
                    <a:pt x="0" y="1091400"/>
                  </a:cubicBezTo>
                  <a:lnTo>
                    <a:pt x="0" y="21828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7764" tIns="145849" rIns="227764" bIns="145849" spcCol="1270" anchor="ctr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4300"/>
            </a:p>
          </p:txBody>
        </p:sp>
      </p:grpSp>
      <p:sp>
        <p:nvSpPr>
          <p:cNvPr id="9" name="8 Serbest Form"/>
          <p:cNvSpPr/>
          <p:nvPr/>
        </p:nvSpPr>
        <p:spPr>
          <a:xfrm>
            <a:off x="3441700" y="5953645"/>
            <a:ext cx="5379542" cy="547687"/>
          </a:xfrm>
          <a:custGeom>
            <a:avLst/>
            <a:gdLst>
              <a:gd name="connsiteX0" fmla="*/ 174629 w 1047750"/>
              <a:gd name="connsiteY0" fmla="*/ 0 h 3901440"/>
              <a:gd name="connsiteX1" fmla="*/ 873121 w 1047750"/>
              <a:gd name="connsiteY1" fmla="*/ 0 h 3901440"/>
              <a:gd name="connsiteX2" fmla="*/ 996602 w 1047750"/>
              <a:gd name="connsiteY2" fmla="*/ 51148 h 3901440"/>
              <a:gd name="connsiteX3" fmla="*/ 1047749 w 1047750"/>
              <a:gd name="connsiteY3" fmla="*/ 174629 h 3901440"/>
              <a:gd name="connsiteX4" fmla="*/ 1047750 w 1047750"/>
              <a:gd name="connsiteY4" fmla="*/ 3901440 h 3901440"/>
              <a:gd name="connsiteX5" fmla="*/ 1047750 w 1047750"/>
              <a:gd name="connsiteY5" fmla="*/ 3901440 h 3901440"/>
              <a:gd name="connsiteX6" fmla="*/ 1047750 w 1047750"/>
              <a:gd name="connsiteY6" fmla="*/ 3901440 h 3901440"/>
              <a:gd name="connsiteX7" fmla="*/ 0 w 1047750"/>
              <a:gd name="connsiteY7" fmla="*/ 3901440 h 3901440"/>
              <a:gd name="connsiteX8" fmla="*/ 0 w 1047750"/>
              <a:gd name="connsiteY8" fmla="*/ 3901440 h 3901440"/>
              <a:gd name="connsiteX9" fmla="*/ 0 w 1047750"/>
              <a:gd name="connsiteY9" fmla="*/ 3901440 h 3901440"/>
              <a:gd name="connsiteX10" fmla="*/ 0 w 1047750"/>
              <a:gd name="connsiteY10" fmla="*/ 174629 h 3901440"/>
              <a:gd name="connsiteX11" fmla="*/ 51148 w 1047750"/>
              <a:gd name="connsiteY11" fmla="*/ 51148 h 3901440"/>
              <a:gd name="connsiteX12" fmla="*/ 174629 w 1047750"/>
              <a:gd name="connsiteY12" fmla="*/ 1 h 3901440"/>
              <a:gd name="connsiteX13" fmla="*/ 174629 w 1047750"/>
              <a:gd name="connsiteY13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47750" h="3901440">
                <a:moveTo>
                  <a:pt x="1047750" y="650255"/>
                </a:moveTo>
                <a:lnTo>
                  <a:pt x="1047750" y="3251185"/>
                </a:lnTo>
                <a:cubicBezTo>
                  <a:pt x="1047750" y="3423645"/>
                  <a:pt x="1042809" y="3589038"/>
                  <a:pt x="1034014" y="3710983"/>
                </a:cubicBezTo>
                <a:cubicBezTo>
                  <a:pt x="1025219" y="3832929"/>
                  <a:pt x="1013290" y="3901440"/>
                  <a:pt x="1000853" y="3901436"/>
                </a:cubicBezTo>
                <a:cubicBezTo>
                  <a:pt x="667235" y="3901436"/>
                  <a:pt x="333617" y="3901440"/>
                  <a:pt x="0" y="3901440"/>
                </a:cubicBezTo>
                <a:lnTo>
                  <a:pt x="0" y="3901440"/>
                </a:lnTo>
                <a:lnTo>
                  <a:pt x="0" y="390144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000853" y="0"/>
                </a:lnTo>
                <a:cubicBezTo>
                  <a:pt x="1013291" y="0"/>
                  <a:pt x="1025219" y="68507"/>
                  <a:pt x="1034014" y="190457"/>
                </a:cubicBezTo>
                <a:cubicBezTo>
                  <a:pt x="1042809" y="312402"/>
                  <a:pt x="1047750" y="477798"/>
                  <a:pt x="1047750" y="650255"/>
                </a:cubicBezTo>
                <a:lnTo>
                  <a:pt x="1047750" y="650255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10491" tIns="106392" rIns="161636" bIns="106392" anchor="ctr"/>
          <a:lstStyle/>
          <a:p>
            <a:pPr>
              <a:lnSpc>
                <a:spcPct val="115000"/>
              </a:lnSpc>
            </a:pPr>
            <a:r>
              <a:rPr lang="tr-TR" sz="1800" dirty="0">
                <a:solidFill>
                  <a:schemeClr val="tx1"/>
                </a:solidFill>
                <a:cs typeface="Times New Roman" pitchFamily="18" charset="0"/>
              </a:rPr>
              <a:t>1- </a:t>
            </a:r>
            <a:r>
              <a:rPr lang="tr-TR" sz="1800" dirty="0" smtClean="0">
                <a:solidFill>
                  <a:schemeClr val="tx1"/>
                </a:solidFill>
                <a:cs typeface="Times New Roman" pitchFamily="18" charset="0"/>
              </a:rPr>
              <a:t>Derin </a:t>
            </a:r>
            <a:r>
              <a:rPr lang="tr-TR" sz="1800" dirty="0">
                <a:solidFill>
                  <a:schemeClr val="tx1"/>
                </a:solidFill>
                <a:cs typeface="Times New Roman" pitchFamily="18" charset="0"/>
              </a:rPr>
              <a:t>Deniz Deşarjı Teknik Bilgiler </a:t>
            </a:r>
            <a:r>
              <a:rPr lang="tr-TR" sz="1800" dirty="0" smtClean="0">
                <a:solidFill>
                  <a:schemeClr val="tx1"/>
                </a:solidFill>
                <a:cs typeface="Times New Roman" pitchFamily="18" charset="0"/>
              </a:rPr>
              <a:t>Listesi</a:t>
            </a:r>
          </a:p>
          <a:p>
            <a:pPr>
              <a:lnSpc>
                <a:spcPct val="115000"/>
              </a:lnSpc>
            </a:pPr>
            <a:r>
              <a:rPr lang="tr-TR" sz="1800" dirty="0" smtClean="0">
                <a:solidFill>
                  <a:schemeClr val="tx1"/>
                </a:solidFill>
                <a:cs typeface="Times New Roman" pitchFamily="18" charset="0"/>
              </a:rPr>
              <a:t>2- Derin Deniz Deşarjı Proje Onayı</a:t>
            </a:r>
            <a:endParaRPr lang="tr-TR" sz="1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" name="9 Serbest Form"/>
          <p:cNvSpPr/>
          <p:nvPr/>
        </p:nvSpPr>
        <p:spPr>
          <a:xfrm>
            <a:off x="539750" y="5872682"/>
            <a:ext cx="2808287" cy="628650"/>
          </a:xfrm>
          <a:custGeom>
            <a:avLst/>
            <a:gdLst>
              <a:gd name="connsiteX0" fmla="*/ 0 w 2194560"/>
              <a:gd name="connsiteY0" fmla="*/ 218286 h 1309687"/>
              <a:gd name="connsiteX1" fmla="*/ 63935 w 2194560"/>
              <a:gd name="connsiteY1" fmla="*/ 63935 h 1309687"/>
              <a:gd name="connsiteX2" fmla="*/ 218287 w 2194560"/>
              <a:gd name="connsiteY2" fmla="*/ 1 h 1309687"/>
              <a:gd name="connsiteX3" fmla="*/ 1976274 w 2194560"/>
              <a:gd name="connsiteY3" fmla="*/ 0 h 1309687"/>
              <a:gd name="connsiteX4" fmla="*/ 2130625 w 2194560"/>
              <a:gd name="connsiteY4" fmla="*/ 63935 h 1309687"/>
              <a:gd name="connsiteX5" fmla="*/ 2194559 w 2194560"/>
              <a:gd name="connsiteY5" fmla="*/ 218287 h 1309687"/>
              <a:gd name="connsiteX6" fmla="*/ 2194560 w 2194560"/>
              <a:gd name="connsiteY6" fmla="*/ 1091401 h 1309687"/>
              <a:gd name="connsiteX7" fmla="*/ 2130625 w 2194560"/>
              <a:gd name="connsiteY7" fmla="*/ 1245753 h 1309687"/>
              <a:gd name="connsiteX8" fmla="*/ 1976273 w 2194560"/>
              <a:gd name="connsiteY8" fmla="*/ 1309687 h 1309687"/>
              <a:gd name="connsiteX9" fmla="*/ 218286 w 2194560"/>
              <a:gd name="connsiteY9" fmla="*/ 1309687 h 1309687"/>
              <a:gd name="connsiteX10" fmla="*/ 63934 w 2194560"/>
              <a:gd name="connsiteY10" fmla="*/ 1245752 h 1309687"/>
              <a:gd name="connsiteX11" fmla="*/ 0 w 2194560"/>
              <a:gd name="connsiteY11" fmla="*/ 1091400 h 1309687"/>
              <a:gd name="connsiteX12" fmla="*/ 0 w 2194560"/>
              <a:gd name="connsiteY12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4560" h="1309687">
                <a:moveTo>
                  <a:pt x="0" y="218286"/>
                </a:moveTo>
                <a:cubicBezTo>
                  <a:pt x="0" y="160393"/>
                  <a:pt x="22998" y="104871"/>
                  <a:pt x="63935" y="63935"/>
                </a:cubicBezTo>
                <a:cubicBezTo>
                  <a:pt x="104872" y="22998"/>
                  <a:pt x="160394" y="1"/>
                  <a:pt x="218287" y="1"/>
                </a:cubicBezTo>
                <a:lnTo>
                  <a:pt x="1976274" y="0"/>
                </a:lnTo>
                <a:cubicBezTo>
                  <a:pt x="2034167" y="0"/>
                  <a:pt x="2089689" y="22998"/>
                  <a:pt x="2130625" y="63935"/>
                </a:cubicBezTo>
                <a:cubicBezTo>
                  <a:pt x="2171562" y="104872"/>
                  <a:pt x="2194559" y="160394"/>
                  <a:pt x="2194559" y="218287"/>
                </a:cubicBezTo>
                <a:cubicBezTo>
                  <a:pt x="2194559" y="509325"/>
                  <a:pt x="2194560" y="800363"/>
                  <a:pt x="2194560" y="1091401"/>
                </a:cubicBezTo>
                <a:cubicBezTo>
                  <a:pt x="2194560" y="1149294"/>
                  <a:pt x="2171562" y="1204816"/>
                  <a:pt x="2130625" y="1245753"/>
                </a:cubicBezTo>
                <a:cubicBezTo>
                  <a:pt x="2089688" y="1286690"/>
                  <a:pt x="2034166" y="1309687"/>
                  <a:pt x="1976273" y="1309687"/>
                </a:cubicBezTo>
                <a:lnTo>
                  <a:pt x="218286" y="1309687"/>
                </a:lnTo>
                <a:cubicBezTo>
                  <a:pt x="160393" y="1309687"/>
                  <a:pt x="104871" y="1286689"/>
                  <a:pt x="63934" y="1245752"/>
                </a:cubicBezTo>
                <a:cubicBezTo>
                  <a:pt x="22997" y="1204815"/>
                  <a:pt x="0" y="1149293"/>
                  <a:pt x="0" y="1091400"/>
                </a:cubicBezTo>
                <a:lnTo>
                  <a:pt x="0" y="2182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7764" tIns="145849" rIns="227764" bIns="145849" anchor="ctr"/>
          <a:lstStyle/>
          <a:p>
            <a:pPr algn="just">
              <a:lnSpc>
                <a:spcPct val="115000"/>
              </a:lnSpc>
            </a:pPr>
            <a:r>
              <a:rPr lang="tr-TR" sz="2200">
                <a:solidFill>
                  <a:schemeClr val="bg1"/>
                </a:solidFill>
                <a:cs typeface="Times New Roman" pitchFamily="18" charset="0"/>
              </a:rPr>
              <a:t>Derin Deniz Deşarjı</a:t>
            </a:r>
          </a:p>
        </p:txBody>
      </p:sp>
      <p:sp>
        <p:nvSpPr>
          <p:cNvPr id="13" name="12 Dikdörtgen"/>
          <p:cNvSpPr/>
          <p:nvPr/>
        </p:nvSpPr>
        <p:spPr>
          <a:xfrm>
            <a:off x="884238" y="2371725"/>
            <a:ext cx="2032000" cy="481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tr-TR" sz="2200" dirty="0">
                <a:solidFill>
                  <a:schemeClr val="bg1"/>
                </a:solidFill>
                <a:latin typeface="+mn-lt"/>
                <a:ea typeface="Times New Roman"/>
              </a:rPr>
              <a:t>Hava Emisyonu </a:t>
            </a:r>
          </a:p>
        </p:txBody>
      </p:sp>
      <p:sp>
        <p:nvSpPr>
          <p:cNvPr id="14" name="13 Dikdörtgen"/>
          <p:cNvSpPr/>
          <p:nvPr/>
        </p:nvSpPr>
        <p:spPr>
          <a:xfrm>
            <a:off x="755650" y="3141663"/>
            <a:ext cx="2736850" cy="4588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tr-TR" sz="2200" dirty="0" smtClean="0">
                <a:solidFill>
                  <a:schemeClr val="bg1"/>
                </a:solidFill>
                <a:latin typeface="+mn-lt"/>
                <a:ea typeface="Times New Roman"/>
              </a:rPr>
              <a:t>Çevresel Gürültü</a:t>
            </a:r>
            <a:endParaRPr lang="tr-TR" sz="2200" dirty="0">
              <a:solidFill>
                <a:schemeClr val="bg1"/>
              </a:solidFill>
              <a:latin typeface="+mn-lt"/>
              <a:ea typeface="Times New Roman"/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827088" y="3933825"/>
            <a:ext cx="1931987" cy="4826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tr-TR" sz="22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Atıksu Deşarjı</a:t>
            </a:r>
          </a:p>
        </p:txBody>
      </p:sp>
      <p:sp>
        <p:nvSpPr>
          <p:cNvPr id="16" name="15 Dikdörtgen"/>
          <p:cNvSpPr/>
          <p:nvPr/>
        </p:nvSpPr>
        <p:spPr>
          <a:xfrm>
            <a:off x="3563938" y="2401888"/>
            <a:ext cx="3708400" cy="392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tr-TR" sz="1800" dirty="0">
                <a:latin typeface="+mn-lt"/>
                <a:ea typeface="Times New Roman"/>
              </a:rPr>
              <a:t>1-   Emisyon Ölçüm Raporu </a:t>
            </a:r>
          </a:p>
        </p:txBody>
      </p:sp>
      <p:sp>
        <p:nvSpPr>
          <p:cNvPr id="17" name="16 Dikdörtgen"/>
          <p:cNvSpPr/>
          <p:nvPr/>
        </p:nvSpPr>
        <p:spPr>
          <a:xfrm>
            <a:off x="755650" y="4476750"/>
            <a:ext cx="8208838" cy="12603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tr-TR" sz="1800" dirty="0">
                <a:latin typeface="Calibri" pitchFamily="34" charset="0"/>
                <a:cs typeface="Times New Roman" pitchFamily="18" charset="0"/>
              </a:rPr>
              <a:t>1-</a:t>
            </a:r>
            <a:r>
              <a:rPr lang="tr-TR" sz="1800" b="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tr-TR" sz="1800" dirty="0" smtClean="0">
                <a:latin typeface="Calibri" pitchFamily="34" charset="0"/>
                <a:cs typeface="Times New Roman" pitchFamily="18" charset="0"/>
              </a:rPr>
              <a:t>Atıksu</a:t>
            </a:r>
            <a:r>
              <a:rPr lang="tr-TR" sz="1800" b="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tr-TR" sz="1800" dirty="0">
                <a:latin typeface="Calibri" pitchFamily="34" charset="0"/>
                <a:cs typeface="Times New Roman" pitchFamily="18" charset="0"/>
              </a:rPr>
              <a:t>Deşarjı Teknik Bilgiler </a:t>
            </a:r>
            <a:r>
              <a:rPr lang="tr-TR" sz="1800" dirty="0" smtClean="0">
                <a:latin typeface="Calibri" pitchFamily="34" charset="0"/>
                <a:cs typeface="Times New Roman" pitchFamily="18" charset="0"/>
              </a:rPr>
              <a:t>Listesi</a:t>
            </a:r>
          </a:p>
          <a:p>
            <a:pPr>
              <a:lnSpc>
                <a:spcPct val="115000"/>
              </a:lnSpc>
            </a:pPr>
            <a:r>
              <a:rPr lang="tr-TR" sz="1600" dirty="0" smtClean="0">
                <a:latin typeface="Calibri" pitchFamily="34" charset="0"/>
                <a:cs typeface="Times New Roman" pitchFamily="18" charset="0"/>
              </a:rPr>
              <a:t>2- </a:t>
            </a:r>
            <a:r>
              <a:rPr lang="tr-TR" sz="1600" dirty="0" smtClean="0">
                <a:latin typeface="+mn-lt"/>
              </a:rPr>
              <a:t>Atıksu </a:t>
            </a:r>
            <a:r>
              <a:rPr lang="tr-TR" sz="1600" dirty="0">
                <a:latin typeface="+mn-lt"/>
              </a:rPr>
              <a:t>Arıtma Tesisi Proje Onayı (27/4/2004 tarihinden sonra inşaatı başlamış atıksu </a:t>
            </a:r>
            <a:r>
              <a:rPr lang="tr-TR" sz="1600" dirty="0" smtClean="0">
                <a:latin typeface="+mn-lt"/>
              </a:rPr>
              <a:t>arıtma</a:t>
            </a:r>
          </a:p>
          <a:p>
            <a:pPr>
              <a:lnSpc>
                <a:spcPct val="115000"/>
              </a:lnSpc>
            </a:pPr>
            <a:r>
              <a:rPr lang="tr-TR" sz="1600" dirty="0">
                <a:latin typeface="+mn-lt"/>
              </a:rPr>
              <a:t> </a:t>
            </a:r>
            <a:r>
              <a:rPr lang="tr-TR" sz="1600" dirty="0" smtClean="0">
                <a:latin typeface="+mn-lt"/>
              </a:rPr>
              <a:t>    </a:t>
            </a:r>
            <a:r>
              <a:rPr lang="tr-TR" sz="1600" dirty="0">
                <a:latin typeface="+mn-lt"/>
              </a:rPr>
              <a:t>tesisleri için) veya muaf olduğuna dair belge (27/4/2004 tarihten önce kurulan veya </a:t>
            </a:r>
            <a:endParaRPr lang="tr-TR" sz="1600" dirty="0" smtClean="0">
              <a:latin typeface="+mn-lt"/>
            </a:endParaRPr>
          </a:p>
          <a:p>
            <a:pPr>
              <a:lnSpc>
                <a:spcPct val="115000"/>
              </a:lnSpc>
            </a:pPr>
            <a:r>
              <a:rPr lang="tr-TR" sz="1600" dirty="0">
                <a:latin typeface="+mn-lt"/>
              </a:rPr>
              <a:t> </a:t>
            </a:r>
            <a:r>
              <a:rPr lang="tr-TR" sz="1600" dirty="0" smtClean="0">
                <a:latin typeface="+mn-lt"/>
              </a:rPr>
              <a:t>    inşaatına başlanılan </a:t>
            </a:r>
            <a:r>
              <a:rPr lang="tr-TR" sz="1600" dirty="0">
                <a:latin typeface="+mn-lt"/>
              </a:rPr>
              <a:t>atıksu arıtma tesisleri için) veya Deşarj İzin </a:t>
            </a:r>
            <a:r>
              <a:rPr lang="tr-TR" sz="1600" dirty="0" smtClean="0">
                <a:latin typeface="+mn-lt"/>
              </a:rPr>
              <a:t>Belgesi</a:t>
            </a:r>
            <a:endParaRPr lang="tr-TR" sz="1600" dirty="0">
              <a:latin typeface="+mn-lt"/>
              <a:cs typeface="Times New Roman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763713" y="188913"/>
            <a:ext cx="5400675" cy="15323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850E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2000" dirty="0" smtClean="0"/>
              <a:t>ÇEVRE İZİN VE LİSANS SÜRECİNİN TAMAMLANMASI AŞAMASINDA  İSTENİLEN BELGE VE BİLGİLER</a:t>
            </a:r>
          </a:p>
          <a:p>
            <a:pPr algn="ctr">
              <a:defRPr/>
            </a:pPr>
            <a:r>
              <a:rPr lang="tr-TR" sz="2400" u="sng" dirty="0" smtClean="0">
                <a:solidFill>
                  <a:schemeClr val="tx1"/>
                </a:solidFill>
              </a:rPr>
              <a:t>EK-3 </a:t>
            </a:r>
            <a:r>
              <a:rPr lang="tr-TR" sz="2400" u="sng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F89D0B-C8F0-475F-B75E-6A7F3A834F16}" type="datetime1">
              <a:rPr lang="tr-TR" smtClean="0"/>
              <a:pPr>
                <a:defRPr/>
              </a:pPr>
              <a:t>31.03.2015</a:t>
            </a:fld>
            <a:endParaRPr lang="tr-TR" dirty="0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568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  <p:bldP spid="14" grpId="0"/>
      <p:bldP spid="15" grpId="0"/>
      <p:bldP spid="16" grpId="0"/>
      <p:bldP spid="17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yagram"/>
          <p:cNvGraphicFramePr/>
          <p:nvPr>
            <p:extLst>
              <p:ext uri="{D42A27DB-BD31-4B8C-83A1-F6EECF244321}">
                <p14:modId xmlns:p14="http://schemas.microsoft.com/office/powerpoint/2010/main" val="2028383698"/>
              </p:ext>
            </p:extLst>
          </p:nvPr>
        </p:nvGraphicFramePr>
        <p:xfrm>
          <a:off x="1547664" y="1556792"/>
          <a:ext cx="72008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Sağ Ok"/>
          <p:cNvSpPr/>
          <p:nvPr/>
        </p:nvSpPr>
        <p:spPr>
          <a:xfrm>
            <a:off x="179388" y="1989138"/>
            <a:ext cx="1368425" cy="36718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482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solidFill>
                  <a:schemeClr val="tx1"/>
                </a:solidFill>
              </a:rPr>
              <a:t>GERİ KAZANIM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63713" y="116632"/>
            <a:ext cx="5472583" cy="14642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850E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000" dirty="0" smtClean="0"/>
              <a:t>ÇEVRE İZİN VE LİSANS SÜRECİNİN TAMAMLANMASI AŞAMASINDA  İSTENİLEN BELGE VE BİLGİLER</a:t>
            </a:r>
          </a:p>
          <a:p>
            <a:pPr algn="ctr">
              <a:defRPr/>
            </a:pPr>
            <a:r>
              <a:rPr lang="tr-TR" sz="2000" dirty="0" smtClean="0"/>
              <a:t>EK-3 </a:t>
            </a:r>
            <a:r>
              <a:rPr lang="tr-TR" sz="2000" dirty="0"/>
              <a:t>C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606DAC-68A5-47C6-B2D2-DC748517193F}" type="datetime1">
              <a:rPr lang="tr-TR" smtClean="0"/>
              <a:pPr>
                <a:defRPr/>
              </a:pPr>
              <a:t>31.03.2015</a:t>
            </a:fld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yagram"/>
          <p:cNvGraphicFramePr/>
          <p:nvPr>
            <p:extLst>
              <p:ext uri="{D42A27DB-BD31-4B8C-83A1-F6EECF244321}">
                <p14:modId xmlns:p14="http://schemas.microsoft.com/office/powerpoint/2010/main" val="3671515315"/>
              </p:ext>
            </p:extLst>
          </p:nvPr>
        </p:nvGraphicFramePr>
        <p:xfrm>
          <a:off x="1331640" y="1628800"/>
          <a:ext cx="734481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Sağ Ok"/>
          <p:cNvSpPr/>
          <p:nvPr/>
        </p:nvSpPr>
        <p:spPr>
          <a:xfrm>
            <a:off x="179388" y="2420938"/>
            <a:ext cx="1223962" cy="3240087"/>
          </a:xfrm>
          <a:prstGeom prst="rightArrow">
            <a:avLst>
              <a:gd name="adj1" fmla="val 50000"/>
              <a:gd name="adj2" fmla="val 5113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700" dirty="0" smtClean="0">
                <a:solidFill>
                  <a:schemeClr val="tx1"/>
                </a:solidFill>
              </a:rPr>
              <a:t>İŞLEME</a:t>
            </a:r>
            <a:endParaRPr lang="tr-TR" sz="1700" dirty="0">
              <a:solidFill>
                <a:schemeClr val="tx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92660" y="14844"/>
            <a:ext cx="5400675" cy="14642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850E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2000" dirty="0" smtClean="0"/>
              <a:t>ÇEVRE İZİN VE LİSANS SÜRECİNİN TAMAMLANMASI AŞAMASINDA  İSTENİLEN BELGE VE BİLGİLER</a:t>
            </a:r>
          </a:p>
          <a:p>
            <a:pPr algn="ctr">
              <a:defRPr/>
            </a:pPr>
            <a:r>
              <a:rPr lang="tr-TR" sz="2000" dirty="0" smtClean="0"/>
              <a:t>EK-3 </a:t>
            </a:r>
            <a:r>
              <a:rPr lang="tr-TR" sz="2000" dirty="0"/>
              <a:t>C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88869D-4331-45B8-97DF-C2C60F7D311C}" type="datetime1">
              <a:rPr lang="tr-TR" smtClean="0"/>
              <a:pPr>
                <a:defRPr/>
              </a:pPr>
              <a:t>31.03.2015</a:t>
            </a:fld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26</a:t>
            </a:fld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1403350" y="5589240"/>
            <a:ext cx="73451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ağ Ok"/>
          <p:cNvSpPr/>
          <p:nvPr/>
        </p:nvSpPr>
        <p:spPr>
          <a:xfrm>
            <a:off x="0" y="4005263"/>
            <a:ext cx="1619250" cy="114458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500" dirty="0">
                <a:solidFill>
                  <a:srgbClr val="0033CC"/>
                </a:solidFill>
              </a:rPr>
              <a:t>ARA DEPOLAMA</a:t>
            </a:r>
          </a:p>
        </p:txBody>
      </p:sp>
      <p:graphicFrame>
        <p:nvGraphicFramePr>
          <p:cNvPr id="4" name="3 Diyagram"/>
          <p:cNvGraphicFramePr/>
          <p:nvPr>
            <p:extLst>
              <p:ext uri="{D42A27DB-BD31-4B8C-83A1-F6EECF244321}">
                <p14:modId xmlns:p14="http://schemas.microsoft.com/office/powerpoint/2010/main" val="4246778661"/>
              </p:ext>
            </p:extLst>
          </p:nvPr>
        </p:nvGraphicFramePr>
        <p:xfrm>
          <a:off x="1644352" y="4042552"/>
          <a:ext cx="6816080" cy="1114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Sağ Ok"/>
          <p:cNvSpPr/>
          <p:nvPr/>
        </p:nvSpPr>
        <p:spPr>
          <a:xfrm>
            <a:off x="-11114" y="5229200"/>
            <a:ext cx="1619251" cy="936625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solidFill>
                  <a:schemeClr val="tx1"/>
                </a:solidFill>
              </a:rPr>
              <a:t>ARINDIRMA</a:t>
            </a:r>
          </a:p>
        </p:txBody>
      </p:sp>
      <p:graphicFrame>
        <p:nvGraphicFramePr>
          <p:cNvPr id="6" name="5 Diyagram"/>
          <p:cNvGraphicFramePr/>
          <p:nvPr>
            <p:extLst>
              <p:ext uri="{D42A27DB-BD31-4B8C-83A1-F6EECF244321}">
                <p14:modId xmlns:p14="http://schemas.microsoft.com/office/powerpoint/2010/main" val="1452312373"/>
              </p:ext>
            </p:extLst>
          </p:nvPr>
        </p:nvGraphicFramePr>
        <p:xfrm>
          <a:off x="1607840" y="5229201"/>
          <a:ext cx="679544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6 Sağ Ok"/>
          <p:cNvSpPr/>
          <p:nvPr/>
        </p:nvSpPr>
        <p:spPr>
          <a:xfrm>
            <a:off x="7937" y="1772816"/>
            <a:ext cx="1655763" cy="117951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700" dirty="0"/>
              <a:t>BERTARAF</a:t>
            </a:r>
          </a:p>
        </p:txBody>
      </p:sp>
      <p:graphicFrame>
        <p:nvGraphicFramePr>
          <p:cNvPr id="8" name="7 Diyagram"/>
          <p:cNvGraphicFramePr/>
          <p:nvPr>
            <p:extLst>
              <p:ext uri="{D42A27DB-BD31-4B8C-83A1-F6EECF244321}">
                <p14:modId xmlns:p14="http://schemas.microsoft.com/office/powerpoint/2010/main" val="2248836914"/>
              </p:ext>
            </p:extLst>
          </p:nvPr>
        </p:nvGraphicFramePr>
        <p:xfrm>
          <a:off x="1527821" y="1486704"/>
          <a:ext cx="691276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763712" y="0"/>
            <a:ext cx="5472583" cy="14642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850E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000" dirty="0" smtClean="0"/>
              <a:t>ÇEVRE İZİN VE LİSANS SÜRECİNİN TAMAMLANMASI AŞAMASINDA  İSTENİLEN BELGE VE BİLGİLER</a:t>
            </a:r>
          </a:p>
          <a:p>
            <a:pPr algn="ctr">
              <a:defRPr/>
            </a:pPr>
            <a:r>
              <a:rPr lang="tr-TR" sz="2000" dirty="0" smtClean="0"/>
              <a:t>EK-3 </a:t>
            </a:r>
            <a:r>
              <a:rPr lang="tr-TR" sz="2000" dirty="0"/>
              <a:t>C</a:t>
            </a:r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64A1C-AFBB-4C4D-B5EE-33928E1E5172}" type="datetime1">
              <a:rPr lang="tr-TR" smtClean="0"/>
              <a:pPr>
                <a:defRPr/>
              </a:pPr>
              <a:t>31.03.2015</a:t>
            </a:fld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27</a:t>
            </a:fld>
            <a:endParaRPr lang="tr-TR"/>
          </a:p>
        </p:txBody>
      </p:sp>
      <p:grpSp>
        <p:nvGrpSpPr>
          <p:cNvPr id="12" name="Grup 11"/>
          <p:cNvGrpSpPr/>
          <p:nvPr/>
        </p:nvGrpSpPr>
        <p:grpSpPr>
          <a:xfrm>
            <a:off x="1518634" y="3212976"/>
            <a:ext cx="2572417" cy="961265"/>
            <a:chOff x="3550" y="2830350"/>
            <a:chExt cx="2615395" cy="880402"/>
          </a:xfrm>
        </p:grpSpPr>
        <p:sp>
          <p:nvSpPr>
            <p:cNvPr id="13" name="Yuvarlatılmış Dikdörtgen 12"/>
            <p:cNvSpPr/>
            <p:nvPr/>
          </p:nvSpPr>
          <p:spPr>
            <a:xfrm>
              <a:off x="3550" y="2830350"/>
              <a:ext cx="2615395" cy="88040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Yuvarlatılmış Dikdörtgen 4"/>
            <p:cNvSpPr/>
            <p:nvPr/>
          </p:nvSpPr>
          <p:spPr>
            <a:xfrm>
              <a:off x="46528" y="2873328"/>
              <a:ext cx="2529439" cy="794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800" b="1" kern="1200" dirty="0" smtClean="0">
                  <a:latin typeface="+mn-lt"/>
                  <a:ea typeface="Times New Roman"/>
                </a:rPr>
                <a:t>İleri Termal İşlem Tesisleri (Piroliz, Gazlaştırma)</a:t>
              </a:r>
              <a:endParaRPr lang="tr-TR" sz="1800" b="1" kern="1200" dirty="0">
                <a:latin typeface="+mn-lt"/>
              </a:endParaRPr>
            </a:p>
          </p:txBody>
        </p:sp>
      </p:grpSp>
      <p:sp>
        <p:nvSpPr>
          <p:cNvPr id="16" name="Yuvarlatılmış Dikdörtgen 15"/>
          <p:cNvSpPr/>
          <p:nvPr/>
        </p:nvSpPr>
        <p:spPr>
          <a:xfrm>
            <a:off x="4048073" y="3138421"/>
            <a:ext cx="4355209" cy="1019325"/>
          </a:xfrm>
          <a:prstGeom prst="roundRect">
            <a:avLst/>
          </a:prstGeom>
          <a:solidFill>
            <a:srgbClr val="BDD3FF"/>
          </a:solidFill>
          <a:ln w="28575" cap="rnd">
            <a:solidFill>
              <a:srgbClr val="FFFFCC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1800" dirty="0" smtClean="0">
              <a:solidFill>
                <a:schemeClr val="tx1"/>
              </a:solidFill>
              <a:ea typeface="Times New Roman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1800" dirty="0">
              <a:solidFill>
                <a:schemeClr val="tx1"/>
              </a:solidFill>
              <a:ea typeface="Times New Roman"/>
            </a:endParaRP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1800" kern="0" dirty="0">
                <a:solidFill>
                  <a:srgbClr val="000000"/>
                </a:solidFill>
                <a:ea typeface="Times New Roman"/>
              </a:rPr>
              <a:t>1-</a:t>
            </a:r>
            <a:r>
              <a:rPr lang="tr-TR" sz="1800" kern="0" dirty="0">
                <a:solidFill>
                  <a:sysClr val="windowText" lastClr="000000"/>
                </a:solidFill>
                <a:ea typeface="Times New Roman"/>
              </a:rPr>
              <a:t> Teknik Uygunluk Raporu</a:t>
            </a:r>
            <a:endParaRPr lang="tr-TR" sz="1800" kern="0" baseline="30000" dirty="0">
              <a:solidFill>
                <a:sysClr val="windowText" lastClr="000000"/>
              </a:solidFill>
              <a:ea typeface="Times New Roman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1800" dirty="0" smtClean="0">
                <a:solidFill>
                  <a:schemeClr val="tx1"/>
                </a:solidFill>
                <a:ea typeface="Times New Roman"/>
              </a:rPr>
              <a:t>2- </a:t>
            </a:r>
            <a:r>
              <a:rPr lang="tr-TR" sz="1800" dirty="0">
                <a:solidFill>
                  <a:schemeClr val="tx1"/>
                </a:solidFill>
                <a:ea typeface="Times New Roman"/>
              </a:rPr>
              <a:t>Onaylı Deneme Yakması </a:t>
            </a:r>
            <a:r>
              <a:rPr lang="tr-TR" sz="1800" dirty="0" smtClean="0">
                <a:solidFill>
                  <a:schemeClr val="tx1"/>
                </a:solidFill>
                <a:ea typeface="Times New Roman"/>
              </a:rPr>
              <a:t>Planı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1800" dirty="0" smtClean="0">
                <a:solidFill>
                  <a:schemeClr val="tx1"/>
                </a:solidFill>
              </a:rPr>
              <a:t>3-</a:t>
            </a:r>
            <a:r>
              <a:rPr lang="tr-TR" sz="1800" dirty="0">
                <a:solidFill>
                  <a:schemeClr val="tx1"/>
                </a:solidFill>
                <a:ea typeface="Times New Roman"/>
              </a:rPr>
              <a:t>Deneme Yakması Sonuç </a:t>
            </a:r>
            <a:r>
              <a:rPr lang="tr-TR" sz="1800" dirty="0" smtClean="0">
                <a:solidFill>
                  <a:schemeClr val="tx1"/>
                </a:solidFill>
                <a:ea typeface="Times New Roman"/>
              </a:rPr>
              <a:t>Raporu</a:t>
            </a:r>
            <a:r>
              <a:rPr lang="tr-TR" sz="2400" baseline="30000" dirty="0" smtClean="0">
                <a:solidFill>
                  <a:schemeClr val="tx1"/>
                </a:solidFill>
                <a:ea typeface="Times New Roman"/>
              </a:rPr>
              <a:t>7</a:t>
            </a:r>
            <a:endParaRPr lang="tr-TR" sz="2400" baseline="30000" dirty="0">
              <a:solidFill>
                <a:schemeClr val="tx1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1800" dirty="0">
              <a:solidFill>
                <a:schemeClr val="tx1"/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r-TR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835818" y="6147608"/>
            <a:ext cx="760477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r-TR" sz="2000" baseline="30000" dirty="0"/>
              <a:t>7</a:t>
            </a:r>
            <a:r>
              <a:rPr lang="tr-TR" sz="1400" dirty="0"/>
              <a:t>:Piroliz sonucu elde edilen ürünlerin standartlara uygun olduğunun belgelenmemesi ve tesiste bulunan termal ünitede kullanılması halinde istenir.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  <p:bldP spid="5" grpId="0" animBg="1"/>
      <p:bldGraphic spid="6" grpId="0">
        <p:bldAsOne/>
      </p:bldGraphic>
      <p:bldP spid="7" grpId="0" animBg="1"/>
      <p:bldGraphic spid="8" grpId="0">
        <p:bldAsOne/>
      </p:bldGraphic>
      <p:bldP spid="14" grpId="0" animBg="1"/>
      <p:bldP spid="16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Slayt Numarası Yer Tutucusu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6BCB8DC-8CD6-47E1-8464-BC54C74E7151}" type="slidenum">
              <a:rPr lang="tr-TR" smtClean="0"/>
              <a:pPr/>
              <a:t>28</a:t>
            </a:fld>
            <a:endParaRPr lang="tr-TR" smtClean="0"/>
          </a:p>
        </p:txBody>
      </p:sp>
      <p:sp>
        <p:nvSpPr>
          <p:cNvPr id="57348" name="10 Veri Yer Tutucusu"/>
          <p:cNvSpPr>
            <a:spLocks noGrp="1"/>
          </p:cNvSpPr>
          <p:nvPr>
            <p:ph type="dt" sz="half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7FA40CEB-BEA5-4C46-ADEF-D9AF800D0983}" type="datetime1">
              <a:rPr lang="tr-TR" smtClean="0"/>
              <a:pPr/>
              <a:t>31.03.2015</a:t>
            </a:fld>
            <a:endParaRPr lang="tr-TR" smtClean="0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659728" y="1261576"/>
            <a:ext cx="8143932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1800" dirty="0"/>
              <a:t>8-Atık Yönetimi</a:t>
            </a: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550272" y="864312"/>
            <a:ext cx="8143932" cy="369332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EK-1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1250828" y="1723091"/>
            <a:ext cx="7500990" cy="264688"/>
          </a:xfrm>
          <a:prstGeom prst="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 smtClean="0"/>
              <a:t> </a:t>
            </a:r>
            <a:r>
              <a:rPr lang="de-DE" sz="1400" dirty="0" smtClean="0"/>
              <a:t>Atık ara depolama, geri kazanım ve bertaraf tesisleri</a:t>
            </a:r>
            <a:r>
              <a:rPr lang="de-DE" sz="1400" baseline="30000" dirty="0" smtClean="0"/>
              <a:t> </a:t>
            </a:r>
            <a:r>
              <a:rPr lang="de-DE" sz="1400" baseline="30000" dirty="0"/>
              <a:t>1,2</a:t>
            </a:r>
            <a:endParaRPr lang="tr-TR" sz="1400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659728" y="1723091"/>
            <a:ext cx="500066" cy="30777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8.1</a:t>
            </a:r>
            <a:endParaRPr lang="tr-TR" sz="1400" dirty="0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1250828" y="2060187"/>
            <a:ext cx="7500990" cy="612027"/>
          </a:xfrm>
          <a:prstGeom prst="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/>
              <a:t>Hurda parçalama tesisleri dahil hurdaların veya ömrünü tamamlamış araçların depolama alanları ve/veya işleme tesisleri, atık elektrikli ve elektronik eşya işleme tesisleri ile tanker temizleme tesisleri</a:t>
            </a:r>
            <a:r>
              <a:rPr lang="de-DE" sz="1400" baseline="30000" dirty="0"/>
              <a:t> 1,2</a:t>
            </a:r>
            <a:endParaRPr lang="tr-TR" sz="1400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664923" y="2132856"/>
            <a:ext cx="486399" cy="30777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8.2</a:t>
            </a: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1194127" y="2778931"/>
            <a:ext cx="7500990" cy="267317"/>
          </a:xfrm>
          <a:prstGeom prst="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>
                <a:solidFill>
                  <a:srgbClr val="FF0000"/>
                </a:solidFill>
              </a:rPr>
              <a:t>Gemi geri dönüşüm tesisleri</a:t>
            </a:r>
            <a:r>
              <a:rPr lang="tr-TR" sz="1400" baseline="30000" dirty="0">
                <a:solidFill>
                  <a:srgbClr val="FF0000"/>
                </a:solidFill>
              </a:rPr>
              <a:t> </a:t>
            </a:r>
            <a:r>
              <a:rPr lang="de-DE" sz="1400" baseline="30000" dirty="0">
                <a:solidFill>
                  <a:srgbClr val="FF0000"/>
                </a:solidFill>
              </a:rPr>
              <a:t>1,2,3</a:t>
            </a:r>
            <a:r>
              <a:rPr lang="tr-TR" sz="1400" baseline="30000" dirty="0" smtClean="0">
                <a:solidFill>
                  <a:srgbClr val="FF0000"/>
                </a:solidFill>
              </a:rPr>
              <a:t> </a:t>
            </a:r>
            <a:endParaRPr lang="tr-TR" sz="14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658089" y="2753808"/>
            <a:ext cx="500066" cy="30777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8.3</a:t>
            </a:r>
            <a:endParaRPr lang="tr-TR" sz="14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61678" y="4936574"/>
            <a:ext cx="8143932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1800" dirty="0" smtClean="0"/>
              <a:t>3-Metal Endüstrisi</a:t>
            </a:r>
            <a:endParaRPr lang="tr-TR" sz="1800" dirty="0"/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306068" y="5344735"/>
            <a:ext cx="7500990" cy="264688"/>
          </a:xfrm>
          <a:prstGeom prst="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de-DE" sz="1400" dirty="0" err="1" smtClean="0"/>
              <a:t>Kapasitesi</a:t>
            </a:r>
            <a:r>
              <a:rPr lang="de-DE" sz="1400" dirty="0" smtClean="0"/>
              <a:t> 2.000 ton/ </a:t>
            </a:r>
            <a:r>
              <a:rPr lang="de-DE" sz="1400" dirty="0" err="1" smtClean="0"/>
              <a:t>gün</a:t>
            </a:r>
            <a:r>
              <a:rPr lang="de-DE" sz="1400" dirty="0" smtClean="0"/>
              <a:t> </a:t>
            </a:r>
            <a:r>
              <a:rPr lang="de-DE" sz="1400" dirty="0" err="1" smtClean="0"/>
              <a:t>ve</a:t>
            </a:r>
            <a:r>
              <a:rPr lang="de-DE" sz="1400" dirty="0" smtClean="0"/>
              <a:t> </a:t>
            </a:r>
            <a:r>
              <a:rPr lang="de-DE" sz="1400" dirty="0" err="1" smtClean="0"/>
              <a:t>üzerindeki</a:t>
            </a:r>
            <a:r>
              <a:rPr lang="de-DE" sz="1400" dirty="0" smtClean="0"/>
              <a:t> </a:t>
            </a:r>
            <a:r>
              <a:rPr lang="de-DE" sz="1400" dirty="0" err="1" smtClean="0"/>
              <a:t>hurda</a:t>
            </a:r>
            <a:r>
              <a:rPr lang="de-DE" sz="1400" dirty="0" smtClean="0"/>
              <a:t> </a:t>
            </a:r>
            <a:r>
              <a:rPr lang="de-DE" sz="1400" dirty="0" err="1" smtClean="0"/>
              <a:t>demir</a:t>
            </a:r>
            <a:r>
              <a:rPr lang="de-DE" sz="1400" dirty="0" smtClean="0"/>
              <a:t> </a:t>
            </a:r>
            <a:r>
              <a:rPr lang="de-DE" sz="1400" dirty="0" err="1" smtClean="0"/>
              <a:t>çelikten</a:t>
            </a:r>
            <a:r>
              <a:rPr lang="de-DE" sz="1400" dirty="0" smtClean="0"/>
              <a:t> </a:t>
            </a:r>
            <a:r>
              <a:rPr lang="de-DE" sz="1400" dirty="0" err="1" smtClean="0"/>
              <a:t>çelik</a:t>
            </a:r>
            <a:r>
              <a:rPr lang="de-DE" sz="1400" dirty="0" smtClean="0"/>
              <a:t> </a:t>
            </a:r>
            <a:r>
              <a:rPr lang="de-DE" sz="1400" dirty="0" err="1" smtClean="0"/>
              <a:t>üreten</a:t>
            </a:r>
            <a:r>
              <a:rPr lang="de-DE" sz="1400" dirty="0" smtClean="0"/>
              <a:t> </a:t>
            </a:r>
            <a:r>
              <a:rPr lang="de-DE" sz="1400" dirty="0" err="1" smtClean="0"/>
              <a:t>tesisler</a:t>
            </a:r>
            <a:r>
              <a:rPr lang="de-DE" sz="1400" baseline="30000" dirty="0" smtClean="0"/>
              <a:t> </a:t>
            </a:r>
            <a:r>
              <a:rPr lang="de-DE" sz="1400" dirty="0" smtClean="0"/>
              <a:t>.</a:t>
            </a:r>
            <a:endParaRPr lang="tr-TR" sz="1400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94089" y="5344735"/>
            <a:ext cx="500066" cy="30777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3.5</a:t>
            </a:r>
            <a:endParaRPr lang="tr-TR" sz="1400" dirty="0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285852" y="5749554"/>
            <a:ext cx="7500990" cy="264688"/>
          </a:xfrm>
          <a:prstGeom prst="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de-DE" sz="1400" dirty="0" err="1" smtClean="0"/>
              <a:t>Kapasitesi</a:t>
            </a:r>
            <a:r>
              <a:rPr lang="de-DE" sz="1400" dirty="0" smtClean="0"/>
              <a:t> 50 ton/</a:t>
            </a:r>
            <a:r>
              <a:rPr lang="de-DE" sz="1400" dirty="0" err="1" smtClean="0"/>
              <a:t>gün</a:t>
            </a:r>
            <a:r>
              <a:rPr lang="de-DE" sz="1400" dirty="0" smtClean="0"/>
              <a:t> ve üzerindeki </a:t>
            </a:r>
            <a:r>
              <a:rPr lang="de-DE" sz="1400" dirty="0" err="1" smtClean="0"/>
              <a:t>demir</a:t>
            </a:r>
            <a:r>
              <a:rPr lang="de-DE" sz="1400" dirty="0" smtClean="0"/>
              <a:t> </a:t>
            </a:r>
            <a:r>
              <a:rPr lang="de-DE" sz="1400" dirty="0" err="1" smtClean="0"/>
              <a:t>dışı</a:t>
            </a:r>
            <a:r>
              <a:rPr lang="de-DE" sz="1400" dirty="0" smtClean="0"/>
              <a:t> </a:t>
            </a:r>
            <a:r>
              <a:rPr lang="de-DE" sz="1400" dirty="0" err="1" smtClean="0"/>
              <a:t>metal</a:t>
            </a:r>
            <a:r>
              <a:rPr lang="de-DE" sz="1400" dirty="0" smtClean="0"/>
              <a:t> </a:t>
            </a:r>
            <a:r>
              <a:rPr lang="de-DE" sz="1400" dirty="0" err="1" smtClean="0"/>
              <a:t>ergitme</a:t>
            </a:r>
            <a:r>
              <a:rPr lang="de-DE" sz="1400" dirty="0" smtClean="0"/>
              <a:t> tesisleri</a:t>
            </a:r>
            <a:endParaRPr lang="tr-TR" sz="1400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674945" y="5749554"/>
            <a:ext cx="500066" cy="30777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3.6</a:t>
            </a:r>
            <a:endParaRPr lang="tr-TR" sz="1400" dirty="0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285852" y="6084828"/>
            <a:ext cx="7500990" cy="437043"/>
          </a:xfrm>
          <a:prstGeom prst="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de-DE" sz="1400" dirty="0" smtClean="0"/>
              <a:t>5.000 </a:t>
            </a:r>
            <a:r>
              <a:rPr lang="de-DE" sz="1400" dirty="0" err="1" smtClean="0"/>
              <a:t>adet</a:t>
            </a:r>
            <a:r>
              <a:rPr lang="de-DE" sz="1400" dirty="0" smtClean="0"/>
              <a:t>/</a:t>
            </a:r>
            <a:r>
              <a:rPr lang="de-DE" sz="1400" dirty="0" err="1" smtClean="0"/>
              <a:t>gün</a:t>
            </a:r>
            <a:r>
              <a:rPr lang="de-DE" sz="1400" dirty="0" smtClean="0"/>
              <a:t> </a:t>
            </a:r>
            <a:r>
              <a:rPr lang="de-DE" sz="1400" dirty="0" err="1" smtClean="0"/>
              <a:t>ve</a:t>
            </a:r>
            <a:r>
              <a:rPr lang="de-DE" sz="1400" dirty="0" smtClean="0"/>
              <a:t> </a:t>
            </a:r>
            <a:r>
              <a:rPr lang="de-DE" sz="1400" dirty="0" err="1" smtClean="0"/>
              <a:t>üzerindeki</a:t>
            </a:r>
            <a:r>
              <a:rPr lang="de-DE" sz="1400" dirty="0" smtClean="0"/>
              <a:t> </a:t>
            </a:r>
            <a:r>
              <a:rPr lang="de-DE" sz="1400" dirty="0" err="1" smtClean="0"/>
              <a:t>kurşunlu</a:t>
            </a:r>
            <a:r>
              <a:rPr lang="de-DE" sz="1400" dirty="0" smtClean="0"/>
              <a:t> </a:t>
            </a:r>
            <a:r>
              <a:rPr lang="de-DE" sz="1400" dirty="0" err="1" smtClean="0"/>
              <a:t>akümülatör</a:t>
            </a:r>
            <a:r>
              <a:rPr lang="de-DE" sz="1400" dirty="0" smtClean="0"/>
              <a:t> </a:t>
            </a:r>
            <a:r>
              <a:rPr lang="de-DE" sz="1400" dirty="0" err="1" smtClean="0"/>
              <a:t>ile</a:t>
            </a:r>
            <a:r>
              <a:rPr lang="de-DE" sz="1400" dirty="0" smtClean="0"/>
              <a:t> </a:t>
            </a:r>
            <a:r>
              <a:rPr lang="de-DE" sz="1400" dirty="0" err="1" smtClean="0"/>
              <a:t>endüstriyel</a:t>
            </a:r>
            <a:r>
              <a:rPr lang="de-DE" sz="1400" dirty="0" smtClean="0"/>
              <a:t> </a:t>
            </a:r>
            <a:r>
              <a:rPr lang="de-DE" sz="1400" dirty="0" err="1" smtClean="0"/>
              <a:t>akümülatör</a:t>
            </a:r>
            <a:r>
              <a:rPr lang="de-DE" sz="1400" dirty="0" smtClean="0"/>
              <a:t> </a:t>
            </a:r>
            <a:r>
              <a:rPr lang="de-DE" sz="1400" dirty="0" err="1" smtClean="0"/>
              <a:t>hücreleri</a:t>
            </a:r>
            <a:r>
              <a:rPr lang="de-DE" sz="1400" dirty="0" smtClean="0"/>
              <a:t> </a:t>
            </a:r>
            <a:r>
              <a:rPr lang="de-DE" sz="1400" dirty="0" err="1" smtClean="0"/>
              <a:t>üreten</a:t>
            </a:r>
            <a:r>
              <a:rPr lang="de-DE" sz="1400" dirty="0" smtClean="0"/>
              <a:t> tesisler.*</a:t>
            </a:r>
            <a:endParaRPr lang="tr-TR" sz="1400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694089" y="6120172"/>
            <a:ext cx="500066" cy="30777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3.9</a:t>
            </a:r>
            <a:endParaRPr lang="tr-TR" sz="1400" dirty="0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24" name="2 Metin kutusu"/>
          <p:cNvSpPr txBox="1">
            <a:spLocks noChangeArrowheads="1"/>
          </p:cNvSpPr>
          <p:nvPr/>
        </p:nvSpPr>
        <p:spPr bwMode="auto">
          <a:xfrm>
            <a:off x="836992" y="33315"/>
            <a:ext cx="785812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İzin/Lisansa Tabi İşletme ve Faaliyetler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(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Atık Yönetimi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Açısından)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" descr="C:\Documents and Settings\ykaraca\Desktop\Yeni Bakanlık Logosu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2008" y="-81059"/>
            <a:ext cx="1475656" cy="1268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31 Resim" descr="Shotsrect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-99392"/>
            <a:ext cx="1187624" cy="126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659919" y="3099343"/>
            <a:ext cx="500066" cy="30777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8.4</a:t>
            </a:r>
            <a:endParaRPr lang="tr-TR" sz="14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652288" y="3424091"/>
            <a:ext cx="500066" cy="30777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8.5</a:t>
            </a:r>
            <a:endParaRPr lang="tr-TR" sz="14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656639" y="3738887"/>
            <a:ext cx="500066" cy="30777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8.6</a:t>
            </a:r>
            <a:endParaRPr lang="tr-TR" sz="14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1218160" y="3146981"/>
            <a:ext cx="7500990" cy="267317"/>
          </a:xfrm>
          <a:prstGeom prst="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de-DE" sz="1400" dirty="0">
                <a:solidFill>
                  <a:srgbClr val="FF0000"/>
                </a:solidFill>
              </a:rPr>
              <a:t>İleri Termal İşlem Tesisleri(Piroliz, Gazlaştırma) </a:t>
            </a:r>
            <a:r>
              <a:rPr lang="de-DE" sz="1400" baseline="30000" dirty="0">
                <a:solidFill>
                  <a:srgbClr val="FF0000"/>
                </a:solidFill>
              </a:rPr>
              <a:t>1,4</a:t>
            </a:r>
            <a:r>
              <a:rPr lang="tr-TR" sz="1400" baseline="30000" dirty="0" smtClean="0">
                <a:solidFill>
                  <a:srgbClr val="FF0000"/>
                </a:solidFill>
              </a:rPr>
              <a:t> </a:t>
            </a:r>
            <a:endParaRPr lang="tr-TR" sz="14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1196859" y="3480162"/>
            <a:ext cx="7500990" cy="267317"/>
          </a:xfrm>
          <a:prstGeom prst="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de-DE" sz="1400" dirty="0">
                <a:solidFill>
                  <a:srgbClr val="FF0000"/>
                </a:solidFill>
              </a:rPr>
              <a:t>Atıktan Türetilmiş Yakıt (ATY) Hazırlama Tesisi</a:t>
            </a:r>
            <a:r>
              <a:rPr lang="de-DE" sz="1400" baseline="30000" dirty="0">
                <a:solidFill>
                  <a:srgbClr val="FF0000"/>
                </a:solidFill>
              </a:rPr>
              <a:t>1,2</a:t>
            </a:r>
            <a:r>
              <a:rPr lang="tr-TR" sz="1400" baseline="30000" dirty="0" smtClean="0">
                <a:solidFill>
                  <a:srgbClr val="FF0000"/>
                </a:solidFill>
              </a:rPr>
              <a:t> </a:t>
            </a:r>
            <a:endParaRPr lang="tr-TR" sz="14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1196859" y="3782909"/>
            <a:ext cx="7500990" cy="267317"/>
          </a:xfrm>
          <a:prstGeom prst="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de-DE" sz="1400" dirty="0" err="1">
                <a:solidFill>
                  <a:srgbClr val="FF0000"/>
                </a:solidFill>
              </a:rPr>
              <a:t>Tıbbi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atık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sterilizasyon</a:t>
            </a:r>
            <a:r>
              <a:rPr lang="de-DE" sz="1400" dirty="0">
                <a:solidFill>
                  <a:srgbClr val="FF0000"/>
                </a:solidFill>
              </a:rPr>
              <a:t> tesisleri </a:t>
            </a:r>
            <a:r>
              <a:rPr lang="de-DE" sz="1400" baseline="30000" dirty="0">
                <a:solidFill>
                  <a:srgbClr val="FF0000"/>
                </a:solidFill>
              </a:rPr>
              <a:t>1,2</a:t>
            </a:r>
            <a:endParaRPr lang="tr-TR" sz="14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634204" y="4051843"/>
            <a:ext cx="8143932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1800" dirty="0"/>
              <a:t>6</a:t>
            </a:r>
            <a:r>
              <a:rPr lang="tr-TR" sz="1800" dirty="0" smtClean="0"/>
              <a:t>-Orman Ürünleri ve Selüloz Tesisleri</a:t>
            </a:r>
            <a:endParaRPr lang="tr-TR" sz="1800" dirty="0"/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1250828" y="4508254"/>
            <a:ext cx="7500990" cy="439672"/>
          </a:xfrm>
          <a:prstGeom prst="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de-DE" sz="1400" dirty="0"/>
              <a:t>Hazır </a:t>
            </a:r>
            <a:r>
              <a:rPr lang="de-DE" sz="1400" dirty="0" err="1"/>
              <a:t>selülozdan</a:t>
            </a:r>
            <a:r>
              <a:rPr lang="de-DE" sz="1400" dirty="0"/>
              <a:t> ve /</a:t>
            </a:r>
            <a:r>
              <a:rPr lang="de-DE" sz="1400" dirty="0" err="1"/>
              <a:t>veya</a:t>
            </a:r>
            <a:r>
              <a:rPr lang="de-DE" sz="1400" dirty="0"/>
              <a:t> </a:t>
            </a:r>
            <a:r>
              <a:rPr lang="de-DE" sz="1400" dirty="0" err="1"/>
              <a:t>atık</a:t>
            </a:r>
            <a:r>
              <a:rPr lang="de-DE" sz="1400" dirty="0"/>
              <a:t> </a:t>
            </a:r>
            <a:r>
              <a:rPr lang="de-DE" sz="1400" dirty="0" err="1"/>
              <a:t>kağıttan</a:t>
            </a:r>
            <a:r>
              <a:rPr lang="de-DE" sz="1400" dirty="0"/>
              <a:t> her </a:t>
            </a:r>
            <a:r>
              <a:rPr lang="de-DE" sz="1400" dirty="0" err="1"/>
              <a:t>çeşit</a:t>
            </a:r>
            <a:r>
              <a:rPr lang="de-DE" sz="1400" dirty="0"/>
              <a:t> </a:t>
            </a:r>
            <a:r>
              <a:rPr lang="de-DE" sz="1400" dirty="0" err="1"/>
              <a:t>karton</a:t>
            </a:r>
            <a:r>
              <a:rPr lang="de-DE" sz="1400" dirty="0"/>
              <a:t>, </a:t>
            </a:r>
            <a:r>
              <a:rPr lang="de-DE" sz="1400" dirty="0" err="1"/>
              <a:t>kağıt</a:t>
            </a:r>
            <a:r>
              <a:rPr lang="de-DE" sz="1400" dirty="0"/>
              <a:t> </a:t>
            </a:r>
            <a:r>
              <a:rPr lang="de-DE" sz="1400" dirty="0" err="1"/>
              <a:t>veya</a:t>
            </a:r>
            <a:r>
              <a:rPr lang="de-DE" sz="1400" dirty="0"/>
              <a:t> </a:t>
            </a:r>
            <a:r>
              <a:rPr lang="de-DE" sz="1400" dirty="0" err="1"/>
              <a:t>mukavva</a:t>
            </a:r>
            <a:r>
              <a:rPr lang="de-DE" sz="1400" dirty="0"/>
              <a:t> </a:t>
            </a:r>
            <a:r>
              <a:rPr lang="de-DE" sz="1400" dirty="0" err="1"/>
              <a:t>üretimi</a:t>
            </a:r>
            <a:r>
              <a:rPr lang="de-DE" sz="1400" dirty="0"/>
              <a:t> </a:t>
            </a:r>
            <a:r>
              <a:rPr lang="de-DE" sz="1400" dirty="0" err="1"/>
              <a:t>yapan</a:t>
            </a:r>
            <a:r>
              <a:rPr lang="de-DE" sz="1400" dirty="0"/>
              <a:t> tesisler (300 ton/</a:t>
            </a:r>
            <a:r>
              <a:rPr lang="de-DE" sz="1400" dirty="0" err="1"/>
              <a:t>gün</a:t>
            </a:r>
            <a:r>
              <a:rPr lang="de-DE" sz="1400" dirty="0"/>
              <a:t> ve </a:t>
            </a:r>
            <a:r>
              <a:rPr lang="de-DE" sz="1400" dirty="0" err="1"/>
              <a:t>üzeri</a:t>
            </a:r>
            <a:r>
              <a:rPr lang="de-DE" sz="1400" dirty="0"/>
              <a:t> </a:t>
            </a:r>
            <a:r>
              <a:rPr lang="de-DE" sz="1400" dirty="0" err="1"/>
              <a:t>kapasiteli</a:t>
            </a:r>
            <a:r>
              <a:rPr lang="de-DE" sz="1400" dirty="0"/>
              <a:t> )</a:t>
            </a:r>
            <a:endParaRPr lang="tr-TR" sz="1400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655340" y="4574201"/>
            <a:ext cx="500066" cy="30777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6.1</a:t>
            </a:r>
            <a:endParaRPr lang="tr-TR" sz="1400" dirty="0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872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4" grpId="0" animBg="1"/>
      <p:bldP spid="46" grpId="0" animBg="1"/>
      <p:bldP spid="19" grpId="0" animBg="1"/>
      <p:bldP spid="20" grpId="0" animBg="1"/>
      <p:bldP spid="22" grpId="0" animBg="1"/>
      <p:bldP spid="25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Slayt Numarası Yer Tutucusu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6BCB8DC-8CD6-47E1-8464-BC54C74E7151}" type="slidenum">
              <a:rPr lang="tr-TR" smtClean="0"/>
              <a:pPr/>
              <a:t>29</a:t>
            </a:fld>
            <a:endParaRPr lang="tr-TR" smtClean="0"/>
          </a:p>
        </p:txBody>
      </p:sp>
      <p:sp>
        <p:nvSpPr>
          <p:cNvPr id="57348" name="10 Veri Yer Tutucusu"/>
          <p:cNvSpPr>
            <a:spLocks noGrp="1"/>
          </p:cNvSpPr>
          <p:nvPr>
            <p:ph type="dt" sz="half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7FA40CEB-BEA5-4C46-ADEF-D9AF800D0983}" type="datetime1">
              <a:rPr lang="tr-TR" smtClean="0"/>
              <a:pPr/>
              <a:t>31.03.2015</a:t>
            </a:fld>
            <a:endParaRPr lang="tr-TR" smtClean="0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581898" y="1516142"/>
            <a:ext cx="8143932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1800" dirty="0"/>
              <a:t>8-Atık Yönetimi</a:t>
            </a: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575313" y="1039852"/>
            <a:ext cx="8143932" cy="369332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EK-2</a:t>
            </a:r>
            <a:endParaRPr lang="tr-TR" sz="1800" dirty="0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1218255" y="2080118"/>
            <a:ext cx="7500990" cy="267317"/>
          </a:xfrm>
          <a:prstGeom prst="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/>
              <a:t>Ambalaj atığı toplama-ayırma ve/veya geri kazanım tesisleri. </a:t>
            </a:r>
            <a:endParaRPr lang="tr-TR" sz="1400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617907" y="2060848"/>
            <a:ext cx="550073" cy="30777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8.1</a:t>
            </a:r>
            <a:endParaRPr lang="tr-TR" sz="1400" dirty="0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560219" y="3472334"/>
            <a:ext cx="8143932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1800" dirty="0" smtClean="0"/>
              <a:t>3-Metal Endüstrisi</a:t>
            </a:r>
            <a:endParaRPr lang="tr-TR" sz="1800" dirty="0"/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260849" y="3911248"/>
            <a:ext cx="7500990" cy="267317"/>
          </a:xfrm>
          <a:prstGeom prst="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de-DE" sz="1400" dirty="0" err="1"/>
              <a:t>Kapasitesi</a:t>
            </a:r>
            <a:r>
              <a:rPr lang="de-DE" sz="1400" dirty="0"/>
              <a:t> 2.000 ton/ </a:t>
            </a:r>
            <a:r>
              <a:rPr lang="de-DE" sz="1400" dirty="0" err="1"/>
              <a:t>gün</a:t>
            </a:r>
            <a:r>
              <a:rPr lang="de-DE" sz="1400" dirty="0"/>
              <a:t> </a:t>
            </a:r>
            <a:r>
              <a:rPr lang="de-DE" sz="1400" dirty="0" err="1"/>
              <a:t>altında</a:t>
            </a:r>
            <a:r>
              <a:rPr lang="de-DE" sz="1400" dirty="0"/>
              <a:t> hurda </a:t>
            </a:r>
            <a:r>
              <a:rPr lang="de-DE" sz="1400" dirty="0" err="1"/>
              <a:t>demir</a:t>
            </a:r>
            <a:r>
              <a:rPr lang="de-DE" sz="1400" dirty="0"/>
              <a:t> çelikten çelik üreten tesisler</a:t>
            </a:r>
            <a:r>
              <a:rPr lang="de-DE" sz="1400" baseline="30000" dirty="0"/>
              <a:t> </a:t>
            </a:r>
            <a:endParaRPr lang="tr-TR" sz="1400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17907" y="3911248"/>
            <a:ext cx="500066" cy="30777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3.3</a:t>
            </a:r>
            <a:endParaRPr lang="tr-TR" sz="1400" dirty="0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260849" y="4411314"/>
            <a:ext cx="7500990" cy="437043"/>
          </a:xfrm>
          <a:prstGeom prst="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 smtClean="0"/>
              <a:t>Kapasitesi 100 kg/gün ve daha büyük, 50 ton/gün’den küçük demir dışı metal ergitme tesisleri</a:t>
            </a:r>
            <a:endParaRPr lang="tr-TR" sz="1400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617907" y="4411314"/>
            <a:ext cx="500066" cy="30777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3.5</a:t>
            </a:r>
            <a:endParaRPr lang="tr-TR" sz="1400" dirty="0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260849" y="4911380"/>
            <a:ext cx="7500990" cy="267317"/>
          </a:xfrm>
          <a:prstGeom prst="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de-DE" sz="1400" dirty="0"/>
              <a:t>5.000 </a:t>
            </a:r>
            <a:r>
              <a:rPr lang="de-DE" sz="1400" dirty="0" err="1"/>
              <a:t>adet</a:t>
            </a:r>
            <a:r>
              <a:rPr lang="de-DE" sz="1400" dirty="0"/>
              <a:t>/</a:t>
            </a:r>
            <a:r>
              <a:rPr lang="de-DE" sz="1400" dirty="0" err="1"/>
              <a:t>gün’den</a:t>
            </a:r>
            <a:r>
              <a:rPr lang="de-DE" sz="1400" dirty="0"/>
              <a:t>  </a:t>
            </a:r>
            <a:r>
              <a:rPr lang="de-DE" sz="1400" dirty="0" err="1"/>
              <a:t>az</a:t>
            </a:r>
            <a:r>
              <a:rPr lang="de-DE" sz="1400" dirty="0"/>
              <a:t> </a:t>
            </a:r>
            <a:r>
              <a:rPr lang="de-DE" sz="1400" dirty="0" err="1"/>
              <a:t>kurşunlu</a:t>
            </a:r>
            <a:r>
              <a:rPr lang="de-DE" sz="1400" dirty="0"/>
              <a:t> </a:t>
            </a:r>
            <a:r>
              <a:rPr lang="de-DE" sz="1400" dirty="0" err="1"/>
              <a:t>akümülatör</a:t>
            </a:r>
            <a:r>
              <a:rPr lang="de-DE" sz="1400" dirty="0"/>
              <a:t> </a:t>
            </a:r>
            <a:r>
              <a:rPr lang="de-DE" sz="1400" dirty="0" err="1"/>
              <a:t>ile</a:t>
            </a:r>
            <a:r>
              <a:rPr lang="de-DE" sz="1400" dirty="0"/>
              <a:t> </a:t>
            </a:r>
            <a:r>
              <a:rPr lang="de-DE" sz="1400" dirty="0" err="1"/>
              <a:t>endüstriyel</a:t>
            </a:r>
            <a:r>
              <a:rPr lang="de-DE" sz="1400" dirty="0"/>
              <a:t> </a:t>
            </a:r>
            <a:r>
              <a:rPr lang="de-DE" sz="1400" dirty="0" err="1"/>
              <a:t>akümülatör</a:t>
            </a:r>
            <a:r>
              <a:rPr lang="de-DE" sz="1400" dirty="0"/>
              <a:t> </a:t>
            </a:r>
            <a:r>
              <a:rPr lang="de-DE" sz="1400" dirty="0" err="1"/>
              <a:t>hücreleri</a:t>
            </a:r>
            <a:r>
              <a:rPr lang="de-DE" sz="1400" dirty="0"/>
              <a:t> üreten tesisler.</a:t>
            </a:r>
            <a:r>
              <a:rPr lang="de-DE" sz="1400" baseline="30000" dirty="0"/>
              <a:t>1</a:t>
            </a:r>
            <a:endParaRPr lang="tr-TR" sz="1400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617907" y="4911380"/>
            <a:ext cx="500066" cy="30777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3.8</a:t>
            </a:r>
            <a:endParaRPr lang="tr-TR" sz="1400" dirty="0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594339" y="5441406"/>
            <a:ext cx="8143932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1800" dirty="0"/>
              <a:t>6</a:t>
            </a:r>
            <a:r>
              <a:rPr lang="tr-TR" sz="1800" dirty="0" smtClean="0"/>
              <a:t>-Ağaç ve Kağıt Endüstrisi</a:t>
            </a:r>
            <a:endParaRPr lang="tr-TR" sz="1800" dirty="0"/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1285852" y="5879917"/>
            <a:ext cx="7500990" cy="439672"/>
          </a:xfrm>
          <a:prstGeom prst="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de-DE" sz="1400" dirty="0"/>
              <a:t>Hazır </a:t>
            </a:r>
            <a:r>
              <a:rPr lang="de-DE" sz="1400" dirty="0" err="1"/>
              <a:t>selülozdan</a:t>
            </a:r>
            <a:r>
              <a:rPr lang="de-DE" sz="1400" dirty="0"/>
              <a:t> ve /</a:t>
            </a:r>
            <a:r>
              <a:rPr lang="de-DE" sz="1400" dirty="0" err="1"/>
              <a:t>veya</a:t>
            </a:r>
            <a:r>
              <a:rPr lang="de-DE" sz="1400" dirty="0"/>
              <a:t> </a:t>
            </a:r>
            <a:r>
              <a:rPr lang="de-DE" sz="1400" dirty="0" err="1"/>
              <a:t>atık</a:t>
            </a:r>
            <a:r>
              <a:rPr lang="de-DE" sz="1400" dirty="0"/>
              <a:t> </a:t>
            </a:r>
            <a:r>
              <a:rPr lang="de-DE" sz="1400" dirty="0" err="1"/>
              <a:t>kağıttan</a:t>
            </a:r>
            <a:r>
              <a:rPr lang="de-DE" sz="1400" dirty="0"/>
              <a:t> her </a:t>
            </a:r>
            <a:r>
              <a:rPr lang="de-DE" sz="1400" dirty="0" err="1"/>
              <a:t>çeşit</a:t>
            </a:r>
            <a:r>
              <a:rPr lang="de-DE" sz="1400" dirty="0"/>
              <a:t> </a:t>
            </a:r>
            <a:r>
              <a:rPr lang="de-DE" sz="1400" dirty="0" err="1"/>
              <a:t>karton</a:t>
            </a:r>
            <a:r>
              <a:rPr lang="de-DE" sz="1400" dirty="0"/>
              <a:t>, </a:t>
            </a:r>
            <a:r>
              <a:rPr lang="de-DE" sz="1400" dirty="0" err="1"/>
              <a:t>kağıt</a:t>
            </a:r>
            <a:r>
              <a:rPr lang="de-DE" sz="1400" dirty="0"/>
              <a:t> </a:t>
            </a:r>
            <a:r>
              <a:rPr lang="de-DE" sz="1400" dirty="0" err="1"/>
              <a:t>veya</a:t>
            </a:r>
            <a:r>
              <a:rPr lang="de-DE" sz="1400" dirty="0"/>
              <a:t> </a:t>
            </a:r>
            <a:r>
              <a:rPr lang="de-DE" sz="1400" dirty="0" err="1"/>
              <a:t>mukavva</a:t>
            </a:r>
            <a:r>
              <a:rPr lang="de-DE" sz="1400" dirty="0"/>
              <a:t> </a:t>
            </a:r>
            <a:r>
              <a:rPr lang="de-DE" sz="1400" dirty="0" err="1"/>
              <a:t>üretimi</a:t>
            </a:r>
            <a:r>
              <a:rPr lang="de-DE" sz="1400" dirty="0"/>
              <a:t> </a:t>
            </a:r>
            <a:r>
              <a:rPr lang="de-DE" sz="1400" dirty="0" err="1"/>
              <a:t>yapan</a:t>
            </a:r>
            <a:r>
              <a:rPr lang="de-DE" sz="1400" dirty="0"/>
              <a:t> tesisler (300 ton/</a:t>
            </a:r>
            <a:r>
              <a:rPr lang="de-DE" sz="1400" dirty="0" err="1"/>
              <a:t>gün</a:t>
            </a:r>
            <a:r>
              <a:rPr lang="de-DE" sz="1400" dirty="0"/>
              <a:t> </a:t>
            </a:r>
            <a:r>
              <a:rPr lang="de-DE" sz="1400" dirty="0" err="1"/>
              <a:t>altı</a:t>
            </a:r>
            <a:r>
              <a:rPr lang="de-DE" sz="1400" dirty="0"/>
              <a:t> </a:t>
            </a:r>
            <a:r>
              <a:rPr lang="de-DE" sz="1400" dirty="0" err="1"/>
              <a:t>kapasiteli</a:t>
            </a:r>
            <a:r>
              <a:rPr lang="de-DE" sz="1400" dirty="0"/>
              <a:t> )</a:t>
            </a:r>
            <a:r>
              <a:rPr lang="de-DE" sz="1400" baseline="30000" dirty="0"/>
              <a:t> </a:t>
            </a:r>
            <a:endParaRPr lang="tr-TR" sz="1400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667914" y="5944549"/>
            <a:ext cx="500066" cy="30777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6.4</a:t>
            </a:r>
            <a:endParaRPr lang="tr-TR" sz="1400" dirty="0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33" name="2 Metin kutusu"/>
          <p:cNvSpPr txBox="1">
            <a:spLocks noChangeArrowheads="1"/>
          </p:cNvSpPr>
          <p:nvPr/>
        </p:nvSpPr>
        <p:spPr bwMode="auto">
          <a:xfrm>
            <a:off x="827584" y="214290"/>
            <a:ext cx="785812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İzin/Lisansa Tabi İşletme ve Faaliyetler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(Atık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Yönetimi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Açısından)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2" descr="C:\Documents and Settings\ykaraca\Desktop\Yeni Bakanlık Logosu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2008" y="-99392"/>
            <a:ext cx="1475656" cy="1268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34 Resim" descr="Shotsrect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-99392"/>
            <a:ext cx="1187624" cy="126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1210574" y="2437555"/>
            <a:ext cx="7500990" cy="439672"/>
          </a:xfrm>
          <a:prstGeom prst="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>
                <a:solidFill>
                  <a:srgbClr val="FF0000"/>
                </a:solidFill>
              </a:rPr>
              <a:t>Ambalaj atıkları dışındaki, tehlikesiz atık niteliğinde olan plastik türevli ve/veya tekstil türevli atıkların geri kazanıldığı tesisler </a:t>
            </a:r>
            <a:r>
              <a:rPr lang="tr-TR" sz="1400" baseline="30000" dirty="0">
                <a:solidFill>
                  <a:srgbClr val="FF0000"/>
                </a:solidFill>
              </a:rPr>
              <a:t>1</a:t>
            </a:r>
            <a:endParaRPr lang="tr-TR" sz="14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636933" y="2503503"/>
            <a:ext cx="550073" cy="30777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8.2</a:t>
            </a:r>
            <a:endParaRPr lang="tr-TR" sz="14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1260849" y="3021785"/>
            <a:ext cx="7500990" cy="267317"/>
          </a:xfrm>
          <a:prstGeom prst="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>
                <a:solidFill>
                  <a:srgbClr val="FF0000"/>
                </a:solidFill>
              </a:rPr>
              <a:t>Gemilerin ürettiği atıklar ile yük artıklarının toplandığı atık kabul tesisleri. </a:t>
            </a:r>
            <a:r>
              <a:rPr lang="tr-TR" sz="1400" baseline="30000" dirty="0">
                <a:solidFill>
                  <a:srgbClr val="FF0000"/>
                </a:solidFill>
              </a:rPr>
              <a:t>1,2</a:t>
            </a:r>
            <a:endParaRPr lang="tr-TR" sz="14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660501" y="3002515"/>
            <a:ext cx="550073" cy="30777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8.3</a:t>
            </a:r>
            <a:endParaRPr lang="tr-TR" sz="14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966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19" grpId="0" animBg="1"/>
      <p:bldP spid="20" grpId="0" animBg="1"/>
      <p:bldP spid="22" grpId="0" animBg="1"/>
      <p:bldP spid="25" grpId="0" animBg="1"/>
      <p:bldP spid="24" grpId="0" animBg="1"/>
      <p:bldP spid="30" grpId="0" animBg="1"/>
      <p:bldP spid="36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96975"/>
            <a:ext cx="1493838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92"/>
          <p:cNvSpPr txBox="1">
            <a:spLocks noChangeArrowheads="1"/>
          </p:cNvSpPr>
          <p:nvPr/>
        </p:nvSpPr>
        <p:spPr bwMode="auto">
          <a:xfrm>
            <a:off x="3851920" y="2276872"/>
            <a:ext cx="3240360" cy="3600400"/>
          </a:xfrm>
          <a:prstGeom prst="rect">
            <a:avLst/>
          </a:prstGeom>
          <a:solidFill>
            <a:srgbClr val="F2850E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just">
              <a:defRPr/>
            </a:pPr>
            <a:r>
              <a:rPr lang="tr-TR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e-Devlet uygulamalarının Oscar’ı “</a:t>
            </a:r>
            <a:r>
              <a:rPr lang="tr-TR" sz="24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e-Türkiye (</a:t>
            </a:r>
            <a:r>
              <a:rPr lang="tr-TR" sz="2400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eTR</a:t>
            </a:r>
            <a:r>
              <a:rPr lang="tr-TR" sz="24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) Ödülleri</a:t>
            </a:r>
            <a:r>
              <a:rPr lang="tr-TR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”nde, “Kamudan iş dünyasına e-hizmetler” kategorisinde 1.’</a:t>
            </a:r>
            <a:r>
              <a:rPr lang="tr-TR" sz="2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lik</a:t>
            </a:r>
            <a:r>
              <a:rPr lang="tr-TR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ödülüne layık görülmüştür.</a:t>
            </a:r>
          </a:p>
        </p:txBody>
      </p:sp>
      <p:pic>
        <p:nvPicPr>
          <p:cNvPr id="5" name="4 Resi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57563"/>
            <a:ext cx="3384550" cy="3024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1 Başlık"/>
          <p:cNvSpPr txBox="1">
            <a:spLocks/>
          </p:cNvSpPr>
          <p:nvPr/>
        </p:nvSpPr>
        <p:spPr>
          <a:xfrm>
            <a:off x="1907704" y="260648"/>
            <a:ext cx="5040560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99FF"/>
                </a:solidFill>
                <a:latin typeface="Arial" charset="0"/>
              </a:rPr>
              <a:t>e-Çevre İzinleri ve Lisansları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5183CA-3E0F-473F-BD82-390C51366510}" type="datetime1">
              <a:rPr lang="tr-TR" smtClean="0"/>
              <a:pPr>
                <a:defRPr/>
              </a:pPr>
              <a:t>31.03.2015</a:t>
            </a:fld>
            <a:endParaRPr lang="tr-TR" dirty="0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681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71534" y="1192449"/>
            <a:ext cx="6248400" cy="990600"/>
          </a:xfrm>
          <a:prstGeom prst="rect">
            <a:avLst/>
          </a:prstGeom>
          <a:solidFill>
            <a:srgbClr val="BDD3FF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20000"/>
              </a:spcBef>
              <a:buClr>
                <a:srgbClr val="0F6FC6"/>
              </a:buClr>
              <a:buSzPct val="65000"/>
              <a:defRPr/>
            </a:pPr>
            <a:endParaRPr lang="tr-TR" sz="2400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F6FC6"/>
              </a:buClr>
              <a:buSzPct val="65000"/>
              <a:defRPr/>
            </a:pPr>
            <a:r>
              <a:rPr lang="tr-TR" sz="2400" dirty="0">
                <a:solidFill>
                  <a:srgbClr val="000000"/>
                </a:solidFill>
              </a:rPr>
              <a:t>		5 </a:t>
            </a:r>
            <a:r>
              <a:rPr lang="tr-TR" sz="2400" dirty="0" smtClean="0">
                <a:solidFill>
                  <a:srgbClr val="000000"/>
                </a:solidFill>
              </a:rPr>
              <a:t>YIL GEÇERLİ</a:t>
            </a:r>
            <a:endParaRPr lang="tr-TR" sz="24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45865" y="2183048"/>
            <a:ext cx="7848600" cy="434229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tr-TR" sz="2000" dirty="0">
                <a:solidFill>
                  <a:srgbClr val="FF0000"/>
                </a:solidFill>
              </a:rPr>
              <a:t>MADDE 11 – (1)	</a:t>
            </a:r>
          </a:p>
          <a:p>
            <a:pPr algn="just">
              <a:defRPr/>
            </a:pPr>
            <a:r>
              <a:rPr lang="tr-TR" sz="2400" dirty="0" smtClean="0">
                <a:solidFill>
                  <a:srgbClr val="000000"/>
                </a:solidFill>
              </a:rPr>
              <a:t>İşletmeler;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rgbClr val="000000"/>
                </a:solidFill>
              </a:rPr>
              <a:t> Belge geçerlilik süresinin sona ereceği tarihten en az </a:t>
            </a:r>
            <a:r>
              <a:rPr lang="tr-TR" sz="2400" dirty="0" smtClean="0">
                <a:solidFill>
                  <a:srgbClr val="FF0000"/>
                </a:solidFill>
              </a:rPr>
              <a:t>180 gün </a:t>
            </a:r>
            <a:r>
              <a:rPr lang="tr-TR" sz="2400" dirty="0" smtClean="0">
                <a:solidFill>
                  <a:srgbClr val="000000"/>
                </a:solidFill>
              </a:rPr>
              <a:t>önce başvuru yapmak ve beş yıllık süre dolmadan yeniden çevre izni veya çevre izin ve lisans belgesi almak zorundadır.</a:t>
            </a:r>
          </a:p>
          <a:p>
            <a:pPr marL="800100" lvl="1" indent="-342900" algn="just"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rgbClr val="000000"/>
                </a:solidFill>
              </a:rPr>
              <a:t>Bu süreç çevre izin belgesi için her durumda,</a:t>
            </a:r>
          </a:p>
          <a:p>
            <a:pPr marL="800100" lvl="1" indent="-342900" algn="just">
              <a:buFont typeface="Wingdings" pitchFamily="2" charset="2"/>
              <a:buChar char="Ø"/>
              <a:defRPr/>
            </a:pPr>
            <a:r>
              <a:rPr lang="tr-TR" sz="2400" dirty="0">
                <a:solidFill>
                  <a:srgbClr val="000000"/>
                </a:solidFill>
              </a:rPr>
              <a:t>çevre izin ve lisansı belgesi için ise mevcut lisans konuları ile ilgili prosesinde ve çalışma koşullarında herhangi bir değişiklik olmaması </a:t>
            </a:r>
            <a:r>
              <a:rPr lang="tr-TR" sz="2400" dirty="0" smtClean="0">
                <a:solidFill>
                  <a:srgbClr val="000000"/>
                </a:solidFill>
              </a:rPr>
              <a:t>durumunda,</a:t>
            </a:r>
          </a:p>
          <a:p>
            <a:pPr lvl="1" algn="just">
              <a:defRPr/>
            </a:pPr>
            <a:r>
              <a:rPr lang="tr-TR" sz="2400" dirty="0">
                <a:solidFill>
                  <a:srgbClr val="000000"/>
                </a:solidFill>
              </a:rPr>
              <a:t>GFB başvuru süreci uygulanmaksızın bu Yönetmeliğin 9 uncu maddesi kapsamında yürütülür.</a:t>
            </a:r>
          </a:p>
        </p:txBody>
      </p:sp>
      <p:pic>
        <p:nvPicPr>
          <p:cNvPr id="5" name="Picture 2" descr="C:\Documents and Settings\esarioglu\Belgelerim\Resimlerim\Microsoft Clip Organizer\j03567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372" y="1169951"/>
            <a:ext cx="1266825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1 Başlık"/>
          <p:cNvSpPr txBox="1">
            <a:spLocks/>
          </p:cNvSpPr>
          <p:nvPr/>
        </p:nvSpPr>
        <p:spPr>
          <a:xfrm>
            <a:off x="1979712" y="72666"/>
            <a:ext cx="4667944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0F6FC6"/>
              </a:buClr>
              <a:buSzPct val="65000"/>
              <a:defRPr/>
            </a:pPr>
            <a:r>
              <a:rPr lang="tr-TR" dirty="0">
                <a:solidFill>
                  <a:srgbClr val="0033CC"/>
                </a:solidFill>
              </a:rPr>
              <a:t>BELGENİN  GEÇERLİLİĞİ VE </a:t>
            </a:r>
            <a:r>
              <a:rPr lang="tr-TR" dirty="0" smtClean="0">
                <a:solidFill>
                  <a:srgbClr val="0033CC"/>
                </a:solidFill>
              </a:rPr>
              <a:t>YENİLENMESİ</a:t>
            </a:r>
            <a:endParaRPr lang="tr-TR" dirty="0">
              <a:solidFill>
                <a:srgbClr val="0033CC"/>
              </a:solidFill>
            </a:endParaRPr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934FF9-F87A-426A-A519-8D20CB88B784}" type="datetime1">
              <a:rPr lang="tr-TR"/>
              <a:pPr>
                <a:defRPr/>
              </a:pPr>
              <a:t>31.03.2015</a:t>
            </a:fld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/>
              <a:pPr>
                <a:defRPr/>
              </a:pPr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036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EFCB4-8807-436D-845A-D1F90D1E93A9}" type="datetime1">
              <a:rPr lang="tr-TR" smtClean="0"/>
              <a:pPr>
                <a:defRPr/>
              </a:pPr>
              <a:t>31.03.2015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30570-9279-4C8F-BB56-A4C85FA5B107}" type="slidenum">
              <a:rPr lang="tr-TR" smtClean="0"/>
              <a:pPr>
                <a:defRPr/>
              </a:pPr>
              <a:t>31</a:t>
            </a:fld>
            <a:endParaRPr lang="tr-TR"/>
          </a:p>
        </p:txBody>
      </p:sp>
      <p:sp>
        <p:nvSpPr>
          <p:cNvPr id="4" name="Yuvarlatılmış Dikdörtgen 3"/>
          <p:cNvSpPr/>
          <p:nvPr/>
        </p:nvSpPr>
        <p:spPr>
          <a:xfrm>
            <a:off x="323528" y="1124744"/>
            <a:ext cx="1944216" cy="1728192"/>
          </a:xfrm>
          <a:prstGeom prst="round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800" dirty="0" smtClean="0"/>
              <a:t>ÇEVRE İZNİ VEYA ÇEVRE İZİN VE LİSANS BELGESİ ALAN İŞLETME</a:t>
            </a:r>
            <a:endParaRPr lang="tr-TR" sz="1800" dirty="0"/>
          </a:p>
        </p:txBody>
      </p:sp>
      <p:sp>
        <p:nvSpPr>
          <p:cNvPr id="5" name="Sağ Ok 4"/>
          <p:cNvSpPr/>
          <p:nvPr/>
        </p:nvSpPr>
        <p:spPr>
          <a:xfrm>
            <a:off x="2267744" y="1988840"/>
            <a:ext cx="5184576" cy="36004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7596336" y="2024844"/>
            <a:ext cx="792088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800" dirty="0" smtClean="0">
                <a:solidFill>
                  <a:schemeClr val="tx1"/>
                </a:solidFill>
              </a:rPr>
              <a:t>5.YIL</a:t>
            </a:r>
            <a:endParaRPr lang="tr-TR" sz="1800" dirty="0">
              <a:solidFill>
                <a:schemeClr val="tx1"/>
              </a:solidFill>
            </a:endParaRPr>
          </a:p>
        </p:txBody>
      </p:sp>
      <p:sp>
        <p:nvSpPr>
          <p:cNvPr id="10" name="Aşağı Ok 9"/>
          <p:cNvSpPr/>
          <p:nvPr/>
        </p:nvSpPr>
        <p:spPr>
          <a:xfrm>
            <a:off x="5945768" y="2276872"/>
            <a:ext cx="216024" cy="79208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Akış Çizelgesi: Bağlayıcı 10"/>
          <p:cNvSpPr/>
          <p:nvPr/>
        </p:nvSpPr>
        <p:spPr>
          <a:xfrm>
            <a:off x="5945768" y="2067532"/>
            <a:ext cx="216024" cy="2093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ağ Ayraç 11"/>
          <p:cNvSpPr/>
          <p:nvPr/>
        </p:nvSpPr>
        <p:spPr>
          <a:xfrm rot="16200000">
            <a:off x="6499564" y="1072088"/>
            <a:ext cx="412876" cy="1420628"/>
          </a:xfrm>
          <a:prstGeom prst="rightBrace">
            <a:avLst>
              <a:gd name="adj1" fmla="val 8333"/>
              <a:gd name="adj2" fmla="val 4730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5073436" y="3091085"/>
            <a:ext cx="1960688" cy="8194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800" dirty="0" smtClean="0">
                <a:solidFill>
                  <a:schemeClr val="tx1"/>
                </a:solidFill>
              </a:rPr>
              <a:t>YENİDEN BAŞVURU YAPILIR</a:t>
            </a:r>
            <a:endParaRPr lang="tr-TR" sz="1800" dirty="0">
              <a:solidFill>
                <a:schemeClr val="tx1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6053780" y="1154907"/>
            <a:ext cx="1362536" cy="288032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800" dirty="0" smtClean="0">
                <a:solidFill>
                  <a:schemeClr val="tx1"/>
                </a:solidFill>
              </a:rPr>
              <a:t>180 GÜN</a:t>
            </a:r>
            <a:endParaRPr lang="tr-TR" sz="1800" dirty="0">
              <a:solidFill>
                <a:schemeClr val="tx1"/>
              </a:solidFill>
            </a:endParaRPr>
          </a:p>
        </p:txBody>
      </p:sp>
      <p:sp>
        <p:nvSpPr>
          <p:cNvPr id="15" name="Yuvarlatılmış Dikdörtgen 14"/>
          <p:cNvSpPr/>
          <p:nvPr/>
        </p:nvSpPr>
        <p:spPr>
          <a:xfrm>
            <a:off x="323528" y="3933056"/>
            <a:ext cx="3816424" cy="2520280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tr-TR" sz="1800" dirty="0" smtClean="0"/>
              <a:t>ÇEVRE İZİN BELGESİ İÇİN HER DURUMDA</a:t>
            </a:r>
          </a:p>
          <a:p>
            <a:endParaRPr lang="tr-TR" sz="1800" dirty="0"/>
          </a:p>
          <a:p>
            <a:r>
              <a:rPr lang="tr-TR" sz="1800" dirty="0" smtClean="0"/>
              <a:t>ÇEVRE İZİN VE LİSANS BELGESİ İÇİN MEVCUT LİSANS KONULARI İLE İLGİLİ PROSESİNDE VE ÇALIŞMA KOŞULLARINDA BİR DEĞİŞİKLİK OLMAMASI DURUMUNDA</a:t>
            </a:r>
            <a:endParaRPr lang="tr-TR" sz="1800" dirty="0"/>
          </a:p>
        </p:txBody>
      </p:sp>
      <p:cxnSp>
        <p:nvCxnSpPr>
          <p:cNvPr id="19" name="Düz Bağlayıcı 18"/>
          <p:cNvCxnSpPr/>
          <p:nvPr/>
        </p:nvCxnSpPr>
        <p:spPr>
          <a:xfrm>
            <a:off x="323528" y="4797152"/>
            <a:ext cx="3816424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Sağ Ayraç 21"/>
          <p:cNvSpPr/>
          <p:nvPr/>
        </p:nvSpPr>
        <p:spPr>
          <a:xfrm>
            <a:off x="4211960" y="3933056"/>
            <a:ext cx="792088" cy="2520280"/>
          </a:xfrm>
          <a:prstGeom prst="rightBrace">
            <a:avLst>
              <a:gd name="adj1" fmla="val 8333"/>
              <a:gd name="adj2" fmla="val 4962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rgbClr val="0070C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Yuvarlatılmış Dikdörtgen 23"/>
          <p:cNvSpPr/>
          <p:nvPr/>
        </p:nvSpPr>
        <p:spPr>
          <a:xfrm>
            <a:off x="5053832" y="4437112"/>
            <a:ext cx="2437184" cy="1728192"/>
          </a:xfrm>
          <a:prstGeom prst="roundRect">
            <a:avLst/>
          </a:prstGeom>
          <a:ln w="38100"/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800" dirty="0" smtClean="0"/>
              <a:t>GFB BAŞVURU SÜRECİ UYGULANMAKSIZIN İZİN-LİSANS SÜRECİNİN 2. AŞAMASI BAŞLATILIR</a:t>
            </a:r>
            <a:endParaRPr lang="tr-TR" sz="1800" dirty="0"/>
          </a:p>
        </p:txBody>
      </p:sp>
      <p:sp>
        <p:nvSpPr>
          <p:cNvPr id="25" name="Yuvarlatılmış Dikdörtgen 24"/>
          <p:cNvSpPr/>
          <p:nvPr/>
        </p:nvSpPr>
        <p:spPr>
          <a:xfrm>
            <a:off x="7494389" y="4437112"/>
            <a:ext cx="1547664" cy="1800200"/>
          </a:xfrm>
          <a:prstGeom prst="roundRect">
            <a:avLst/>
          </a:prstGeom>
          <a:ln w="38100"/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800" dirty="0" smtClean="0"/>
              <a:t>EK 3-C DE YER ALAN BİLGİ VE BELGELER</a:t>
            </a:r>
            <a:endParaRPr lang="tr-TR" sz="1800" dirty="0"/>
          </a:p>
        </p:txBody>
      </p:sp>
      <p:sp>
        <p:nvSpPr>
          <p:cNvPr id="26" name="1 Başlık"/>
          <p:cNvSpPr txBox="1">
            <a:spLocks/>
          </p:cNvSpPr>
          <p:nvPr/>
        </p:nvSpPr>
        <p:spPr>
          <a:xfrm>
            <a:off x="2274032" y="260647"/>
            <a:ext cx="4461016" cy="8942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0F6FC6"/>
              </a:buClr>
              <a:buSzPct val="65000"/>
              <a:defRPr/>
            </a:pPr>
            <a:r>
              <a:rPr lang="tr-TR" sz="2800" dirty="0">
                <a:solidFill>
                  <a:srgbClr val="0033CC"/>
                </a:solidFill>
              </a:rPr>
              <a:t>BELGENİN  GEÇERLİLİĞİ VE </a:t>
            </a:r>
            <a:r>
              <a:rPr lang="tr-TR" sz="2800" dirty="0" smtClean="0">
                <a:solidFill>
                  <a:srgbClr val="0033CC"/>
                </a:solidFill>
              </a:rPr>
              <a:t>YENİLENMESİ</a:t>
            </a:r>
            <a:endParaRPr lang="tr-TR" sz="2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3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10 Veri Yer Tutucusu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2D493C9-1E6D-4F60-8DB4-7E43676C96BA}" type="datetime1">
              <a:rPr lang="tr-TR"/>
              <a:pPr/>
              <a:t>31.03.2015</a:t>
            </a:fld>
            <a:endParaRPr lang="tr-TR" dirty="0"/>
          </a:p>
        </p:txBody>
      </p:sp>
      <p:sp>
        <p:nvSpPr>
          <p:cNvPr id="17" name="Rectangle 92"/>
          <p:cNvSpPr txBox="1">
            <a:spLocks noChangeArrowheads="1"/>
          </p:cNvSpPr>
          <p:nvPr/>
        </p:nvSpPr>
        <p:spPr bwMode="auto">
          <a:xfrm>
            <a:off x="107504" y="216085"/>
            <a:ext cx="8784975" cy="7646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r>
              <a:rPr lang="tr-TR" sz="2400" dirty="0">
                <a:solidFill>
                  <a:prstClr val="white"/>
                </a:solidFill>
              </a:rPr>
              <a:t>ÇEVRE İZİN VE/VEYA LİSANS ALMA </a:t>
            </a:r>
            <a:r>
              <a:rPr lang="tr-TR" sz="2400" dirty="0" smtClean="0">
                <a:solidFill>
                  <a:prstClr val="white"/>
                </a:solidFill>
              </a:rPr>
              <a:t>SÜRECİNİN </a:t>
            </a:r>
            <a:r>
              <a:rPr lang="tr-TR" sz="2400" dirty="0">
                <a:solidFill>
                  <a:prstClr val="white"/>
                </a:solidFill>
              </a:rPr>
              <a:t>YENİDEN </a:t>
            </a:r>
            <a:r>
              <a:rPr lang="tr-TR" sz="2400" dirty="0" smtClean="0">
                <a:solidFill>
                  <a:prstClr val="white"/>
                </a:solidFill>
              </a:rPr>
              <a:t>BAŞLATILMASI</a:t>
            </a:r>
            <a:endParaRPr lang="tr-TR" sz="2400" dirty="0">
              <a:solidFill>
                <a:prstClr val="white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39743" y="2340790"/>
            <a:ext cx="7560840" cy="5856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indent="342900" eaLnBrk="0" hangingPunct="0">
              <a:defRPr/>
            </a:pPr>
            <a:r>
              <a:rPr lang="tr-TR" sz="2200" dirty="0" smtClean="0">
                <a:solidFill>
                  <a:srgbClr val="000000"/>
                </a:solidFill>
                <a:cs typeface="Times New Roman" pitchFamily="18" charset="0"/>
              </a:rPr>
              <a:t>a-</a:t>
            </a:r>
            <a:r>
              <a:rPr lang="tr-TR" sz="2200" dirty="0" smtClean="0">
                <a:solidFill>
                  <a:srgbClr val="000000"/>
                </a:solidFill>
              </a:rPr>
              <a:t> </a:t>
            </a:r>
            <a:r>
              <a:rPr lang="tr-TR" sz="2200" dirty="0">
                <a:solidFill>
                  <a:srgbClr val="000000"/>
                </a:solidFill>
              </a:rPr>
              <a:t>İşletmenin faaliyet yerinin değişmesi</a:t>
            </a:r>
            <a:endParaRPr lang="tr-TR" sz="22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19571" y="3710830"/>
            <a:ext cx="7560839" cy="7926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indent="342900" eaLnBrk="0" hangingPunct="0">
              <a:defRPr/>
            </a:pPr>
            <a:r>
              <a:rPr lang="tr-TR" sz="2200" dirty="0" smtClean="0">
                <a:solidFill>
                  <a:srgbClr val="000000"/>
                </a:solidFill>
                <a:cs typeface="Times New Roman" pitchFamily="18" charset="0"/>
              </a:rPr>
              <a:t>c-</a:t>
            </a:r>
            <a:r>
              <a:rPr lang="tr-TR" sz="2200" dirty="0" smtClean="0">
                <a:solidFill>
                  <a:srgbClr val="000000"/>
                </a:solidFill>
              </a:rPr>
              <a:t> </a:t>
            </a:r>
            <a:r>
              <a:rPr lang="tr-TR" sz="2200" dirty="0">
                <a:solidFill>
                  <a:srgbClr val="000000"/>
                </a:solidFill>
              </a:rPr>
              <a:t>İşletmenin yakıtının ve/veya yakma </a:t>
            </a:r>
            <a:r>
              <a:rPr lang="tr-TR" sz="2200" dirty="0" smtClean="0">
                <a:solidFill>
                  <a:srgbClr val="000000"/>
                </a:solidFill>
              </a:rPr>
              <a:t>sisteminin</a:t>
            </a:r>
          </a:p>
          <a:p>
            <a:pPr indent="342900" eaLnBrk="0" hangingPunct="0">
              <a:defRPr/>
            </a:pPr>
            <a:r>
              <a:rPr lang="tr-TR" sz="2200" dirty="0">
                <a:solidFill>
                  <a:srgbClr val="000000"/>
                </a:solidFill>
              </a:rPr>
              <a:t> </a:t>
            </a:r>
            <a:r>
              <a:rPr lang="tr-TR" sz="2200" dirty="0" smtClean="0">
                <a:solidFill>
                  <a:srgbClr val="000000"/>
                </a:solidFill>
              </a:rPr>
              <a:t>    </a:t>
            </a:r>
            <a:r>
              <a:rPr lang="tr-TR" sz="2200" dirty="0">
                <a:solidFill>
                  <a:srgbClr val="000000"/>
                </a:solidFill>
              </a:rPr>
              <a:t>değişmesi,</a:t>
            </a:r>
          </a:p>
          <a:p>
            <a:pPr indent="342900" eaLnBrk="0" hangingPunct="0">
              <a:defRPr/>
            </a:pPr>
            <a:endParaRPr lang="tr-TR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39743" y="4653136"/>
            <a:ext cx="7560840" cy="10801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indent="342900">
              <a:defRPr/>
            </a:pPr>
            <a:r>
              <a:rPr lang="tr-TR" sz="2200" dirty="0" smtClean="0">
                <a:solidFill>
                  <a:srgbClr val="000000"/>
                </a:solidFill>
              </a:rPr>
              <a:t>ç- </a:t>
            </a:r>
            <a:r>
              <a:rPr lang="tr-TR" sz="2200" dirty="0">
                <a:solidFill>
                  <a:srgbClr val="000000"/>
                </a:solidFill>
              </a:rPr>
              <a:t>İşletmenin toplam üretim </a:t>
            </a:r>
            <a:r>
              <a:rPr lang="tr-TR" sz="2200" dirty="0" smtClean="0">
                <a:solidFill>
                  <a:srgbClr val="000000"/>
                </a:solidFill>
              </a:rPr>
              <a:t>kapasitesinin veya </a:t>
            </a:r>
            <a:r>
              <a:rPr lang="tr-TR" sz="2200" dirty="0">
                <a:solidFill>
                  <a:srgbClr val="000000"/>
                </a:solidFill>
                <a:cs typeface="Times New Roman" pitchFamily="18" charset="0"/>
              </a:rPr>
              <a:t>yakma/anma ısıl gücünün </a:t>
            </a:r>
            <a:r>
              <a:rPr lang="tr-TR" sz="2200" dirty="0" smtClean="0">
                <a:solidFill>
                  <a:srgbClr val="000000"/>
                </a:solidFill>
              </a:rPr>
              <a:t> </a:t>
            </a:r>
            <a:r>
              <a:rPr lang="tr-TR" sz="2200" dirty="0">
                <a:solidFill>
                  <a:srgbClr val="000000"/>
                </a:solidFill>
              </a:rPr>
              <a:t>en az </a:t>
            </a:r>
            <a:r>
              <a:rPr lang="tr-TR" sz="2200" dirty="0" smtClean="0">
                <a:solidFill>
                  <a:srgbClr val="000000"/>
                </a:solidFill>
              </a:rPr>
              <a:t>1/3 oranında artması</a:t>
            </a:r>
            <a:r>
              <a:rPr lang="tr-TR" sz="2200" dirty="0">
                <a:solidFill>
                  <a:srgbClr val="000000"/>
                </a:solidFill>
              </a:rPr>
              <a:t> </a:t>
            </a:r>
            <a:r>
              <a:rPr lang="tr-TR" sz="2200" dirty="0" smtClean="0">
                <a:solidFill>
                  <a:srgbClr val="000000"/>
                </a:solidFill>
              </a:rPr>
              <a:t>veya artış miktarının Yönetmeliğin Ek-1 listesi kapsamında yer alması.</a:t>
            </a:r>
            <a:endParaRPr lang="tr-TR" sz="22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-1" y="5877272"/>
            <a:ext cx="8892480" cy="864096"/>
          </a:xfrm>
          <a:prstGeom prst="rect">
            <a:avLst/>
          </a:prstGeom>
          <a:solidFill>
            <a:srgbClr val="F2850E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indent="342900" eaLnBrk="0" hangingPunct="0">
              <a:defRPr/>
            </a:pPr>
            <a:r>
              <a:rPr lang="tr-TR" sz="2400" dirty="0" smtClean="0">
                <a:solidFill>
                  <a:srgbClr val="000000"/>
                </a:solidFill>
              </a:rPr>
              <a:t>ÇEVRE </a:t>
            </a:r>
            <a:r>
              <a:rPr lang="tr-TR" sz="2400" dirty="0">
                <a:solidFill>
                  <a:srgbClr val="000000"/>
                </a:solidFill>
              </a:rPr>
              <a:t>İZİN VE/VEYA LİSANS ALMA SÜRECİ </a:t>
            </a:r>
            <a:r>
              <a:rPr lang="tr-TR" sz="2400" dirty="0" smtClean="0">
                <a:solidFill>
                  <a:srgbClr val="000000"/>
                </a:solidFill>
              </a:rPr>
              <a:t> DEĞİŞİKLİĞİN GERÇEKLEŞMESİNE MÜTEAKİP 30 GÜN İÇİNDE YENİDEN </a:t>
            </a:r>
            <a:r>
              <a:rPr lang="tr-TR" sz="2400" dirty="0">
                <a:solidFill>
                  <a:srgbClr val="000000"/>
                </a:solidFill>
              </a:rPr>
              <a:t>BAŞLATILIR.</a:t>
            </a:r>
            <a:endParaRPr lang="tr-TR" sz="2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739743" y="3073235"/>
            <a:ext cx="7560840" cy="5820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tr-TR" sz="2400" dirty="0">
                <a:solidFill>
                  <a:srgbClr val="000000"/>
                </a:solidFill>
                <a:cs typeface="Times New Roman" pitchFamily="18" charset="0"/>
              </a:rPr>
              <a:t>   </a:t>
            </a:r>
            <a:r>
              <a:rPr lang="tr-TR" sz="2400" dirty="0" smtClean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tr-TR" sz="2200" dirty="0" smtClean="0">
                <a:solidFill>
                  <a:srgbClr val="000000"/>
                </a:solidFill>
                <a:cs typeface="Times New Roman" pitchFamily="18" charset="0"/>
              </a:rPr>
              <a:t>b- </a:t>
            </a:r>
            <a:r>
              <a:rPr lang="tr-TR" sz="2200" dirty="0">
                <a:solidFill>
                  <a:srgbClr val="000000"/>
                </a:solidFill>
              </a:rPr>
              <a:t>İşletmenin faaliyet konusunun değişmesi,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95536" y="1067644"/>
            <a:ext cx="8249255" cy="993204"/>
          </a:xfrm>
          <a:prstGeom prst="rect">
            <a:avLst/>
          </a:prstGeom>
          <a:solidFill>
            <a:srgbClr val="CCFFCC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20000"/>
              </a:spcBef>
              <a:buClr>
                <a:srgbClr val="0F6FC6"/>
              </a:buClr>
              <a:buSzPct val="65000"/>
              <a:defRPr/>
            </a:pPr>
            <a:r>
              <a:rPr lang="tr-TR" sz="2400" dirty="0">
                <a:solidFill>
                  <a:srgbClr val="FF0000"/>
                </a:solidFill>
              </a:rPr>
              <a:t>MADDE 11 – </a:t>
            </a:r>
            <a:r>
              <a:rPr lang="tr-TR" sz="2400" dirty="0" smtClean="0">
                <a:solidFill>
                  <a:srgbClr val="FF0000"/>
                </a:solidFill>
              </a:rPr>
              <a:t>(2)</a:t>
            </a:r>
            <a:r>
              <a:rPr lang="tr-TR" sz="2400" dirty="0">
                <a:solidFill>
                  <a:srgbClr val="FF0000"/>
                </a:solidFill>
              </a:rPr>
              <a:t>	</a:t>
            </a:r>
          </a:p>
          <a:p>
            <a:pPr>
              <a:spcBef>
                <a:spcPct val="20000"/>
              </a:spcBef>
              <a:buClr>
                <a:srgbClr val="0F6FC6"/>
              </a:buClr>
              <a:buSzPct val="65000"/>
              <a:defRPr/>
            </a:pPr>
            <a:r>
              <a:rPr lang="tr-TR" sz="2400" dirty="0" smtClean="0">
                <a:solidFill>
                  <a:srgbClr val="000000"/>
                </a:solidFill>
              </a:rPr>
              <a:t>İşletmede </a:t>
            </a:r>
            <a:r>
              <a:rPr lang="tr-TR" sz="2400" dirty="0">
                <a:solidFill>
                  <a:srgbClr val="000000"/>
                </a:solidFill>
              </a:rPr>
              <a:t>aşağıda verilen değişikliklerin olması durumunda</a:t>
            </a:r>
          </a:p>
          <a:p>
            <a:pPr>
              <a:spcBef>
                <a:spcPct val="20000"/>
              </a:spcBef>
              <a:buClr>
                <a:srgbClr val="0F6FC6"/>
              </a:buClr>
              <a:buSzPct val="65000"/>
              <a:defRPr/>
            </a:pPr>
            <a:r>
              <a:rPr lang="tr-TR" sz="19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/>
              <a:pPr>
                <a:defRPr/>
              </a:pPr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842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5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934FF9-F87A-426A-A519-8D20CB88B784}" type="datetime1">
              <a:rPr lang="tr-TR"/>
              <a:pPr>
                <a:defRPr/>
              </a:pPr>
              <a:t>31.03.2015</a:t>
            </a:fld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/>
              <a:pPr>
                <a:defRPr/>
              </a:pPr>
              <a:t>33</a:t>
            </a:fld>
            <a:endParaRPr lang="tr-TR"/>
          </a:p>
        </p:txBody>
      </p:sp>
      <p:grpSp>
        <p:nvGrpSpPr>
          <p:cNvPr id="14" name="Grup 13"/>
          <p:cNvGrpSpPr/>
          <p:nvPr/>
        </p:nvGrpSpPr>
        <p:grpSpPr>
          <a:xfrm>
            <a:off x="6444208" y="4634709"/>
            <a:ext cx="1944216" cy="1656184"/>
            <a:chOff x="3550" y="34"/>
            <a:chExt cx="2560655" cy="1894354"/>
          </a:xfrm>
        </p:grpSpPr>
        <p:sp>
          <p:nvSpPr>
            <p:cNvPr id="15" name="Yuvarlatılmış Dikdörtgen 14"/>
            <p:cNvSpPr/>
            <p:nvPr/>
          </p:nvSpPr>
          <p:spPr>
            <a:xfrm>
              <a:off x="3550" y="34"/>
              <a:ext cx="2560655" cy="1894354"/>
            </a:xfrm>
            <a:prstGeom prst="roundRect">
              <a:avLst/>
            </a:prstGeom>
            <a:solidFill>
              <a:srgbClr val="B482D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Yuvarlatılmış Dikdörtgen 4"/>
            <p:cNvSpPr/>
            <p:nvPr/>
          </p:nvSpPr>
          <p:spPr>
            <a:xfrm>
              <a:off x="96025" y="92509"/>
              <a:ext cx="2375705" cy="17094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tr-TR" sz="1400" dirty="0" smtClean="0">
                  <a:solidFill>
                    <a:schemeClr val="tx1"/>
                  </a:solidFill>
                </a:rPr>
                <a:t>GEÇİCİ FAALİYET BELGESİ İLE ÇEVRE İZNİ VE LİSANS BELGESİ BAŞVURUSU MÜNFERİT OLARAK YAPILIR</a:t>
              </a:r>
              <a:endParaRPr lang="tr-TR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up 23"/>
          <p:cNvGrpSpPr/>
          <p:nvPr/>
        </p:nvGrpSpPr>
        <p:grpSpPr>
          <a:xfrm>
            <a:off x="56226" y="4634709"/>
            <a:ext cx="2254410" cy="1963163"/>
            <a:chOff x="3550" y="34"/>
            <a:chExt cx="2560655" cy="1894354"/>
          </a:xfrm>
        </p:grpSpPr>
        <p:sp>
          <p:nvSpPr>
            <p:cNvPr id="25" name="Yuvarlatılmış Dikdörtgen 24"/>
            <p:cNvSpPr/>
            <p:nvPr/>
          </p:nvSpPr>
          <p:spPr>
            <a:xfrm>
              <a:off x="3550" y="34"/>
              <a:ext cx="2560655" cy="1894354"/>
            </a:xfrm>
            <a:prstGeom prst="roundRect">
              <a:avLst/>
            </a:prstGeom>
            <a:solidFill>
              <a:srgbClr val="B482D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Yuvarlatılmış Dikdörtgen 4"/>
            <p:cNvSpPr/>
            <p:nvPr/>
          </p:nvSpPr>
          <p:spPr>
            <a:xfrm>
              <a:off x="96025" y="92509"/>
              <a:ext cx="2375705" cy="17094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tr-TR" sz="1400" dirty="0" smtClean="0">
                  <a:solidFill>
                    <a:srgbClr val="000000"/>
                  </a:solidFill>
                  <a:ea typeface="Times New Roman"/>
                </a:rPr>
                <a:t>ÇEVRE İZİN VE LİSANS BELGESİ ALMIŞ OLAN İŞLETME</a:t>
              </a:r>
              <a:endParaRPr lang="tr-TR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7" name="3 Sağ Ok"/>
          <p:cNvSpPr/>
          <p:nvPr/>
        </p:nvSpPr>
        <p:spPr>
          <a:xfrm>
            <a:off x="2409912" y="4469161"/>
            <a:ext cx="3963863" cy="227220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482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 smtClean="0">
                <a:solidFill>
                  <a:schemeClr val="tx1"/>
                </a:solidFill>
              </a:rPr>
              <a:t>ÇEVRE LİSANSINA TABİ TESİSLER VEYA ÜNİTELER EKLEMEK İSTEMESİ HALİNDE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69611" y="1340768"/>
            <a:ext cx="7848600" cy="302433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tr-TR" sz="2000" dirty="0">
                <a:solidFill>
                  <a:srgbClr val="FF0000"/>
                </a:solidFill>
              </a:rPr>
              <a:t>MADDE 11 – </a:t>
            </a:r>
            <a:endParaRPr lang="tr-TR" sz="2000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tr-TR" sz="2000" dirty="0" smtClean="0">
                <a:solidFill>
                  <a:srgbClr val="FF0000"/>
                </a:solidFill>
              </a:rPr>
              <a:t>(4) </a:t>
            </a:r>
            <a:r>
              <a:rPr lang="tr-TR" sz="2000" dirty="0"/>
              <a:t>Çevre izin ve lisansı belgesi bulunan ve Ek-3C’de yer alan lisans konuları kapsamında faaliyet gösteren işletmelerin, çevre lisansına tabi tesisler veya üniteler eklemek istemesi halinde eklenecek tesisler veya üniteler için </a:t>
            </a:r>
            <a:r>
              <a:rPr lang="tr-TR" sz="2000" u="sng" dirty="0">
                <a:solidFill>
                  <a:srgbClr val="FF0000"/>
                </a:solidFill>
              </a:rPr>
              <a:t>geçici faaliyet belgesi ile çevre izni ve lisans belgesi başvurusu münferit olarak yapılır. </a:t>
            </a:r>
            <a:r>
              <a:rPr lang="tr-TR" sz="2000" dirty="0"/>
              <a:t>Çevre izni konusu işletmede bulunan tüm tesisler dikkate alınarak değerlendirilir ve uygun bulunması durumunda mevcut çevre izin ve lisansı belgesi geçerlilik süresi değişmemek kaydıyla belge yeniden düzenlenir.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41395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1560" y="3212976"/>
            <a:ext cx="7848600" cy="2880320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tr-TR" sz="2000" dirty="0"/>
              <a:t>	</a:t>
            </a:r>
          </a:p>
          <a:p>
            <a:r>
              <a:rPr lang="tr-TR" sz="2400" dirty="0">
                <a:solidFill>
                  <a:srgbClr val="FF0000"/>
                </a:solidFill>
              </a:rPr>
              <a:t>MADDE 13 – (1)</a:t>
            </a:r>
            <a:r>
              <a:rPr lang="tr-TR" sz="2400" dirty="0"/>
              <a:t> 9 uncu maddenin birinci ve üçüncü fıkralarında belirlenen süreler içinde </a:t>
            </a:r>
            <a:endParaRPr lang="tr-TR" sz="24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FF0000"/>
                </a:solidFill>
              </a:rPr>
              <a:t>başvuru </a:t>
            </a:r>
            <a:r>
              <a:rPr lang="tr-TR" sz="2400" dirty="0">
                <a:solidFill>
                  <a:srgbClr val="FF0000"/>
                </a:solidFill>
              </a:rPr>
              <a:t>yapılmaması, </a:t>
            </a:r>
            <a:endParaRPr lang="tr-TR" sz="2400" dirty="0" smtClean="0">
              <a:solidFill>
                <a:srgbClr val="FF0000"/>
              </a:solidFill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FF0000"/>
                </a:solidFill>
              </a:rPr>
              <a:t>eksikliklerin </a:t>
            </a:r>
            <a:r>
              <a:rPr lang="tr-TR" sz="2400" dirty="0">
                <a:solidFill>
                  <a:srgbClr val="FF0000"/>
                </a:solidFill>
              </a:rPr>
              <a:t>tamamlanarak gönderilmemesi </a:t>
            </a:r>
            <a:r>
              <a:rPr lang="tr-TR" sz="2400" dirty="0" smtClean="0">
                <a:solidFill>
                  <a:srgbClr val="FF0000"/>
                </a:solidFill>
              </a:rPr>
              <a:t>veya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>
                <a:solidFill>
                  <a:srgbClr val="FF0000"/>
                </a:solidFill>
              </a:rPr>
              <a:t>başvurunun uygun bulunmaması </a:t>
            </a:r>
          </a:p>
          <a:p>
            <a:r>
              <a:rPr lang="tr-TR" sz="2400" dirty="0" smtClean="0"/>
              <a:t>durumlarında </a:t>
            </a:r>
            <a:r>
              <a:rPr lang="tr-TR" sz="2400" dirty="0"/>
              <a:t>geçici faaliyet belgesi iptal edilir.</a:t>
            </a:r>
          </a:p>
        </p:txBody>
      </p:sp>
      <p:pic>
        <p:nvPicPr>
          <p:cNvPr id="5" name="Picture 2" descr="C:\Documents and Settings\esarioglu\Belgelerim\Resimlerim\Microsoft Clip Organizer\j03567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1266825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1 Başlık"/>
          <p:cNvSpPr txBox="1">
            <a:spLocks/>
          </p:cNvSpPr>
          <p:nvPr/>
        </p:nvSpPr>
        <p:spPr>
          <a:xfrm>
            <a:off x="1571534" y="620688"/>
            <a:ext cx="5922590" cy="1080120"/>
          </a:xfrm>
          <a:prstGeom prst="roundRect">
            <a:avLst/>
          </a:prstGeom>
          <a:solidFill>
            <a:srgbClr val="BDD3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dirty="0"/>
              <a:t>GEÇİCİ FAALİYET BELGESİNİN İPTALİ</a:t>
            </a:r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934FF9-F87A-426A-A519-8D20CB88B784}" type="datetime1">
              <a:rPr lang="tr-TR" smtClean="0"/>
              <a:pPr>
                <a:defRPr/>
              </a:pPr>
              <a:t>31.03.2015</a:t>
            </a:fld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644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C07F12-7826-4663-AF89-663560F39EBF}" type="datetime1">
              <a:rPr lang="tr-TR" smtClean="0"/>
              <a:pPr>
                <a:defRPr/>
              </a:pPr>
              <a:t>31.03.2015</a:t>
            </a:fld>
            <a:endParaRPr lang="tr-TR" dirty="0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1854720" y="0"/>
            <a:ext cx="5472608" cy="1052736"/>
          </a:xfrm>
          <a:prstGeom prst="roundRect">
            <a:avLst/>
          </a:prstGeom>
          <a:solidFill>
            <a:srgbClr val="BDD3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dirty="0"/>
              <a:t>GEÇİCİ FAALİYET BELGESİNİN İPTALİ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" y="1124744"/>
            <a:ext cx="9144000" cy="5544616"/>
          </a:xfrm>
          <a:prstGeom prst="rect">
            <a:avLst/>
          </a:prstGeom>
          <a:solidFill>
            <a:srgbClr val="BDD3FF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tr-TR" sz="2000" dirty="0"/>
              <a:t>	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tr-TR" sz="2000" dirty="0">
                <a:solidFill>
                  <a:srgbClr val="FF0000"/>
                </a:solidFill>
              </a:rPr>
              <a:t>MADDE 13 – </a:t>
            </a:r>
            <a:r>
              <a:rPr lang="tr-TR" sz="2000" dirty="0" smtClean="0">
                <a:solidFill>
                  <a:srgbClr val="FF0000"/>
                </a:solidFill>
              </a:rPr>
              <a:t>(3)</a:t>
            </a:r>
            <a:r>
              <a:rPr lang="tr-TR" sz="2000" dirty="0" smtClean="0"/>
              <a:t> </a:t>
            </a:r>
            <a:r>
              <a:rPr lang="tr-TR" sz="2000" dirty="0"/>
              <a:t>Geçici faaliyet belgesi </a:t>
            </a:r>
            <a:r>
              <a:rPr lang="tr-TR" sz="2000" dirty="0" smtClean="0"/>
              <a:t>başvurusu reddedilen veya geçici </a:t>
            </a:r>
            <a:r>
              <a:rPr lang="tr-TR" sz="2000" dirty="0"/>
              <a:t>faaliyet </a:t>
            </a:r>
            <a:r>
              <a:rPr lang="tr-TR" sz="2000" dirty="0" smtClean="0"/>
              <a:t>belgesi iptal edilen </a:t>
            </a:r>
            <a:r>
              <a:rPr lang="tr-TR" sz="2000" dirty="0"/>
              <a:t>işletmeler</a:t>
            </a:r>
            <a:r>
              <a:rPr lang="tr-TR" sz="2000" dirty="0" smtClean="0"/>
              <a:t>;</a:t>
            </a:r>
          </a:p>
          <a:p>
            <a:endParaRPr lang="tr-TR" sz="2000" dirty="0"/>
          </a:p>
          <a:p>
            <a:pPr marL="1257300" lvl="2" indent="-342900">
              <a:buFont typeface="Wingdings" pitchFamily="2" charset="2"/>
              <a:buChar char="Ø"/>
            </a:pPr>
            <a:r>
              <a:rPr lang="tr-TR" sz="2000" dirty="0" smtClean="0"/>
              <a:t>Bir </a:t>
            </a:r>
            <a:r>
              <a:rPr lang="tr-TR" sz="2000" dirty="0"/>
              <a:t>defaya mahsus olmak üzere, </a:t>
            </a:r>
            <a:r>
              <a:rPr lang="tr-TR" sz="2000" dirty="0" smtClean="0"/>
              <a:t>reddedilen veya iptal edilen başvuruya ait </a:t>
            </a:r>
            <a:r>
              <a:rPr lang="tr-TR" sz="2000" dirty="0"/>
              <a:t>her bir çevre izin ve/veya lisans konusu için belge bedeli kadar ödeme yaparak tekrar müracaatta bulunur</a:t>
            </a:r>
            <a:r>
              <a:rPr lang="tr-TR" sz="2000" dirty="0" smtClean="0"/>
              <a:t>.</a:t>
            </a:r>
          </a:p>
          <a:p>
            <a:pPr lvl="2"/>
            <a:endParaRPr lang="tr-TR" sz="2000" dirty="0" smtClean="0"/>
          </a:p>
          <a:p>
            <a:pPr marL="1257300" lvl="2" indent="-342900">
              <a:buFont typeface="Wingdings" pitchFamily="2" charset="2"/>
              <a:buChar char="Ø"/>
            </a:pPr>
            <a:r>
              <a:rPr lang="tr-TR" sz="2000" dirty="0" smtClean="0"/>
              <a:t>Bu işletmeler için izin süreci yeniden başlatılır. Başlatılan süreç sonunda GFB veya </a:t>
            </a:r>
            <a:r>
              <a:rPr lang="tr-TR" sz="2000" dirty="0"/>
              <a:t>çevre </a:t>
            </a:r>
            <a:r>
              <a:rPr lang="tr-TR" sz="2000" dirty="0" smtClean="0"/>
              <a:t>izni/çevre </a:t>
            </a:r>
            <a:r>
              <a:rPr lang="tr-TR" sz="2000" dirty="0"/>
              <a:t>izin ve lisansını alamayan işletmeler </a:t>
            </a:r>
            <a:r>
              <a:rPr lang="tr-TR" sz="2000" dirty="0" smtClean="0">
                <a:solidFill>
                  <a:srgbClr val="FF0000"/>
                </a:solidFill>
              </a:rPr>
              <a:t>60 gün </a:t>
            </a:r>
            <a:r>
              <a:rPr lang="tr-TR" sz="2000" dirty="0" smtClean="0"/>
              <a:t>süresince faaliyette bulunamaz ve tekrar </a:t>
            </a:r>
            <a:r>
              <a:rPr lang="tr-TR" sz="2000" dirty="0"/>
              <a:t>müracaatta </a:t>
            </a:r>
            <a:r>
              <a:rPr lang="tr-TR" sz="2000" dirty="0" smtClean="0"/>
              <a:t>bulunamaz.</a:t>
            </a:r>
          </a:p>
          <a:p>
            <a:pPr lvl="2"/>
            <a:endParaRPr lang="tr-TR" sz="2000" dirty="0" smtClean="0"/>
          </a:p>
          <a:p>
            <a:pPr marL="1257300" lvl="2" indent="-342900">
              <a:buFont typeface="Wingdings" pitchFamily="2" charset="2"/>
              <a:buChar char="Ø"/>
            </a:pPr>
            <a:r>
              <a:rPr lang="tr-TR" sz="2000" dirty="0" smtClean="0"/>
              <a:t>Bu süre sonunda gerçekleştirilecek GFB veya çevre </a:t>
            </a:r>
            <a:r>
              <a:rPr lang="tr-TR" sz="2000" dirty="0"/>
              <a:t>izin ve/veya lisans konusu için </a:t>
            </a:r>
            <a:r>
              <a:rPr lang="tr-TR" sz="2000" dirty="0" smtClean="0"/>
              <a:t>belirlenen belge bedellerinin </a:t>
            </a:r>
            <a:r>
              <a:rPr lang="tr-TR" sz="2000" dirty="0" smtClean="0">
                <a:solidFill>
                  <a:srgbClr val="FF0000"/>
                </a:solidFill>
              </a:rPr>
              <a:t>2 katı </a:t>
            </a:r>
            <a:r>
              <a:rPr lang="tr-TR" sz="2000" dirty="0" smtClean="0">
                <a:solidFill>
                  <a:schemeClr val="tx1"/>
                </a:solidFill>
              </a:rPr>
              <a:t>uygulanır.</a:t>
            </a:r>
          </a:p>
          <a:p>
            <a:pPr lvl="2"/>
            <a:endParaRPr lang="tr-TR" sz="2000" dirty="0" smtClean="0">
              <a:solidFill>
                <a:schemeClr val="tx1"/>
              </a:solidFill>
            </a:endParaRPr>
          </a:p>
          <a:p>
            <a:pPr marL="1257300" lvl="2" indent="-342900">
              <a:buFont typeface="Wingdings" pitchFamily="2" charset="2"/>
              <a:buChar char="Ø"/>
            </a:pPr>
            <a:r>
              <a:rPr lang="tr-TR" sz="2000" dirty="0"/>
              <a:t>Bu süre sonunda da </a:t>
            </a:r>
            <a:r>
              <a:rPr lang="tr-TR" sz="2000" dirty="0" smtClean="0"/>
              <a:t>GFB veya çevre izni/çevre </a:t>
            </a:r>
            <a:r>
              <a:rPr lang="tr-TR" sz="2000" dirty="0"/>
              <a:t>izin ve lisansını alamayan işletmeler </a:t>
            </a:r>
            <a:r>
              <a:rPr lang="tr-TR" sz="2000" dirty="0" smtClean="0">
                <a:solidFill>
                  <a:srgbClr val="FF0000"/>
                </a:solidFill>
              </a:rPr>
              <a:t>90 </a:t>
            </a:r>
            <a:r>
              <a:rPr lang="tr-TR" sz="2000" dirty="0">
                <a:solidFill>
                  <a:srgbClr val="FF0000"/>
                </a:solidFill>
              </a:rPr>
              <a:t>gün </a:t>
            </a:r>
            <a:r>
              <a:rPr lang="tr-TR" sz="2000" dirty="0" smtClean="0"/>
              <a:t>süresince </a:t>
            </a:r>
            <a:r>
              <a:rPr lang="tr-TR" sz="2000" dirty="0"/>
              <a:t>faaliyette bulunamaz ve tekrar müracaatta bulunamaz.</a:t>
            </a:r>
          </a:p>
          <a:p>
            <a:pPr marL="1257300" lvl="2" indent="-342900">
              <a:buFont typeface="Wingdings" pitchFamily="2" charset="2"/>
              <a:buChar char="Ø"/>
            </a:pPr>
            <a:endParaRPr lang="tr-TR" sz="2000" dirty="0" smtClean="0">
              <a:solidFill>
                <a:schemeClr val="tx1"/>
              </a:solidFill>
            </a:endParaRPr>
          </a:p>
          <a:p>
            <a:pPr marL="1257300" lvl="2" indent="-342900">
              <a:buFont typeface="Wingdings" pitchFamily="2" charset="2"/>
              <a:buChar char="Ø"/>
            </a:pPr>
            <a:endParaRPr lang="tr-TR" sz="2000" dirty="0" smtClean="0">
              <a:solidFill>
                <a:schemeClr val="tx1"/>
              </a:solidFill>
            </a:endParaRPr>
          </a:p>
          <a:p>
            <a:pPr marL="1257300" lvl="2" indent="-342900">
              <a:buFont typeface="Wingdings" pitchFamily="2" charset="2"/>
              <a:buChar char="Ø"/>
            </a:pPr>
            <a:endParaRPr lang="tr-TR" sz="20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488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C07F12-7826-4663-AF89-663560F39EBF}" type="datetime1">
              <a:rPr lang="tr-TR" smtClean="0"/>
              <a:pPr>
                <a:defRPr/>
              </a:pPr>
              <a:t>31.03.2015</a:t>
            </a:fld>
            <a:endParaRPr lang="tr-TR" dirty="0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1857400" y="404664"/>
            <a:ext cx="5400600" cy="1008112"/>
          </a:xfrm>
          <a:prstGeom prst="roundRect">
            <a:avLst/>
          </a:prstGeom>
          <a:solidFill>
            <a:srgbClr val="BDD3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dirty="0"/>
              <a:t>GEÇİCİ FAALİYET BELGESİNİN İPTALİ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512" y="1700808"/>
            <a:ext cx="8352927" cy="4896544"/>
          </a:xfrm>
          <a:prstGeom prst="rect">
            <a:avLst/>
          </a:prstGeom>
          <a:solidFill>
            <a:srgbClr val="BDD3FF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tr-TR" sz="2000" dirty="0"/>
              <a:t>	</a:t>
            </a:r>
          </a:p>
          <a:p>
            <a:r>
              <a:rPr lang="tr-TR" sz="2000" dirty="0">
                <a:solidFill>
                  <a:srgbClr val="FF0000"/>
                </a:solidFill>
              </a:rPr>
              <a:t>MADDE 13 – </a:t>
            </a:r>
            <a:r>
              <a:rPr lang="tr-TR" sz="2000" dirty="0" smtClean="0">
                <a:solidFill>
                  <a:srgbClr val="FF0000"/>
                </a:solidFill>
              </a:rPr>
              <a:t>(4)</a:t>
            </a:r>
            <a:r>
              <a:rPr lang="tr-TR" sz="2000" dirty="0" smtClean="0"/>
              <a:t> </a:t>
            </a:r>
          </a:p>
          <a:p>
            <a:r>
              <a:rPr lang="tr-TR" sz="2000" dirty="0" smtClean="0"/>
              <a:t>Yükümlülükleri </a:t>
            </a:r>
            <a:r>
              <a:rPr lang="tr-TR" sz="2000" dirty="0"/>
              <a:t>doğrultusunda yapılacak belgelendirmelerde ve beyanlarında usulsüz ve gerçeğe aykırı bilgi ve belge tespit edilen tesislere 2872 sayılı Çevre Kanununun ilgili maddeleri uyarınca idari yaptırım uygulanır ve </a:t>
            </a:r>
            <a:r>
              <a:rPr lang="tr-TR" sz="2000" dirty="0">
                <a:solidFill>
                  <a:srgbClr val="FF0000"/>
                </a:solidFill>
              </a:rPr>
              <a:t>geçici faaliyet belgeleri</a:t>
            </a:r>
            <a:r>
              <a:rPr lang="tr-TR" sz="2000" dirty="0"/>
              <a:t> iptal edilir. </a:t>
            </a:r>
            <a:endParaRPr lang="tr-TR" sz="2000" dirty="0" smtClean="0"/>
          </a:p>
          <a:p>
            <a:endParaRPr lang="tr-TR" sz="2000" dirty="0"/>
          </a:p>
          <a:p>
            <a:r>
              <a:rPr lang="tr-TR" sz="2000" dirty="0" smtClean="0"/>
              <a:t>Bu </a:t>
            </a:r>
            <a:r>
              <a:rPr lang="tr-TR" sz="2000" dirty="0"/>
              <a:t>işletmelerin </a:t>
            </a:r>
            <a:r>
              <a:rPr lang="tr-TR" sz="2000" dirty="0" smtClean="0">
                <a:solidFill>
                  <a:srgbClr val="FF0000"/>
                </a:solidFill>
              </a:rPr>
              <a:t>90</a:t>
            </a:r>
            <a:r>
              <a:rPr lang="tr-TR" sz="2000" dirty="0" smtClean="0"/>
              <a:t>(doksan) </a:t>
            </a:r>
            <a:r>
              <a:rPr lang="tr-TR" sz="2000" dirty="0"/>
              <a:t>takvim günü süresince faaliyeti durdurulur. İptal edilen başvuruya ait her bir çevre izni veya çevre izin ve lisans konusu için 19 uncu madde uyarınca belirlenen belge bedellerinin </a:t>
            </a:r>
            <a:r>
              <a:rPr lang="tr-TR" sz="2000" dirty="0">
                <a:solidFill>
                  <a:srgbClr val="FF0000"/>
                </a:solidFill>
              </a:rPr>
              <a:t>iki katı</a:t>
            </a:r>
            <a:r>
              <a:rPr lang="tr-TR" sz="2000" dirty="0"/>
              <a:t>, tekrarında </a:t>
            </a:r>
            <a:r>
              <a:rPr lang="tr-TR" sz="2000" dirty="0">
                <a:solidFill>
                  <a:srgbClr val="FF0000"/>
                </a:solidFill>
              </a:rPr>
              <a:t>dört katı</a:t>
            </a:r>
            <a:r>
              <a:rPr lang="tr-TR" sz="2000" dirty="0"/>
              <a:t> uygulanır, müteakip tekrarında ise faaliyet </a:t>
            </a:r>
            <a:r>
              <a:rPr lang="tr-TR" sz="2000" dirty="0">
                <a:solidFill>
                  <a:srgbClr val="FF0000"/>
                </a:solidFill>
              </a:rPr>
              <a:t>1 yıl</a:t>
            </a:r>
            <a:r>
              <a:rPr lang="tr-TR" sz="2000" dirty="0"/>
              <a:t> süresince durdurulur.</a:t>
            </a:r>
          </a:p>
          <a:p>
            <a:pPr marL="1257300" lvl="2" indent="-342900">
              <a:buFont typeface="Wingdings" pitchFamily="2" charset="2"/>
              <a:buChar char="Ø"/>
            </a:pPr>
            <a:endParaRPr lang="tr-TR" sz="2000" dirty="0" smtClean="0">
              <a:solidFill>
                <a:schemeClr val="tx1"/>
              </a:solidFill>
            </a:endParaRPr>
          </a:p>
          <a:p>
            <a:pPr marL="1257300" lvl="2" indent="-342900">
              <a:buFont typeface="Wingdings" pitchFamily="2" charset="2"/>
              <a:buChar char="Ø"/>
            </a:pPr>
            <a:endParaRPr lang="tr-TR" sz="2000" dirty="0" smtClean="0">
              <a:solidFill>
                <a:schemeClr val="tx1"/>
              </a:solidFill>
            </a:endParaRPr>
          </a:p>
          <a:p>
            <a:pPr marL="1257300" lvl="2" indent="-342900">
              <a:buFont typeface="Wingdings" pitchFamily="2" charset="2"/>
              <a:buChar char="Ø"/>
            </a:pPr>
            <a:endParaRPr lang="tr-TR" sz="20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765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C07F12-7826-4663-AF89-663560F39EBF}" type="datetime1">
              <a:rPr lang="tr-TR" smtClean="0"/>
              <a:pPr>
                <a:defRPr/>
              </a:pPr>
              <a:t>31.03.2015</a:t>
            </a:fld>
            <a:endParaRPr lang="tr-TR" dirty="0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1857400" y="188640"/>
            <a:ext cx="5400600" cy="1008112"/>
          </a:xfrm>
          <a:prstGeom prst="roundRect">
            <a:avLst/>
          </a:prstGeom>
          <a:solidFill>
            <a:srgbClr val="BDD3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dirty="0" smtClean="0"/>
              <a:t>ÇEVRE İZİN VEYA ÇEVRE İZİN VE LİSANS BELGESİNİN </a:t>
            </a:r>
            <a:r>
              <a:rPr lang="tr-TR" dirty="0"/>
              <a:t>İPTALİ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0392" y="1484784"/>
            <a:ext cx="8352927" cy="5112568"/>
          </a:xfrm>
          <a:prstGeom prst="rect">
            <a:avLst/>
          </a:prstGeom>
          <a:solidFill>
            <a:srgbClr val="BDD3FF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tr-TR" sz="2000" dirty="0" smtClean="0">
                <a:solidFill>
                  <a:srgbClr val="FF0000"/>
                </a:solidFill>
              </a:rPr>
              <a:t>MADDE 14 </a:t>
            </a:r>
            <a:r>
              <a:rPr lang="tr-TR" sz="2000" dirty="0">
                <a:solidFill>
                  <a:srgbClr val="FF0000"/>
                </a:solidFill>
              </a:rPr>
              <a:t>– </a:t>
            </a:r>
            <a:endParaRPr lang="tr-TR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tr-TR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tr-TR" sz="2000" dirty="0" smtClean="0">
                <a:solidFill>
                  <a:srgbClr val="FF0000"/>
                </a:solidFill>
              </a:rPr>
              <a:t>(4) </a:t>
            </a:r>
            <a:r>
              <a:rPr lang="tr-TR" sz="2000" dirty="0">
                <a:latin typeface="+mj-lt"/>
              </a:rPr>
              <a:t>Yükümlülükleri doğrultusunda yapılacak belgelendirmelerde ve beyanlarında usulsüz ve gerçeğe aykırı bilgi ve belge düzenlendiği tespit edilen tesislere 2872 sayılı Çevre Kanununun ilgili maddeleri uyarınca idari yaptırımlar uygulanır ve </a:t>
            </a:r>
            <a:r>
              <a:rPr lang="tr-TR" sz="2000" dirty="0" smtClean="0">
                <a:solidFill>
                  <a:srgbClr val="FF0000"/>
                </a:solidFill>
                <a:latin typeface="+mj-lt"/>
              </a:rPr>
              <a:t>belgeleri </a:t>
            </a:r>
            <a:r>
              <a:rPr lang="tr-TR" sz="2000" dirty="0">
                <a:latin typeface="+mj-lt"/>
              </a:rPr>
              <a:t>iptal edilir. </a:t>
            </a:r>
            <a:endParaRPr lang="tr-TR" sz="2000" dirty="0" smtClean="0">
              <a:latin typeface="+mj-lt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tr-TR" sz="2000" dirty="0">
              <a:latin typeface="+mj-lt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tr-TR" sz="2000" dirty="0" smtClean="0">
                <a:latin typeface="+mj-lt"/>
              </a:rPr>
              <a:t>Bu </a:t>
            </a:r>
            <a:r>
              <a:rPr lang="tr-TR" sz="2000" dirty="0">
                <a:latin typeface="+mj-lt"/>
              </a:rPr>
              <a:t>işletmelerin </a:t>
            </a:r>
            <a:r>
              <a:rPr lang="tr-TR" sz="2000" dirty="0" smtClean="0">
                <a:latin typeface="+mj-lt"/>
              </a:rPr>
              <a:t> </a:t>
            </a:r>
            <a:r>
              <a:rPr lang="tr-TR" sz="2000" dirty="0" smtClean="0">
                <a:solidFill>
                  <a:srgbClr val="FF0000"/>
                </a:solidFill>
                <a:latin typeface="+mj-lt"/>
              </a:rPr>
              <a:t>90</a:t>
            </a:r>
            <a:r>
              <a:rPr lang="tr-TR" sz="2000" dirty="0" smtClean="0">
                <a:latin typeface="+mj-lt"/>
              </a:rPr>
              <a:t> (doksan) takvim </a:t>
            </a:r>
            <a:r>
              <a:rPr lang="tr-TR" sz="2000" dirty="0">
                <a:latin typeface="+mj-lt"/>
              </a:rPr>
              <a:t>günü süresince faaliyeti durdurulur. İptal edilen başvuruya ait her bir çevre izni veya çevre izin ve lisans konusu için </a:t>
            </a:r>
            <a:r>
              <a:rPr lang="tr-TR" sz="2000" dirty="0" smtClean="0">
                <a:latin typeface="+mj-lt"/>
              </a:rPr>
              <a:t>belirlenen </a:t>
            </a:r>
            <a:r>
              <a:rPr lang="tr-TR" sz="2000" dirty="0">
                <a:latin typeface="+mj-lt"/>
              </a:rPr>
              <a:t>belge bedellerinin </a:t>
            </a:r>
            <a:r>
              <a:rPr lang="tr-TR" sz="2000" dirty="0">
                <a:solidFill>
                  <a:srgbClr val="FF0000"/>
                </a:solidFill>
                <a:latin typeface="+mj-lt"/>
              </a:rPr>
              <a:t>iki katı</a:t>
            </a:r>
            <a:r>
              <a:rPr lang="tr-TR" sz="2000" dirty="0">
                <a:latin typeface="+mj-lt"/>
              </a:rPr>
              <a:t>, tekrarında </a:t>
            </a:r>
            <a:r>
              <a:rPr lang="tr-TR" sz="2000" dirty="0">
                <a:solidFill>
                  <a:srgbClr val="FF0000"/>
                </a:solidFill>
                <a:latin typeface="+mj-lt"/>
              </a:rPr>
              <a:t>dört katı </a:t>
            </a:r>
            <a:r>
              <a:rPr lang="tr-TR" sz="2000" dirty="0">
                <a:latin typeface="+mj-lt"/>
              </a:rPr>
              <a:t>uygulanır, müteakip tekrarında ise faaliyet </a:t>
            </a:r>
            <a:r>
              <a:rPr lang="tr-TR" sz="2000" dirty="0">
                <a:solidFill>
                  <a:srgbClr val="FF0000"/>
                </a:solidFill>
                <a:latin typeface="+mj-lt"/>
              </a:rPr>
              <a:t>1 yıl </a:t>
            </a:r>
            <a:r>
              <a:rPr lang="tr-TR" sz="2000" dirty="0">
                <a:latin typeface="+mj-lt"/>
              </a:rPr>
              <a:t>süresince durdurulur</a:t>
            </a:r>
            <a:r>
              <a:rPr lang="tr-TR" sz="2000" dirty="0" smtClean="0">
                <a:latin typeface="+mj-lt"/>
              </a:rPr>
              <a:t>.</a:t>
            </a:r>
            <a:endParaRPr lang="tr-TR" sz="2000" dirty="0">
              <a:latin typeface="+mj-lt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20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cedgm.jpg"/>
          <p:cNvPicPr/>
          <p:nvPr/>
        </p:nvPicPr>
        <p:blipFill>
          <a:blip r:embed="rId3" cstate="print"/>
          <a:srcRect t="21875" b="6250"/>
          <a:stretch>
            <a:fillRect/>
          </a:stretch>
        </p:blipFill>
        <p:spPr bwMode="auto">
          <a:xfrm>
            <a:off x="3491880" y="836712"/>
            <a:ext cx="2051720" cy="314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24 Metin kutusu"/>
          <p:cNvSpPr txBox="1">
            <a:spLocks noChangeArrowheads="1"/>
          </p:cNvSpPr>
          <p:nvPr/>
        </p:nvSpPr>
        <p:spPr bwMode="auto">
          <a:xfrm>
            <a:off x="1619672" y="4869160"/>
            <a:ext cx="6587703" cy="49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600" dirty="0"/>
              <a:t>İLGİNİZ İÇİN TEŞEKKÜR EDERİM.</a:t>
            </a:r>
          </a:p>
        </p:txBody>
      </p:sp>
      <p:sp>
        <p:nvSpPr>
          <p:cNvPr id="7" name="6 Dikdörtgen"/>
          <p:cNvSpPr/>
          <p:nvPr/>
        </p:nvSpPr>
        <p:spPr>
          <a:xfrm>
            <a:off x="6372200" y="6017965"/>
            <a:ext cx="266429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solidFill>
                  <a:srgbClr val="0033CC"/>
                </a:solidFill>
              </a:rPr>
              <a:t>a</a:t>
            </a:r>
            <a:r>
              <a:rPr lang="tr-TR" sz="1600" dirty="0" smtClean="0">
                <a:solidFill>
                  <a:srgbClr val="0033CC"/>
                </a:solidFill>
              </a:rPr>
              <a:t>ytug.tekbas@csb.gov.tr</a:t>
            </a:r>
            <a:endParaRPr lang="tr-TR" sz="1600" dirty="0">
              <a:solidFill>
                <a:srgbClr val="0033CC"/>
              </a:solidFill>
            </a:endParaRPr>
          </a:p>
        </p:txBody>
      </p:sp>
      <p:pic>
        <p:nvPicPr>
          <p:cNvPr id="8" name="Picture 5" descr="j031805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6021288"/>
            <a:ext cx="396057" cy="48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C:\Documents and Settings\esarioglu\Belgelerim\Resimlerim\Microsoft Clip Organizer\j028369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5949280"/>
            <a:ext cx="35718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Dikdörtgen"/>
          <p:cNvSpPr/>
          <p:nvPr/>
        </p:nvSpPr>
        <p:spPr>
          <a:xfrm>
            <a:off x="1216025" y="6021388"/>
            <a:ext cx="28575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 smtClean="0">
                <a:solidFill>
                  <a:srgbClr val="C00000"/>
                </a:solidFill>
              </a:rPr>
              <a:t>0262 3121312-1127</a:t>
            </a:r>
            <a:endParaRPr lang="tr-TR" sz="2400" dirty="0">
              <a:solidFill>
                <a:srgbClr val="C00000"/>
              </a:solidFill>
            </a:endParaRPr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A4B1FC-B7F2-431B-9266-00292545AAE6}" type="datetime1">
              <a:rPr lang="tr-TR" smtClean="0"/>
              <a:pPr>
                <a:defRPr/>
              </a:pPr>
              <a:t>31.03.2015</a:t>
            </a:fld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38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EFCB4-8807-436D-845A-D1F90D1E93A9}" type="datetime1">
              <a:rPr lang="tr-TR" smtClean="0"/>
              <a:pPr>
                <a:defRPr/>
              </a:pPr>
              <a:t>31.03.2015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30570-9279-4C8F-BB56-A4C85FA5B107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907704" y="260648"/>
            <a:ext cx="5040560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tr-TR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99FF"/>
                </a:solidFill>
                <a:latin typeface="Arial" charset="0"/>
              </a:rPr>
              <a:t>Çevrimiçi Çevre İzinleri</a:t>
            </a:r>
          </a:p>
        </p:txBody>
      </p:sp>
      <p:pic>
        <p:nvPicPr>
          <p:cNvPr id="5" name="Resim 4" descr="csb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1691258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13 Resim" descr="Shotsrect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233895"/>
            <a:ext cx="1152128" cy="1233018"/>
          </a:xfrm>
          <a:prstGeom prst="rect">
            <a:avLst/>
          </a:prstGeom>
        </p:spPr>
      </p:pic>
      <p:sp>
        <p:nvSpPr>
          <p:cNvPr id="8" name="Rectangle 92"/>
          <p:cNvSpPr txBox="1">
            <a:spLocks noChangeArrowheads="1"/>
          </p:cNvSpPr>
          <p:nvPr/>
        </p:nvSpPr>
        <p:spPr bwMode="auto">
          <a:xfrm>
            <a:off x="441440" y="1520043"/>
            <a:ext cx="2714644" cy="42862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000" kern="0" noProof="0" dirty="0" smtClean="0">
                <a:solidFill>
                  <a:sysClr val="windowText" lastClr="000000"/>
                </a:solidFill>
                <a:latin typeface="Calibri"/>
              </a:rPr>
              <a:t>Önceki</a:t>
            </a:r>
            <a:r>
              <a:rPr kumimoji="0" 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Uygulamada</a:t>
            </a:r>
            <a:endParaRPr kumimoji="0" lang="tr-TR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92"/>
          <p:cNvSpPr txBox="1">
            <a:spLocks noChangeArrowheads="1"/>
          </p:cNvSpPr>
          <p:nvPr/>
        </p:nvSpPr>
        <p:spPr bwMode="auto">
          <a:xfrm>
            <a:off x="4981354" y="1449029"/>
            <a:ext cx="2714644" cy="42862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 Yönetmelikle</a:t>
            </a:r>
            <a:endParaRPr kumimoji="0" lang="tr-TR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34 Metin kutusu"/>
          <p:cNvSpPr txBox="1"/>
          <p:nvPr/>
        </p:nvSpPr>
        <p:spPr>
          <a:xfrm>
            <a:off x="107504" y="2164844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Aynı Belge 5 İzin ve 17 Lisans için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Her Seferinde Tekrar  Talep Edilmekte</a:t>
            </a:r>
            <a:endParaRPr kumimoji="0" lang="tr-T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35 Metin kutusu"/>
          <p:cNvSpPr txBox="1"/>
          <p:nvPr/>
        </p:nvSpPr>
        <p:spPr>
          <a:xfrm>
            <a:off x="4716016" y="2026344"/>
            <a:ext cx="4143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5 İzin ve 17 Lisans Konusunu içeren tek bir Çevre İzin/Lisansı İçin her belge sisteme bir kez yüklenmekte</a:t>
            </a:r>
            <a:endParaRPr kumimoji="0" lang="tr-T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34 Metin kutusu"/>
          <p:cNvSpPr txBox="1"/>
          <p:nvPr/>
        </p:nvSpPr>
        <p:spPr>
          <a:xfrm>
            <a:off x="203994" y="3068529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SÜRE</a:t>
            </a:r>
            <a:r>
              <a:rPr kumimoji="0" lang="tr-TR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YAKLAŞIK 2 YIL</a:t>
            </a:r>
            <a:endParaRPr kumimoji="0" lang="tr-T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4788024" y="2949674"/>
            <a:ext cx="4089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800" b="0" kern="0" dirty="0">
                <a:solidFill>
                  <a:sysClr val="windowText" lastClr="000000"/>
                </a:solidFill>
              </a:rPr>
              <a:t>Toplam 1 yıl içerisinde İşlem Sonuçlandırılır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156097" y="3717032"/>
            <a:ext cx="403468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tr-TR" sz="1800" b="0" kern="0" dirty="0">
                <a:solidFill>
                  <a:sysClr val="windowText" lastClr="000000"/>
                </a:solidFill>
              </a:rPr>
              <a:t>Her bir  İzin/Lisans için </a:t>
            </a:r>
            <a:r>
              <a:rPr lang="tr-TR" sz="1800" b="0" kern="0" dirty="0" smtClean="0">
                <a:solidFill>
                  <a:sysClr val="windowText" lastClr="000000"/>
                </a:solidFill>
              </a:rPr>
              <a:t>farklı </a:t>
            </a:r>
            <a:r>
              <a:rPr lang="tr-TR" sz="1800" b="0" kern="0" dirty="0">
                <a:solidFill>
                  <a:sysClr val="windowText" lastClr="000000"/>
                </a:solidFill>
              </a:rPr>
              <a:t>birimlere ayrı başvurular yapılmakta,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4752020" y="3596005"/>
            <a:ext cx="4071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lang="tr-TR" sz="1800" b="0" kern="0" dirty="0">
                <a:solidFill>
                  <a:sysClr val="windowText" lastClr="000000"/>
                </a:solidFill>
              </a:rPr>
              <a:t>Tüm İzin/Lisans konularını içeren tek bir çevre/izin belgesi için tek bir noktadan  </a:t>
            </a:r>
            <a:r>
              <a:rPr lang="tr-TR" sz="1800" b="0" kern="0" dirty="0" smtClean="0">
                <a:solidFill>
                  <a:sysClr val="windowText" lastClr="000000"/>
                </a:solidFill>
              </a:rPr>
              <a:t>tek başvuru</a:t>
            </a:r>
            <a:endParaRPr lang="tr-TR" sz="1800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203994" y="4725144"/>
            <a:ext cx="4071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Tüm İzin/Lisans için  başvuruların yapılması, değerlendirilmesi ve onaylanması aşamaları manuel olarak basılı ve ıslak imzalı evrak ve dosya üzerinden yapılırken</a:t>
            </a:r>
          </a:p>
        </p:txBody>
      </p:sp>
      <p:sp>
        <p:nvSpPr>
          <p:cNvPr id="19" name="18 Metin kutusu"/>
          <p:cNvSpPr txBox="1"/>
          <p:nvPr/>
        </p:nvSpPr>
        <p:spPr>
          <a:xfrm>
            <a:off x="4716016" y="4653136"/>
            <a:ext cx="40719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Tüm İzin/Lisans Konularını içeren tekbir Çevre İzin/Lisansı için başvuruların yapılması, değerlendirilmesi ve onaylanması aşamaları tamamen elektronik ortamda yapılmaktadır.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8936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yagram"/>
          <p:cNvGraphicFramePr/>
          <p:nvPr/>
        </p:nvGraphicFramePr>
        <p:xfrm>
          <a:off x="1403648" y="2060848"/>
          <a:ext cx="705678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CFE653-B03E-4ADB-A90E-4B2A00BAD78F}" type="datetime1">
              <a:rPr lang="tr-TR" smtClean="0"/>
              <a:pPr>
                <a:defRPr/>
              </a:pPr>
              <a:t>31.03.2015</a:t>
            </a:fld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31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Yuvarlatılmış Dikdörtgen 4"/>
          <p:cNvSpPr/>
          <p:nvPr/>
        </p:nvSpPr>
        <p:spPr>
          <a:xfrm>
            <a:off x="1115616" y="3917930"/>
            <a:ext cx="6336704" cy="2088232"/>
          </a:xfrm>
          <a:prstGeom prst="roundRect">
            <a:avLst/>
          </a:prstGeom>
          <a:solidFill>
            <a:srgbClr val="BDD3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7150" tIns="57150" rIns="57150" bIns="57150" spcCol="1270" anchor="ctr"/>
          <a:lstStyle/>
          <a:p>
            <a:pPr algn="just">
              <a:defRPr/>
            </a:pPr>
            <a:r>
              <a:rPr lang="tr-TR" sz="2000" u="sng" dirty="0" smtClean="0">
                <a:solidFill>
                  <a:srgbClr val="FF0000"/>
                </a:solidFill>
              </a:rPr>
              <a:t>10.09.2014</a:t>
            </a:r>
            <a:r>
              <a:rPr lang="tr-TR" sz="2000" dirty="0" smtClean="0">
                <a:solidFill>
                  <a:schemeClr val="bg2">
                    <a:lumMod val="10000"/>
                  </a:schemeClr>
                </a:solidFill>
              </a:rPr>
              <a:t> TARİHLİ VE 29115 SAYILI RESMİ GAZETE’DE YAYIMLANMIŞ OLUP; </a:t>
            </a:r>
            <a:r>
              <a:rPr lang="tr-TR" sz="2000" u="sng" dirty="0" smtClean="0">
                <a:solidFill>
                  <a:srgbClr val="FF0000"/>
                </a:solidFill>
              </a:rPr>
              <a:t>01.11.2014</a:t>
            </a:r>
            <a:r>
              <a:rPr lang="tr-TR" sz="2000" dirty="0" smtClean="0">
                <a:solidFill>
                  <a:schemeClr val="bg2">
                    <a:lumMod val="10000"/>
                  </a:schemeClr>
                </a:solidFill>
              </a:rPr>
              <a:t> TARİHİNDE YÜRÜLÜĞE GİRMİŞTİR.</a:t>
            </a:r>
            <a:endParaRPr lang="tr-TR" sz="2000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1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D0E870-9024-45FA-ACB5-103F0E545B84}" type="datetime1">
              <a:rPr lang="tr-TR" smtClean="0"/>
              <a:pPr>
                <a:defRPr/>
              </a:pPr>
              <a:t>31.03.2015</a:t>
            </a:fld>
            <a:endParaRPr lang="tr-TR" dirty="0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  <p:grpSp>
        <p:nvGrpSpPr>
          <p:cNvPr id="19" name="Grup 18"/>
          <p:cNvGrpSpPr/>
          <p:nvPr/>
        </p:nvGrpSpPr>
        <p:grpSpPr>
          <a:xfrm>
            <a:off x="-108520" y="1772816"/>
            <a:ext cx="9144000" cy="2140550"/>
            <a:chOff x="2898052" y="468638"/>
            <a:chExt cx="1883733" cy="399306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Yuvarlatılmış Dikdörtgen 19"/>
            <p:cNvSpPr/>
            <p:nvPr/>
          </p:nvSpPr>
          <p:spPr>
            <a:xfrm>
              <a:off x="2898052" y="468638"/>
              <a:ext cx="1883733" cy="3993068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1" name="Yuvarlatılmış Dikdörtgen 4"/>
            <p:cNvSpPr/>
            <p:nvPr/>
          </p:nvSpPr>
          <p:spPr>
            <a:xfrm>
              <a:off x="2990008" y="560594"/>
              <a:ext cx="1699821" cy="380915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kern="1200" dirty="0" smtClean="0"/>
                <a:t>ÇEVRE İZİN VE LİSANS YÖNETMELİĞİ</a:t>
              </a:r>
              <a:endParaRPr lang="tr-TR" sz="40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2 Dikdörtgen"/>
          <p:cNvSpPr>
            <a:spLocks noChangeArrowheads="1"/>
          </p:cNvSpPr>
          <p:nvPr/>
        </p:nvSpPr>
        <p:spPr bwMode="auto">
          <a:xfrm>
            <a:off x="928688" y="1412776"/>
            <a:ext cx="45720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tr-TR" sz="1400" dirty="0">
                <a:solidFill>
                  <a:srgbClr val="002060"/>
                </a:solidFill>
              </a:rPr>
              <a:t>1. BÖLÜM</a:t>
            </a:r>
            <a:r>
              <a:rPr lang="tr-TR" sz="1400" b="0" dirty="0">
                <a:solidFill>
                  <a:srgbClr val="000000"/>
                </a:solidFill>
              </a:rPr>
              <a:t>	: Amaç, Kapsam, Dayanak ve Tanımlar  </a:t>
            </a:r>
          </a:p>
        </p:txBody>
      </p:sp>
      <p:sp>
        <p:nvSpPr>
          <p:cNvPr id="4" name="13 Dikdörtgen"/>
          <p:cNvSpPr>
            <a:spLocks noChangeArrowheads="1"/>
          </p:cNvSpPr>
          <p:nvPr/>
        </p:nvSpPr>
        <p:spPr bwMode="auto">
          <a:xfrm>
            <a:off x="1143000" y="1785938"/>
            <a:ext cx="78581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tr-TR" sz="1400" dirty="0">
                <a:solidFill>
                  <a:srgbClr val="002060"/>
                </a:solidFill>
              </a:rPr>
              <a:t>2. BÖLÜM</a:t>
            </a:r>
            <a:r>
              <a:rPr lang="tr-TR" sz="1400" b="0" dirty="0">
                <a:solidFill>
                  <a:srgbClr val="000000"/>
                </a:solidFill>
              </a:rPr>
              <a:t>	: </a:t>
            </a:r>
            <a:r>
              <a:rPr lang="tr-TR" sz="1400" b="0" dirty="0" smtClean="0">
                <a:solidFill>
                  <a:srgbClr val="000000"/>
                </a:solidFill>
              </a:rPr>
              <a:t>Genel Hükümler</a:t>
            </a:r>
            <a:endParaRPr lang="tr-TR" sz="1400" b="0" dirty="0">
              <a:solidFill>
                <a:srgbClr val="000000"/>
              </a:solidFill>
            </a:endParaRPr>
          </a:p>
        </p:txBody>
      </p:sp>
      <p:sp>
        <p:nvSpPr>
          <p:cNvPr id="5" name="14 Dikdörtgen"/>
          <p:cNvSpPr>
            <a:spLocks noChangeArrowheads="1"/>
          </p:cNvSpPr>
          <p:nvPr/>
        </p:nvSpPr>
        <p:spPr bwMode="auto">
          <a:xfrm>
            <a:off x="1357313" y="2143125"/>
            <a:ext cx="7786687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tr-TR" sz="1400" dirty="0">
                <a:solidFill>
                  <a:srgbClr val="002060"/>
                </a:solidFill>
              </a:rPr>
              <a:t>3. BÖLÜM</a:t>
            </a:r>
            <a:r>
              <a:rPr lang="tr-TR" sz="1400" b="0" dirty="0">
                <a:solidFill>
                  <a:srgbClr val="000000"/>
                </a:solidFill>
              </a:rPr>
              <a:t>	: </a:t>
            </a:r>
            <a:r>
              <a:rPr lang="tr-TR" sz="1400" b="0" dirty="0" smtClean="0">
                <a:solidFill>
                  <a:srgbClr val="000000"/>
                </a:solidFill>
              </a:rPr>
              <a:t>Geçici Faaliyet Belgesi, Çevre </a:t>
            </a:r>
            <a:r>
              <a:rPr lang="tr-TR" sz="1400" b="0" dirty="0">
                <a:solidFill>
                  <a:srgbClr val="000000"/>
                </a:solidFill>
              </a:rPr>
              <a:t>İzni veya Çevre İzin ve </a:t>
            </a:r>
            <a:r>
              <a:rPr lang="tr-TR" sz="1400" b="0" dirty="0" smtClean="0">
                <a:solidFill>
                  <a:srgbClr val="000000"/>
                </a:solidFill>
              </a:rPr>
              <a:t>Lisans Başvurusu ve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tr-TR" sz="1400" b="0" dirty="0">
                <a:solidFill>
                  <a:srgbClr val="000000"/>
                </a:solidFill>
              </a:rPr>
              <a:t> </a:t>
            </a:r>
            <a:r>
              <a:rPr lang="tr-TR" sz="1400" b="0" dirty="0" smtClean="0">
                <a:solidFill>
                  <a:srgbClr val="000000"/>
                </a:solidFill>
              </a:rPr>
              <a:t>                    Değerlendirilmesi</a:t>
            </a:r>
          </a:p>
        </p:txBody>
      </p:sp>
      <p:sp>
        <p:nvSpPr>
          <p:cNvPr id="6" name="15 Dikdörtgen"/>
          <p:cNvSpPr>
            <a:spLocks noChangeArrowheads="1"/>
          </p:cNvSpPr>
          <p:nvPr/>
        </p:nvSpPr>
        <p:spPr bwMode="auto">
          <a:xfrm>
            <a:off x="1571625" y="2696157"/>
            <a:ext cx="7358062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tr-TR" sz="1400" dirty="0">
                <a:solidFill>
                  <a:srgbClr val="002060"/>
                </a:solidFill>
              </a:rPr>
              <a:t>4. BÖLÜM</a:t>
            </a:r>
            <a:r>
              <a:rPr lang="tr-TR" sz="1400" b="0" dirty="0">
                <a:solidFill>
                  <a:srgbClr val="000000"/>
                </a:solidFill>
              </a:rPr>
              <a:t>	: </a:t>
            </a:r>
            <a:r>
              <a:rPr lang="tr-TR" sz="1400" b="0" dirty="0" smtClean="0">
                <a:solidFill>
                  <a:srgbClr val="000000"/>
                </a:solidFill>
              </a:rPr>
              <a:t>Geçici Faaliyet Belgesi, Çevre İzni veya Çevre İzin ve Lisans Belgesi İptalleri</a:t>
            </a:r>
            <a:endParaRPr lang="tr-TR" sz="1400" b="0" dirty="0">
              <a:solidFill>
                <a:srgbClr val="000000"/>
              </a:solidFill>
            </a:endParaRPr>
          </a:p>
        </p:txBody>
      </p:sp>
      <p:sp>
        <p:nvSpPr>
          <p:cNvPr id="7" name="17 Dikdörtgen"/>
          <p:cNvSpPr>
            <a:spLocks noChangeArrowheads="1"/>
          </p:cNvSpPr>
          <p:nvPr/>
        </p:nvSpPr>
        <p:spPr bwMode="auto">
          <a:xfrm>
            <a:off x="1763688" y="3093613"/>
            <a:ext cx="4014787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tr-TR" sz="1400" dirty="0">
                <a:solidFill>
                  <a:srgbClr val="002060"/>
                </a:solidFill>
              </a:rPr>
              <a:t>5. BÖLÜM</a:t>
            </a:r>
            <a:r>
              <a:rPr lang="tr-TR" sz="1400" b="0" dirty="0">
                <a:solidFill>
                  <a:srgbClr val="000000"/>
                </a:solidFill>
              </a:rPr>
              <a:t>	: </a:t>
            </a:r>
            <a:r>
              <a:rPr lang="tr-TR" sz="1400" b="0" dirty="0" smtClean="0">
                <a:solidFill>
                  <a:srgbClr val="000000"/>
                </a:solidFill>
              </a:rPr>
              <a:t>Çeşitli ve Son Hükümler</a:t>
            </a:r>
            <a:endParaRPr lang="tr-TR" sz="1400" b="0" dirty="0">
              <a:solidFill>
                <a:srgbClr val="000000"/>
              </a:solidFill>
            </a:endParaRPr>
          </a:p>
        </p:txBody>
      </p:sp>
      <p:sp>
        <p:nvSpPr>
          <p:cNvPr id="8" name="20 Dikdörtgen"/>
          <p:cNvSpPr>
            <a:spLocks noChangeArrowheads="1"/>
          </p:cNvSpPr>
          <p:nvPr/>
        </p:nvSpPr>
        <p:spPr bwMode="auto">
          <a:xfrm>
            <a:off x="1714500" y="3571875"/>
            <a:ext cx="6286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 dirty="0">
                <a:solidFill>
                  <a:srgbClr val="002060"/>
                </a:solidFill>
              </a:rPr>
              <a:t>EK-1</a:t>
            </a:r>
            <a:r>
              <a:rPr lang="tr-TR" sz="1400" b="0" dirty="0">
                <a:solidFill>
                  <a:srgbClr val="000000"/>
                </a:solidFill>
              </a:rPr>
              <a:t>: Çevreye Kirletici Etkisi Yüksek </a:t>
            </a:r>
            <a:r>
              <a:rPr lang="tr-TR" sz="1400" b="0" dirty="0" smtClean="0">
                <a:solidFill>
                  <a:srgbClr val="000000"/>
                </a:solidFill>
              </a:rPr>
              <a:t>Düzeyde Olan İşletmeler</a:t>
            </a:r>
            <a:endParaRPr lang="tr-TR" sz="1400" dirty="0"/>
          </a:p>
        </p:txBody>
      </p:sp>
      <p:sp>
        <p:nvSpPr>
          <p:cNvPr id="9" name="21 Dikdörtgen"/>
          <p:cNvSpPr>
            <a:spLocks noChangeArrowheads="1"/>
          </p:cNvSpPr>
          <p:nvPr/>
        </p:nvSpPr>
        <p:spPr bwMode="auto">
          <a:xfrm>
            <a:off x="1714500" y="3857625"/>
            <a:ext cx="6286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 dirty="0">
                <a:solidFill>
                  <a:srgbClr val="002060"/>
                </a:solidFill>
              </a:rPr>
              <a:t>EK-2</a:t>
            </a:r>
            <a:r>
              <a:rPr lang="tr-TR" sz="1400" b="0" dirty="0">
                <a:solidFill>
                  <a:srgbClr val="000000"/>
                </a:solidFill>
              </a:rPr>
              <a:t>: Çevreye Kirletici Etkisi Olan </a:t>
            </a:r>
            <a:r>
              <a:rPr lang="tr-TR" sz="1400" b="0" dirty="0" smtClean="0">
                <a:solidFill>
                  <a:srgbClr val="000000"/>
                </a:solidFill>
              </a:rPr>
              <a:t>İşletmeler</a:t>
            </a:r>
            <a:endParaRPr lang="tr-TR" sz="1400" dirty="0"/>
          </a:p>
        </p:txBody>
      </p:sp>
      <p:sp>
        <p:nvSpPr>
          <p:cNvPr id="10" name="22 Dikdörtgen"/>
          <p:cNvSpPr>
            <a:spLocks noChangeArrowheads="1"/>
          </p:cNvSpPr>
          <p:nvPr/>
        </p:nvSpPr>
        <p:spPr bwMode="auto">
          <a:xfrm>
            <a:off x="1785938" y="4705201"/>
            <a:ext cx="6286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 dirty="0">
                <a:solidFill>
                  <a:srgbClr val="0066FF"/>
                </a:solidFill>
              </a:rPr>
              <a:t>EK-3A</a:t>
            </a:r>
            <a:r>
              <a:rPr lang="tr-TR" sz="1400" b="0" dirty="0">
                <a:solidFill>
                  <a:srgbClr val="0066FF"/>
                </a:solidFill>
              </a:rPr>
              <a:t>: </a:t>
            </a:r>
            <a:r>
              <a:rPr lang="tr-TR" sz="1400" b="0" dirty="0"/>
              <a:t>Geçici Faaliyet Belgesi Başvuru Formu</a:t>
            </a:r>
          </a:p>
        </p:txBody>
      </p:sp>
      <p:sp>
        <p:nvSpPr>
          <p:cNvPr id="11" name="23 Dikdörtgen"/>
          <p:cNvSpPr>
            <a:spLocks noChangeArrowheads="1"/>
          </p:cNvSpPr>
          <p:nvPr/>
        </p:nvSpPr>
        <p:spPr bwMode="auto">
          <a:xfrm>
            <a:off x="1785939" y="5137447"/>
            <a:ext cx="61436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1400" dirty="0">
                <a:solidFill>
                  <a:srgbClr val="0066FF"/>
                </a:solidFill>
              </a:rPr>
              <a:t>EK-3B</a:t>
            </a:r>
            <a:r>
              <a:rPr lang="tr-TR" sz="1400" b="0" dirty="0">
                <a:solidFill>
                  <a:srgbClr val="000000"/>
                </a:solidFill>
              </a:rPr>
              <a:t>: </a:t>
            </a:r>
            <a:r>
              <a:rPr lang="tr-TR" sz="1400" b="0" dirty="0"/>
              <a:t>Geçici Faaliyet Belgesi Başvuru Formu Ekleri</a:t>
            </a:r>
          </a:p>
        </p:txBody>
      </p:sp>
      <p:sp>
        <p:nvSpPr>
          <p:cNvPr id="12" name="24 Dikdörtgen"/>
          <p:cNvSpPr>
            <a:spLocks noChangeArrowheads="1"/>
          </p:cNvSpPr>
          <p:nvPr/>
        </p:nvSpPr>
        <p:spPr bwMode="auto">
          <a:xfrm>
            <a:off x="1763688" y="5641503"/>
            <a:ext cx="6496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1400" dirty="0">
                <a:solidFill>
                  <a:srgbClr val="0066FF"/>
                </a:solidFill>
              </a:rPr>
              <a:t>EK-3C</a:t>
            </a:r>
            <a:r>
              <a:rPr lang="tr-TR" sz="1400" b="0" dirty="0">
                <a:solidFill>
                  <a:srgbClr val="0066FF"/>
                </a:solidFill>
              </a:rPr>
              <a:t>: </a:t>
            </a:r>
            <a:r>
              <a:rPr lang="tr-TR" sz="1400" b="0" dirty="0">
                <a:solidFill>
                  <a:srgbClr val="000000"/>
                </a:solidFill>
              </a:rPr>
              <a:t>Çevre </a:t>
            </a:r>
            <a:r>
              <a:rPr lang="tr-TR" sz="1400" b="0" dirty="0" smtClean="0">
                <a:solidFill>
                  <a:srgbClr val="000000"/>
                </a:solidFill>
              </a:rPr>
              <a:t>İzin </a:t>
            </a:r>
            <a:r>
              <a:rPr lang="tr-TR" sz="1400" b="0" dirty="0">
                <a:solidFill>
                  <a:srgbClr val="000000"/>
                </a:solidFill>
              </a:rPr>
              <a:t>veya Çevre İzin ve Lisans </a:t>
            </a:r>
            <a:r>
              <a:rPr lang="tr-TR" sz="1400" b="0" dirty="0" smtClean="0"/>
              <a:t>Sürecinin </a:t>
            </a:r>
            <a:r>
              <a:rPr lang="tr-TR" sz="1400" b="0" dirty="0"/>
              <a:t>Tamamlanması </a:t>
            </a:r>
            <a:r>
              <a:rPr lang="tr-TR" sz="1400" b="0" dirty="0" smtClean="0"/>
              <a:t>Aşamasında Sunulması Gereken </a:t>
            </a:r>
            <a:r>
              <a:rPr lang="tr-TR" sz="1400" b="0" dirty="0"/>
              <a:t>Bilgi Ve Belgeler</a:t>
            </a:r>
          </a:p>
        </p:txBody>
      </p:sp>
      <p:sp>
        <p:nvSpPr>
          <p:cNvPr id="17" name="32 Dikdörtgen"/>
          <p:cNvSpPr>
            <a:spLocks noChangeArrowheads="1"/>
          </p:cNvSpPr>
          <p:nvPr/>
        </p:nvSpPr>
        <p:spPr bwMode="auto">
          <a:xfrm>
            <a:off x="1643063" y="4345161"/>
            <a:ext cx="6286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 dirty="0" smtClean="0">
                <a:solidFill>
                  <a:srgbClr val="002060"/>
                </a:solidFill>
              </a:rPr>
              <a:t>  EK-3</a:t>
            </a:r>
            <a:r>
              <a:rPr lang="tr-TR" sz="1400" b="0" dirty="0">
                <a:solidFill>
                  <a:srgbClr val="000000"/>
                </a:solidFill>
              </a:rPr>
              <a:t>:</a:t>
            </a:r>
            <a:endParaRPr lang="tr-TR" sz="1400" dirty="0"/>
          </a:p>
        </p:txBody>
      </p:sp>
      <p:sp>
        <p:nvSpPr>
          <p:cNvPr id="22" name="42 Metin kutusu"/>
          <p:cNvSpPr txBox="1">
            <a:spLocks noChangeArrowheads="1"/>
          </p:cNvSpPr>
          <p:nvPr/>
        </p:nvSpPr>
        <p:spPr bwMode="auto">
          <a:xfrm>
            <a:off x="1285875" y="364331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/>
              <a:t> </a:t>
            </a:r>
          </a:p>
        </p:txBody>
      </p:sp>
      <p:sp>
        <p:nvSpPr>
          <p:cNvPr id="30" name="1 Başlık"/>
          <p:cNvSpPr txBox="1">
            <a:spLocks/>
          </p:cNvSpPr>
          <p:nvPr/>
        </p:nvSpPr>
        <p:spPr>
          <a:xfrm>
            <a:off x="1785938" y="188640"/>
            <a:ext cx="5450357" cy="101813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  <a:buClr>
                <a:schemeClr val="accent1"/>
              </a:buClr>
              <a:buSzPct val="65000"/>
              <a:defRPr/>
            </a:pPr>
            <a:r>
              <a:rPr lang="tr-TR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ÇEVRE İZİN VE LİSANS YÖNETMELİĞİ</a:t>
            </a:r>
            <a:endParaRPr lang="tr-TR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" name="2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5BC485-841F-4819-8442-E005BA1EEAD0}" type="datetime1">
              <a:rPr lang="tr-TR" smtClean="0"/>
              <a:pPr>
                <a:defRPr/>
              </a:pPr>
              <a:t>31.03.2015</a:t>
            </a:fld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850" y="3857625"/>
            <a:ext cx="1285875" cy="57943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HAVA EMİSYONU</a:t>
            </a:r>
            <a:endParaRPr lang="de-DE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206625" y="3857625"/>
            <a:ext cx="1285875" cy="57943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ÇEVRESEL GÜRÜLTÜ</a:t>
            </a:r>
            <a:endParaRPr lang="de-DE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995738" y="3857625"/>
            <a:ext cx="1417637" cy="57943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ATIK SU DEŞARJ</a:t>
            </a:r>
            <a:endParaRPr lang="de-DE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107112" y="3857625"/>
            <a:ext cx="1417638" cy="57943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DERİN DENİZ DEŞARJ</a:t>
            </a:r>
            <a:endParaRPr lang="de-DE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55650" y="1698625"/>
            <a:ext cx="7572375" cy="1008063"/>
          </a:xfrm>
          <a:prstGeom prst="round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tr-TR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ÇEVRE </a:t>
            </a:r>
            <a:r>
              <a:rPr lang="tr-TR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İZİNLERİ (4 Adet)</a:t>
            </a:r>
            <a:endParaRPr lang="tr-TR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de-DE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9 Grup"/>
          <p:cNvGrpSpPr/>
          <p:nvPr/>
        </p:nvGrpSpPr>
        <p:grpSpPr>
          <a:xfrm>
            <a:off x="905596" y="2792712"/>
            <a:ext cx="500066" cy="906442"/>
            <a:chOff x="863364" y="685703"/>
            <a:chExt cx="289496" cy="241247"/>
          </a:xfrm>
          <a:solidFill>
            <a:srgbClr val="92D050"/>
          </a:solidFill>
        </p:grpSpPr>
        <p:sp>
          <p:nvSpPr>
            <p:cNvPr id="11" name="10 Sağ Ok"/>
            <p:cNvSpPr/>
            <p:nvPr/>
          </p:nvSpPr>
          <p:spPr>
            <a:xfrm rot="5400000">
              <a:off x="887488" y="661579"/>
              <a:ext cx="241247" cy="28949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Sağ Ok 4"/>
            <p:cNvSpPr/>
            <p:nvPr/>
          </p:nvSpPr>
          <p:spPr>
            <a:xfrm>
              <a:off x="921263" y="685703"/>
              <a:ext cx="173698" cy="168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1200"/>
            </a:p>
          </p:txBody>
        </p:sp>
      </p:grpSp>
      <p:grpSp>
        <p:nvGrpSpPr>
          <p:cNvPr id="13" name="12 Grup"/>
          <p:cNvGrpSpPr/>
          <p:nvPr/>
        </p:nvGrpSpPr>
        <p:grpSpPr>
          <a:xfrm>
            <a:off x="4578004" y="2778110"/>
            <a:ext cx="500066" cy="906442"/>
            <a:chOff x="863364" y="685703"/>
            <a:chExt cx="289496" cy="241247"/>
          </a:xfrm>
          <a:solidFill>
            <a:srgbClr val="92D050"/>
          </a:solidFill>
        </p:grpSpPr>
        <p:sp>
          <p:nvSpPr>
            <p:cNvPr id="14" name="13 Sağ Ok"/>
            <p:cNvSpPr/>
            <p:nvPr/>
          </p:nvSpPr>
          <p:spPr>
            <a:xfrm rot="5400000">
              <a:off x="887488" y="661579"/>
              <a:ext cx="241247" cy="28949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Sağ Ok 4"/>
            <p:cNvSpPr/>
            <p:nvPr/>
          </p:nvSpPr>
          <p:spPr>
            <a:xfrm>
              <a:off x="921263" y="685703"/>
              <a:ext cx="173698" cy="168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1200"/>
            </a:p>
          </p:txBody>
        </p:sp>
      </p:grpSp>
      <p:grpSp>
        <p:nvGrpSpPr>
          <p:cNvPr id="16" name="15 Grup"/>
          <p:cNvGrpSpPr/>
          <p:nvPr/>
        </p:nvGrpSpPr>
        <p:grpSpPr>
          <a:xfrm>
            <a:off x="6556229" y="2778110"/>
            <a:ext cx="500066" cy="906442"/>
            <a:chOff x="863364" y="685703"/>
            <a:chExt cx="289496" cy="241247"/>
          </a:xfrm>
          <a:solidFill>
            <a:srgbClr val="92D050"/>
          </a:solidFill>
        </p:grpSpPr>
        <p:sp>
          <p:nvSpPr>
            <p:cNvPr id="17" name="16 Sağ Ok"/>
            <p:cNvSpPr/>
            <p:nvPr/>
          </p:nvSpPr>
          <p:spPr>
            <a:xfrm rot="5400000">
              <a:off x="887488" y="661579"/>
              <a:ext cx="241247" cy="28949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Sağ Ok 4"/>
            <p:cNvSpPr/>
            <p:nvPr/>
          </p:nvSpPr>
          <p:spPr>
            <a:xfrm>
              <a:off x="921263" y="685703"/>
              <a:ext cx="173698" cy="168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1200"/>
            </a:p>
          </p:txBody>
        </p:sp>
      </p:grpSp>
      <p:grpSp>
        <p:nvGrpSpPr>
          <p:cNvPr id="19" name="18 Grup"/>
          <p:cNvGrpSpPr/>
          <p:nvPr/>
        </p:nvGrpSpPr>
        <p:grpSpPr>
          <a:xfrm>
            <a:off x="2774155" y="2778112"/>
            <a:ext cx="500066" cy="906442"/>
            <a:chOff x="863364" y="685703"/>
            <a:chExt cx="289496" cy="241247"/>
          </a:xfrm>
          <a:solidFill>
            <a:srgbClr val="92D050"/>
          </a:solidFill>
        </p:grpSpPr>
        <p:sp>
          <p:nvSpPr>
            <p:cNvPr id="20" name="19 Sağ Ok"/>
            <p:cNvSpPr/>
            <p:nvPr/>
          </p:nvSpPr>
          <p:spPr>
            <a:xfrm rot="5400000">
              <a:off x="887488" y="661579"/>
              <a:ext cx="241247" cy="28949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Sağ Ok 4"/>
            <p:cNvSpPr/>
            <p:nvPr/>
          </p:nvSpPr>
          <p:spPr>
            <a:xfrm>
              <a:off x="921263" y="685703"/>
              <a:ext cx="173698" cy="168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1200"/>
            </a:p>
          </p:txBody>
        </p:sp>
      </p:grp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7188" y="4730750"/>
            <a:ext cx="14224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49 Resim" descr="Shotsrect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652963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 descr="C:\Documents and Settings\ykaraca\Belgelerim\Resimlerim\Microsoft Clip Organizer\j023472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4797424"/>
            <a:ext cx="1511300" cy="1439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27 Resim" descr="didimde-derin-deniz-desarji-calismalarinda-sona-gelindi-IHA-20110624AY437641-0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2831" y="4676775"/>
            <a:ext cx="13462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C80EFF-9133-4556-B295-3AF8C359C914}" type="datetime1">
              <a:rPr lang="tr-TR" smtClean="0"/>
              <a:pPr>
                <a:defRPr/>
              </a:pPr>
              <a:t>31.03.2015</a:t>
            </a:fld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  <p:sp>
        <p:nvSpPr>
          <p:cNvPr id="29" name="1 Başlık"/>
          <p:cNvSpPr txBox="1">
            <a:spLocks/>
          </p:cNvSpPr>
          <p:nvPr/>
        </p:nvSpPr>
        <p:spPr>
          <a:xfrm>
            <a:off x="1785938" y="188640"/>
            <a:ext cx="5450357" cy="101813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  <a:buClr>
                <a:schemeClr val="accent1"/>
              </a:buClr>
              <a:buSzPct val="65000"/>
              <a:defRPr/>
            </a:pPr>
            <a:r>
              <a:rPr lang="tr-TR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ÇEVRE İZİN VE LİSANS YÖNETMELİĞİ</a:t>
            </a:r>
            <a:endParaRPr lang="tr-TR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86363" y="1894467"/>
            <a:ext cx="1285875" cy="5778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GERİ KAZANIM</a:t>
            </a:r>
            <a:endParaRPr lang="de-DE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23099" y="1930996"/>
            <a:ext cx="1285875" cy="62706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tr-TR" sz="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BERTARAF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de-DE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923928" y="1876211"/>
            <a:ext cx="1417637" cy="57943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ARA DEPOLAMA</a:t>
            </a:r>
            <a:endParaRPr lang="de-DE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68320" y="1776096"/>
            <a:ext cx="1417638" cy="42224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tr-TR" sz="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İŞLEME</a:t>
            </a:r>
            <a:endParaRPr lang="tr-T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72238" y="188640"/>
            <a:ext cx="5472608" cy="578882"/>
          </a:xfrm>
          <a:prstGeom prst="round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ÇEVRE </a:t>
            </a:r>
            <a:r>
              <a:rPr lang="tr-T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LİSANSLARI</a:t>
            </a:r>
            <a:r>
              <a:rPr lang="tr-TR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(21 ADET)</a:t>
            </a:r>
            <a:endParaRPr lang="de-DE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415657" y="1825063"/>
            <a:ext cx="1368425" cy="54451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tr-TR" sz="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tr-T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ARINDIRMA</a:t>
            </a: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de-DE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8 Grup"/>
          <p:cNvGrpSpPr/>
          <p:nvPr/>
        </p:nvGrpSpPr>
        <p:grpSpPr>
          <a:xfrm>
            <a:off x="845495" y="925977"/>
            <a:ext cx="500066" cy="906442"/>
            <a:chOff x="863364" y="685703"/>
            <a:chExt cx="289496" cy="241247"/>
          </a:xfrm>
          <a:solidFill>
            <a:srgbClr val="92D050"/>
          </a:solidFill>
        </p:grpSpPr>
        <p:sp>
          <p:nvSpPr>
            <p:cNvPr id="10" name="9 Sağ Ok"/>
            <p:cNvSpPr/>
            <p:nvPr/>
          </p:nvSpPr>
          <p:spPr>
            <a:xfrm rot="5400000">
              <a:off x="887488" y="661579"/>
              <a:ext cx="241247" cy="28949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Sağ Ok 4"/>
            <p:cNvSpPr/>
            <p:nvPr/>
          </p:nvSpPr>
          <p:spPr>
            <a:xfrm>
              <a:off x="921263" y="685703"/>
              <a:ext cx="173698" cy="168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1200"/>
            </a:p>
          </p:txBody>
        </p:sp>
      </p:grpSp>
      <p:grpSp>
        <p:nvGrpSpPr>
          <p:cNvPr id="12" name="11 Grup"/>
          <p:cNvGrpSpPr/>
          <p:nvPr/>
        </p:nvGrpSpPr>
        <p:grpSpPr>
          <a:xfrm>
            <a:off x="4393975" y="872303"/>
            <a:ext cx="500066" cy="906442"/>
            <a:chOff x="863364" y="685703"/>
            <a:chExt cx="289496" cy="241247"/>
          </a:xfrm>
          <a:solidFill>
            <a:srgbClr val="92D050"/>
          </a:solidFill>
        </p:grpSpPr>
        <p:sp>
          <p:nvSpPr>
            <p:cNvPr id="13" name="12 Sağ Ok"/>
            <p:cNvSpPr/>
            <p:nvPr/>
          </p:nvSpPr>
          <p:spPr>
            <a:xfrm rot="5400000">
              <a:off x="887488" y="661579"/>
              <a:ext cx="241247" cy="28949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Sağ Ok 4"/>
            <p:cNvSpPr/>
            <p:nvPr/>
          </p:nvSpPr>
          <p:spPr>
            <a:xfrm>
              <a:off x="921263" y="685703"/>
              <a:ext cx="173698" cy="168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1200"/>
            </a:p>
          </p:txBody>
        </p:sp>
      </p:grpSp>
      <p:grpSp>
        <p:nvGrpSpPr>
          <p:cNvPr id="18" name="17 Grup"/>
          <p:cNvGrpSpPr/>
          <p:nvPr/>
        </p:nvGrpSpPr>
        <p:grpSpPr>
          <a:xfrm>
            <a:off x="2616004" y="872303"/>
            <a:ext cx="500066" cy="906442"/>
            <a:chOff x="863364" y="685703"/>
            <a:chExt cx="289496" cy="241247"/>
          </a:xfrm>
          <a:solidFill>
            <a:srgbClr val="92D050"/>
          </a:solidFill>
        </p:grpSpPr>
        <p:sp>
          <p:nvSpPr>
            <p:cNvPr id="19" name="18 Sağ Ok"/>
            <p:cNvSpPr/>
            <p:nvPr/>
          </p:nvSpPr>
          <p:spPr>
            <a:xfrm rot="5400000">
              <a:off x="887488" y="661579"/>
              <a:ext cx="241247" cy="28949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Sağ Ok 4"/>
            <p:cNvSpPr/>
            <p:nvPr/>
          </p:nvSpPr>
          <p:spPr>
            <a:xfrm>
              <a:off x="921263" y="685703"/>
              <a:ext cx="173698" cy="168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1200"/>
            </a:p>
          </p:txBody>
        </p:sp>
      </p:grp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79512" y="2852936"/>
            <a:ext cx="1728192" cy="2505301"/>
          </a:xfrm>
          <a:prstGeom prst="rect">
            <a:avLst/>
          </a:prstGeom>
          <a:gradFill>
            <a:gsLst>
              <a:gs pos="0">
                <a:srgbClr val="6699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>
                <a:solidFill>
                  <a:schemeClr val="tx1"/>
                </a:solidFill>
              </a:rPr>
              <a:t>Tehlikeli Atık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>
                <a:solidFill>
                  <a:schemeClr val="tx1"/>
                </a:solidFill>
              </a:rPr>
              <a:t>Tehlikesiz Atık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>
                <a:solidFill>
                  <a:schemeClr val="tx1"/>
                </a:solidFill>
              </a:rPr>
              <a:t>Atık Yağ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>
                <a:solidFill>
                  <a:schemeClr val="tx1"/>
                </a:solidFill>
              </a:rPr>
              <a:t>Bitkisel Atık Yağ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>
                <a:solidFill>
                  <a:schemeClr val="tx1"/>
                </a:solidFill>
              </a:rPr>
              <a:t>Atık  Pil ve Akümülatör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>
                <a:solidFill>
                  <a:schemeClr val="tx1"/>
                </a:solidFill>
              </a:rPr>
              <a:t>Ömrünü Tamamlamış Lastik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>
                <a:solidFill>
                  <a:schemeClr val="tx1"/>
                </a:solidFill>
              </a:rPr>
              <a:t>Ambalaj Atığı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2223099" y="2939113"/>
            <a:ext cx="1512168" cy="2332946"/>
          </a:xfrm>
          <a:prstGeom prst="rect">
            <a:avLst/>
          </a:prstGeom>
          <a:gradFill>
            <a:gsLst>
              <a:gs pos="0">
                <a:srgbClr val="BDD3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 smtClean="0">
                <a:solidFill>
                  <a:schemeClr val="tx1"/>
                </a:solidFill>
              </a:rPr>
              <a:t>Atık </a:t>
            </a:r>
            <a:r>
              <a:rPr lang="tr-TR" sz="1400" dirty="0">
                <a:solidFill>
                  <a:schemeClr val="tx1"/>
                </a:solidFill>
              </a:rPr>
              <a:t>Yakma ve Birlikte </a:t>
            </a:r>
            <a:r>
              <a:rPr lang="tr-TR" sz="1400" dirty="0" smtClean="0">
                <a:solidFill>
                  <a:schemeClr val="tx1"/>
                </a:solidFill>
              </a:rPr>
              <a:t>Yakma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 smtClean="0">
                <a:solidFill>
                  <a:schemeClr val="tx1"/>
                </a:solidFill>
              </a:rPr>
              <a:t>İleri Termal İşlem Tesisleri (Piroliz, Gazlaştırma)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 smtClean="0">
                <a:solidFill>
                  <a:schemeClr val="tx1"/>
                </a:solidFill>
              </a:rPr>
              <a:t>Düzenli Depolama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3999153" y="3068960"/>
            <a:ext cx="1440160" cy="1661993"/>
          </a:xfrm>
          <a:prstGeom prst="rect">
            <a:avLst/>
          </a:prstGeom>
          <a:gradFill>
            <a:gsLst>
              <a:gs pos="0">
                <a:srgbClr val="BDD3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endParaRPr lang="tr-TR" sz="14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tr-TR" sz="1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 smtClean="0">
                <a:solidFill>
                  <a:schemeClr val="tx1"/>
                </a:solidFill>
              </a:rPr>
              <a:t>Atık Ara Depolama Tesisi</a:t>
            </a:r>
            <a:endParaRPr lang="tr-TR" sz="1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endParaRPr lang="tr-TR" sz="1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endParaRPr lang="tr-TR" sz="800" dirty="0">
              <a:solidFill>
                <a:schemeClr val="tx1"/>
              </a:solidFill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5601844" y="2244527"/>
            <a:ext cx="1808750" cy="4702826"/>
          </a:xfrm>
          <a:prstGeom prst="rect">
            <a:avLst/>
          </a:prstGeom>
          <a:gradFill>
            <a:gsLst>
              <a:gs pos="0">
                <a:srgbClr val="BDD3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>
                <a:solidFill>
                  <a:schemeClr val="tx1"/>
                </a:solidFill>
              </a:rPr>
              <a:t>Tıbbı Atık Sterilizasyon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>
                <a:solidFill>
                  <a:schemeClr val="tx1"/>
                </a:solidFill>
              </a:rPr>
              <a:t>Ambalaj Atığı Toplama/Ayırma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 smtClean="0">
                <a:solidFill>
                  <a:schemeClr val="tx1"/>
                </a:solidFill>
              </a:rPr>
              <a:t>Gemi Geri Dönüşüm Tesisi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 smtClean="0">
                <a:solidFill>
                  <a:schemeClr val="tx1"/>
                </a:solidFill>
              </a:rPr>
              <a:t>Atıktan Türetilmiş Yakıt (ATY) Hazırlama Tesisi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>
                <a:solidFill>
                  <a:schemeClr val="tx1"/>
                </a:solidFill>
              </a:rPr>
              <a:t>Tanker Temizleme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>
                <a:solidFill>
                  <a:schemeClr val="tx1"/>
                </a:solidFill>
              </a:rPr>
              <a:t>Hurda </a:t>
            </a:r>
            <a:r>
              <a:rPr lang="tr-TR" sz="1400" dirty="0" smtClean="0">
                <a:solidFill>
                  <a:schemeClr val="tx1"/>
                </a:solidFill>
              </a:rPr>
              <a:t>Metal/ÖTA İşleme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 smtClean="0">
                <a:solidFill>
                  <a:schemeClr val="tx1"/>
                </a:solidFill>
              </a:rPr>
              <a:t>ÖTA Geçici Depolama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 smtClean="0">
                <a:solidFill>
                  <a:schemeClr val="tx1"/>
                </a:solidFill>
              </a:rPr>
              <a:t>Atık  Elektrikli ve Elektronik Eşya</a:t>
            </a:r>
            <a:endParaRPr lang="tr-TR" sz="1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>
                <a:solidFill>
                  <a:schemeClr val="tx1"/>
                </a:solidFill>
              </a:rPr>
              <a:t>Atık Kabul </a:t>
            </a:r>
            <a:r>
              <a:rPr lang="tr-TR" sz="1400" dirty="0" smtClean="0">
                <a:solidFill>
                  <a:schemeClr val="tx1"/>
                </a:solidFill>
              </a:rPr>
              <a:t>Tesisi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7597993" y="2877558"/>
            <a:ext cx="1440160" cy="2480679"/>
          </a:xfrm>
          <a:prstGeom prst="rect">
            <a:avLst/>
          </a:prstGeom>
          <a:gradFill>
            <a:gsLst>
              <a:gs pos="0">
                <a:srgbClr val="BDD3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endParaRPr lang="tr-TR" sz="1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endParaRPr lang="tr-TR" sz="1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endParaRPr lang="tr-TR" sz="1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endParaRPr lang="tr-TR" sz="1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r>
              <a:rPr lang="tr-TR" sz="1400" dirty="0">
                <a:solidFill>
                  <a:schemeClr val="tx1"/>
                </a:solidFill>
              </a:rPr>
              <a:t>PCB Arındırma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endParaRPr lang="tr-TR" sz="1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endParaRPr lang="tr-TR" sz="1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endParaRPr lang="tr-TR" sz="1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  <a:defRPr/>
            </a:pPr>
            <a:endParaRPr lang="tr-TR" sz="800" dirty="0">
              <a:solidFill>
                <a:schemeClr val="tx1"/>
              </a:solidFill>
            </a:endParaRPr>
          </a:p>
        </p:txBody>
      </p:sp>
      <p:sp>
        <p:nvSpPr>
          <p:cNvPr id="31" name="3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6577EF-A33B-4837-8317-3CAB3ED6E275}" type="datetime1">
              <a:rPr lang="tr-TR" smtClean="0"/>
              <a:pPr>
                <a:defRPr/>
              </a:pPr>
              <a:t>31.03.2015</a:t>
            </a:fld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74C73-C77A-4946-9540-091C8C6CDECD}" type="slidenum">
              <a:rPr lang="tr-TR" smtClean="0"/>
              <a:pPr>
                <a:defRPr/>
              </a:pPr>
              <a:t>9</a:t>
            </a:fld>
            <a:endParaRPr lang="tr-TR" dirty="0"/>
          </a:p>
        </p:txBody>
      </p:sp>
      <p:grpSp>
        <p:nvGrpSpPr>
          <p:cNvPr id="33" name="11 Grup"/>
          <p:cNvGrpSpPr/>
          <p:nvPr/>
        </p:nvGrpSpPr>
        <p:grpSpPr>
          <a:xfrm>
            <a:off x="6156174" y="865113"/>
            <a:ext cx="500066" cy="906442"/>
            <a:chOff x="863364" y="685703"/>
            <a:chExt cx="289496" cy="241247"/>
          </a:xfrm>
          <a:solidFill>
            <a:srgbClr val="92D050"/>
          </a:solidFill>
        </p:grpSpPr>
        <p:sp>
          <p:nvSpPr>
            <p:cNvPr id="34" name="12 Sağ Ok"/>
            <p:cNvSpPr/>
            <p:nvPr/>
          </p:nvSpPr>
          <p:spPr>
            <a:xfrm rot="5400000">
              <a:off x="887488" y="661579"/>
              <a:ext cx="241247" cy="28949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Sağ Ok 4"/>
            <p:cNvSpPr/>
            <p:nvPr/>
          </p:nvSpPr>
          <p:spPr>
            <a:xfrm>
              <a:off x="921263" y="685703"/>
              <a:ext cx="173698" cy="168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1200"/>
            </a:p>
          </p:txBody>
        </p:sp>
      </p:grpSp>
      <p:grpSp>
        <p:nvGrpSpPr>
          <p:cNvPr id="36" name="11 Grup"/>
          <p:cNvGrpSpPr/>
          <p:nvPr/>
        </p:nvGrpSpPr>
        <p:grpSpPr>
          <a:xfrm>
            <a:off x="7597994" y="790011"/>
            <a:ext cx="500066" cy="906442"/>
            <a:chOff x="863364" y="685703"/>
            <a:chExt cx="289496" cy="241247"/>
          </a:xfrm>
          <a:solidFill>
            <a:srgbClr val="92D050"/>
          </a:solidFill>
        </p:grpSpPr>
        <p:sp>
          <p:nvSpPr>
            <p:cNvPr id="37" name="12 Sağ Ok"/>
            <p:cNvSpPr/>
            <p:nvPr/>
          </p:nvSpPr>
          <p:spPr>
            <a:xfrm rot="5400000">
              <a:off x="887488" y="661579"/>
              <a:ext cx="241247" cy="28949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Sağ Ok 4"/>
            <p:cNvSpPr/>
            <p:nvPr/>
          </p:nvSpPr>
          <p:spPr>
            <a:xfrm>
              <a:off x="921263" y="685703"/>
              <a:ext cx="173698" cy="168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reenWave_BusDesignSlides">
  <a:themeElements>
    <a:clrScheme name="Özel 3">
      <a:dk1>
        <a:srgbClr val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008000"/>
      </a:accent5>
      <a:accent6>
        <a:srgbClr val="546321"/>
      </a:accent6>
      <a:hlink>
        <a:srgbClr val="F48428"/>
      </a:hlink>
      <a:folHlink>
        <a:srgbClr val="85DFD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zinti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Özel 3">
    <a:dk1>
      <a:srgbClr val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008000"/>
    </a:accent5>
    <a:accent6>
      <a:srgbClr val="546321"/>
    </a:accent6>
    <a:hlink>
      <a:srgbClr val="F48428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8964</TotalTime>
  <Words>2200</Words>
  <Application>Microsoft Office PowerPoint</Application>
  <PresentationFormat>Ekran Gösterisi (4:3)</PresentationFormat>
  <Paragraphs>564</Paragraphs>
  <Slides>38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38</vt:i4>
      </vt:variant>
    </vt:vector>
  </HeadingPairs>
  <TitlesOfParts>
    <vt:vector size="40" baseType="lpstr">
      <vt:lpstr>GreenWave_BusDesignSlides</vt:lpstr>
      <vt:lpstr>Gezinti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munire.kalkan</dc:creator>
  <cp:lastModifiedBy>Aytuğ Tekbaş</cp:lastModifiedBy>
  <cp:revision>1005</cp:revision>
  <cp:lastPrinted>2013-04-02T08:08:21Z</cp:lastPrinted>
  <dcterms:created xsi:type="dcterms:W3CDTF">2009-08-24T08:20:06Z</dcterms:created>
  <dcterms:modified xsi:type="dcterms:W3CDTF">2015-03-31T14:17:01Z</dcterms:modified>
</cp:coreProperties>
</file>