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0" r:id="rId3"/>
    <p:sldId id="262" r:id="rId4"/>
    <p:sldId id="269" r:id="rId5"/>
    <p:sldId id="264" r:id="rId6"/>
    <p:sldId id="261" r:id="rId7"/>
    <p:sldId id="265" r:id="rId8"/>
    <p:sldId id="266" r:id="rId9"/>
    <p:sldId id="267"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674F8-9E9E-4685-A735-DABCCE2F2CB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FE3A9FD9-22DF-4054-B956-4E6F9AEBCE0E}">
      <dgm:prSet/>
      <dgm:spPr/>
      <dgm:t>
        <a:bodyPr/>
        <a:lstStyle/>
        <a:p>
          <a:pPr rtl="0"/>
          <a:r>
            <a:rPr lang="tr-TR" dirty="0" smtClean="0"/>
            <a:t>29.1 Motorlu kara taşıtlarının imalatı</a:t>
          </a:r>
          <a:endParaRPr lang="tr-TR" dirty="0"/>
        </a:p>
      </dgm:t>
    </dgm:pt>
    <dgm:pt modelId="{8A7E768F-F9C2-4C70-BB66-38B8C01E3C29}" type="parTrans" cxnId="{4D42C69D-F37D-4A8B-9384-63BC9F770691}">
      <dgm:prSet/>
      <dgm:spPr/>
      <dgm:t>
        <a:bodyPr/>
        <a:lstStyle/>
        <a:p>
          <a:endParaRPr lang="tr-TR"/>
        </a:p>
      </dgm:t>
    </dgm:pt>
    <dgm:pt modelId="{88136493-A5C5-443F-B3E1-F0EE6BFA4565}" type="sibTrans" cxnId="{4D42C69D-F37D-4A8B-9384-63BC9F770691}">
      <dgm:prSet/>
      <dgm:spPr/>
      <dgm:t>
        <a:bodyPr/>
        <a:lstStyle/>
        <a:p>
          <a:endParaRPr lang="tr-TR"/>
        </a:p>
      </dgm:t>
    </dgm:pt>
    <dgm:pt modelId="{28C2CC27-116C-4CCE-B417-754A042A820A}">
      <dgm:prSet/>
      <dgm:spPr/>
      <dgm:t>
        <a:bodyPr/>
        <a:lstStyle/>
        <a:p>
          <a:pPr rtl="0"/>
          <a:r>
            <a:rPr lang="tr-TR" dirty="0" smtClean="0"/>
            <a:t>29.3 Motorlu kara taşıtları için parça ve aksesuar imalatı</a:t>
          </a:r>
          <a:endParaRPr lang="tr-TR" dirty="0"/>
        </a:p>
      </dgm:t>
    </dgm:pt>
    <dgm:pt modelId="{704E9EB3-94F1-4B14-AE0B-57CF84CFB186}" type="parTrans" cxnId="{D71D9BE4-84E9-41FD-B279-AAFE0B5593DE}">
      <dgm:prSet/>
      <dgm:spPr/>
      <dgm:t>
        <a:bodyPr/>
        <a:lstStyle/>
        <a:p>
          <a:endParaRPr lang="tr-TR"/>
        </a:p>
      </dgm:t>
    </dgm:pt>
    <dgm:pt modelId="{F1D2890B-9890-4181-B8A7-3C43DF79E3B7}" type="sibTrans" cxnId="{D71D9BE4-84E9-41FD-B279-AAFE0B5593DE}">
      <dgm:prSet/>
      <dgm:spPr/>
      <dgm:t>
        <a:bodyPr/>
        <a:lstStyle/>
        <a:p>
          <a:endParaRPr lang="tr-TR"/>
        </a:p>
      </dgm:t>
    </dgm:pt>
    <dgm:pt modelId="{B85D41F7-D3DC-45D8-8587-146DD6195AFF}">
      <dgm:prSet/>
      <dgm:spPr/>
      <dgm:t>
        <a:bodyPr/>
        <a:lstStyle/>
        <a:p>
          <a:pPr rtl="0"/>
          <a:r>
            <a:rPr lang="tr-TR" dirty="0" smtClean="0"/>
            <a:t>27.2 Akümülatör ve pil imalatı</a:t>
          </a:r>
          <a:endParaRPr lang="tr-TR" dirty="0"/>
        </a:p>
      </dgm:t>
    </dgm:pt>
    <dgm:pt modelId="{C1B7EBA4-3116-421D-BB0B-955BFEF66CA7}" type="parTrans" cxnId="{B933C484-AD03-438B-9761-448BFFB016E1}">
      <dgm:prSet/>
      <dgm:spPr/>
      <dgm:t>
        <a:bodyPr/>
        <a:lstStyle/>
        <a:p>
          <a:endParaRPr lang="tr-TR"/>
        </a:p>
      </dgm:t>
    </dgm:pt>
    <dgm:pt modelId="{050FBE6E-50A6-4109-8A5E-20BDE41F59A1}" type="sibTrans" cxnId="{B933C484-AD03-438B-9761-448BFFB016E1}">
      <dgm:prSet/>
      <dgm:spPr/>
      <dgm:t>
        <a:bodyPr/>
        <a:lstStyle/>
        <a:p>
          <a:endParaRPr lang="tr-TR"/>
        </a:p>
      </dgm:t>
    </dgm:pt>
    <dgm:pt modelId="{7EA04785-A655-4C71-852A-D4D48AC10190}">
      <dgm:prSet/>
      <dgm:spPr/>
      <dgm:t>
        <a:bodyPr/>
        <a:lstStyle/>
        <a:p>
          <a:pPr rtl="0"/>
          <a:r>
            <a:rPr lang="tr-TR" dirty="0" smtClean="0"/>
            <a:t>Proje Konuları</a:t>
          </a:r>
          <a:endParaRPr lang="tr-TR" dirty="0"/>
        </a:p>
      </dgm:t>
    </dgm:pt>
    <dgm:pt modelId="{88A64CB4-67D1-4514-A6D9-511DA8F2A028}" type="parTrans" cxnId="{003A93A8-25FC-45BA-8F1E-BB269F5FC12B}">
      <dgm:prSet/>
      <dgm:spPr/>
      <dgm:t>
        <a:bodyPr/>
        <a:lstStyle/>
        <a:p>
          <a:endParaRPr lang="tr-TR"/>
        </a:p>
      </dgm:t>
    </dgm:pt>
    <dgm:pt modelId="{2FD91CC0-57A1-4CD8-95DA-E4D644D7B926}" type="sibTrans" cxnId="{003A93A8-25FC-45BA-8F1E-BB269F5FC12B}">
      <dgm:prSet/>
      <dgm:spPr/>
      <dgm:t>
        <a:bodyPr/>
        <a:lstStyle/>
        <a:p>
          <a:endParaRPr lang="tr-TR"/>
        </a:p>
      </dgm:t>
    </dgm:pt>
    <dgm:pt modelId="{880E4814-1CF1-41EE-A3EC-E5571EBE8012}">
      <dgm:prSet/>
      <dgm:spPr/>
      <dgm:t>
        <a:bodyPr/>
        <a:lstStyle/>
        <a:p>
          <a:pPr rtl="0"/>
          <a:r>
            <a:rPr lang="tr-TR" dirty="0" smtClean="0"/>
            <a:t>Otomotiv sektöründe kullanılmak üzere; </a:t>
          </a:r>
          <a:endParaRPr lang="tr-TR" dirty="0"/>
        </a:p>
      </dgm:t>
    </dgm:pt>
    <dgm:pt modelId="{88B6A9D4-1043-4E30-ADE7-E2A6B4F64BF5}" type="parTrans" cxnId="{F8674CDF-DF57-46A9-9EBE-A016A7BCC4D6}">
      <dgm:prSet/>
      <dgm:spPr/>
      <dgm:t>
        <a:bodyPr/>
        <a:lstStyle/>
        <a:p>
          <a:endParaRPr lang="tr-TR"/>
        </a:p>
      </dgm:t>
    </dgm:pt>
    <dgm:pt modelId="{AEB9DC11-E0BF-457B-9FC4-3917D37EC1FF}" type="sibTrans" cxnId="{F8674CDF-DF57-46A9-9EBE-A016A7BCC4D6}">
      <dgm:prSet/>
      <dgm:spPr/>
      <dgm:t>
        <a:bodyPr/>
        <a:lstStyle/>
        <a:p>
          <a:endParaRPr lang="tr-TR"/>
        </a:p>
      </dgm:t>
    </dgm:pt>
    <dgm:pt modelId="{ED94480A-9B6A-42DE-836F-C76DA16CFC08}">
      <dgm:prSet/>
      <dgm:spPr/>
      <dgm:t>
        <a:bodyPr/>
        <a:lstStyle/>
        <a:p>
          <a:pPr rtl="0"/>
          <a:r>
            <a:rPr lang="tr-TR" dirty="0" smtClean="0"/>
            <a:t>Elektrikli ve/veya hidrojen ile çalışan motorlu kara taşıtları</a:t>
          </a:r>
          <a:endParaRPr lang="tr-TR" dirty="0"/>
        </a:p>
      </dgm:t>
    </dgm:pt>
    <dgm:pt modelId="{095C094F-863D-4D49-93C6-5A020E614B6D}" type="parTrans" cxnId="{182BD769-75BF-4A1C-ABD8-D02005CF99C7}">
      <dgm:prSet/>
      <dgm:spPr/>
      <dgm:t>
        <a:bodyPr/>
        <a:lstStyle/>
        <a:p>
          <a:endParaRPr lang="tr-TR"/>
        </a:p>
      </dgm:t>
    </dgm:pt>
    <dgm:pt modelId="{CBD9E48E-82CF-407A-9388-6D4A48D75059}" type="sibTrans" cxnId="{182BD769-75BF-4A1C-ABD8-D02005CF99C7}">
      <dgm:prSet/>
      <dgm:spPr/>
      <dgm:t>
        <a:bodyPr/>
        <a:lstStyle/>
        <a:p>
          <a:endParaRPr lang="tr-TR"/>
        </a:p>
      </dgm:t>
    </dgm:pt>
    <dgm:pt modelId="{125A28AF-3115-4699-B616-415280662C19}">
      <dgm:prSet/>
      <dgm:spPr/>
      <dgm:t>
        <a:bodyPr/>
        <a:lstStyle/>
        <a:p>
          <a:pPr rtl="0"/>
          <a:r>
            <a:rPr lang="tr-TR" smtClean="0"/>
            <a:t>Pil (batarya) teknolojisi </a:t>
          </a:r>
          <a:endParaRPr lang="tr-TR"/>
        </a:p>
      </dgm:t>
    </dgm:pt>
    <dgm:pt modelId="{454BD3FE-4669-40A6-A147-940B3320720D}" type="parTrans" cxnId="{C60A08D9-A8F2-4108-8764-76C4C0B620DD}">
      <dgm:prSet/>
      <dgm:spPr/>
      <dgm:t>
        <a:bodyPr/>
        <a:lstStyle/>
        <a:p>
          <a:endParaRPr lang="tr-TR"/>
        </a:p>
      </dgm:t>
    </dgm:pt>
    <dgm:pt modelId="{089CE0FD-695E-4B8F-9D2A-5218A402868E}" type="sibTrans" cxnId="{C60A08D9-A8F2-4108-8764-76C4C0B620DD}">
      <dgm:prSet/>
      <dgm:spPr/>
      <dgm:t>
        <a:bodyPr/>
        <a:lstStyle/>
        <a:p>
          <a:endParaRPr lang="tr-TR"/>
        </a:p>
      </dgm:t>
    </dgm:pt>
    <dgm:pt modelId="{58F79ED6-3111-42E7-8229-3000C2E18583}">
      <dgm:prSet/>
      <dgm:spPr/>
      <dgm:t>
        <a:bodyPr/>
        <a:lstStyle/>
        <a:p>
          <a:pPr rtl="0"/>
          <a:r>
            <a:rPr lang="tr-TR" smtClean="0"/>
            <a:t>Yakıt hücresi</a:t>
          </a:r>
          <a:endParaRPr lang="tr-TR"/>
        </a:p>
      </dgm:t>
    </dgm:pt>
    <dgm:pt modelId="{04F85238-F453-4FCA-BA68-90B548B56D0B}" type="parTrans" cxnId="{4AB93703-1A0B-4243-9A08-FF490C4AEE10}">
      <dgm:prSet/>
      <dgm:spPr/>
      <dgm:t>
        <a:bodyPr/>
        <a:lstStyle/>
        <a:p>
          <a:endParaRPr lang="tr-TR"/>
        </a:p>
      </dgm:t>
    </dgm:pt>
    <dgm:pt modelId="{27F07450-DCC3-4EEF-AD7F-96DF7038B219}" type="sibTrans" cxnId="{4AB93703-1A0B-4243-9A08-FF490C4AEE10}">
      <dgm:prSet/>
      <dgm:spPr/>
      <dgm:t>
        <a:bodyPr/>
        <a:lstStyle/>
        <a:p>
          <a:endParaRPr lang="tr-TR"/>
        </a:p>
      </dgm:t>
    </dgm:pt>
    <dgm:pt modelId="{086089E6-1CF5-4E11-8B3C-6A1C1D99DFE2}">
      <dgm:prSet/>
      <dgm:spPr/>
      <dgm:t>
        <a:bodyPr/>
        <a:lstStyle/>
        <a:p>
          <a:pPr rtl="0"/>
          <a:r>
            <a:rPr lang="tr-TR" smtClean="0"/>
            <a:t>Sektörler</a:t>
          </a:r>
          <a:endParaRPr lang="tr-TR"/>
        </a:p>
      </dgm:t>
    </dgm:pt>
    <dgm:pt modelId="{449C768C-B1FC-4D6F-92D4-3B4D25F9FFC1}" type="parTrans" cxnId="{248E6182-E756-440D-9FBB-72864530DBCB}">
      <dgm:prSet/>
      <dgm:spPr/>
      <dgm:t>
        <a:bodyPr/>
        <a:lstStyle/>
        <a:p>
          <a:endParaRPr lang="tr-TR"/>
        </a:p>
      </dgm:t>
    </dgm:pt>
    <dgm:pt modelId="{F2B8D2D7-2065-4EFD-801A-17A9DB939038}" type="sibTrans" cxnId="{248E6182-E756-440D-9FBB-72864530DBCB}">
      <dgm:prSet/>
      <dgm:spPr/>
      <dgm:t>
        <a:bodyPr/>
        <a:lstStyle/>
        <a:p>
          <a:endParaRPr lang="tr-TR"/>
        </a:p>
      </dgm:t>
    </dgm:pt>
    <dgm:pt modelId="{05CE42DC-4CA1-4E84-816F-D56DC7A434A5}" type="pres">
      <dgm:prSet presAssocID="{B43674F8-9E9E-4685-A735-DABCCE2F2CB8}" presName="Name0" presStyleCnt="0">
        <dgm:presLayoutVars>
          <dgm:dir/>
          <dgm:animLvl val="lvl"/>
          <dgm:resizeHandles val="exact"/>
        </dgm:presLayoutVars>
      </dgm:prSet>
      <dgm:spPr/>
      <dgm:t>
        <a:bodyPr/>
        <a:lstStyle/>
        <a:p>
          <a:endParaRPr lang="tr-TR"/>
        </a:p>
      </dgm:t>
    </dgm:pt>
    <dgm:pt modelId="{7C8E486B-32FF-402F-8F7B-77B68BC87637}" type="pres">
      <dgm:prSet presAssocID="{086089E6-1CF5-4E11-8B3C-6A1C1D99DFE2}" presName="linNode" presStyleCnt="0"/>
      <dgm:spPr/>
    </dgm:pt>
    <dgm:pt modelId="{37B69EC3-81AB-4D1F-8FDD-C7AEE154F861}" type="pres">
      <dgm:prSet presAssocID="{086089E6-1CF5-4E11-8B3C-6A1C1D99DFE2}" presName="parentText" presStyleLbl="node1" presStyleIdx="0" presStyleCnt="2">
        <dgm:presLayoutVars>
          <dgm:chMax val="1"/>
          <dgm:bulletEnabled val="1"/>
        </dgm:presLayoutVars>
      </dgm:prSet>
      <dgm:spPr/>
      <dgm:t>
        <a:bodyPr/>
        <a:lstStyle/>
        <a:p>
          <a:endParaRPr lang="tr-TR"/>
        </a:p>
      </dgm:t>
    </dgm:pt>
    <dgm:pt modelId="{66C82036-A9B1-450A-BC23-9FA339F8D3E9}" type="pres">
      <dgm:prSet presAssocID="{086089E6-1CF5-4E11-8B3C-6A1C1D99DFE2}" presName="descendantText" presStyleLbl="alignAccFollowNode1" presStyleIdx="0" presStyleCnt="2">
        <dgm:presLayoutVars>
          <dgm:bulletEnabled val="1"/>
        </dgm:presLayoutVars>
      </dgm:prSet>
      <dgm:spPr/>
      <dgm:t>
        <a:bodyPr/>
        <a:lstStyle/>
        <a:p>
          <a:endParaRPr lang="tr-TR"/>
        </a:p>
      </dgm:t>
    </dgm:pt>
    <dgm:pt modelId="{814CDCAF-3D29-4E90-BA3A-7050C29F4268}" type="pres">
      <dgm:prSet presAssocID="{F2B8D2D7-2065-4EFD-801A-17A9DB939038}" presName="sp" presStyleCnt="0"/>
      <dgm:spPr/>
    </dgm:pt>
    <dgm:pt modelId="{DAC3BE2E-2FBA-4A2F-B1F6-D483F29A908B}" type="pres">
      <dgm:prSet presAssocID="{7EA04785-A655-4C71-852A-D4D48AC10190}" presName="linNode" presStyleCnt="0"/>
      <dgm:spPr/>
    </dgm:pt>
    <dgm:pt modelId="{83BB7CF0-2DEA-425D-8E23-B46027B17B78}" type="pres">
      <dgm:prSet presAssocID="{7EA04785-A655-4C71-852A-D4D48AC10190}" presName="parentText" presStyleLbl="node1" presStyleIdx="1" presStyleCnt="2">
        <dgm:presLayoutVars>
          <dgm:chMax val="1"/>
          <dgm:bulletEnabled val="1"/>
        </dgm:presLayoutVars>
      </dgm:prSet>
      <dgm:spPr/>
      <dgm:t>
        <a:bodyPr/>
        <a:lstStyle/>
        <a:p>
          <a:endParaRPr lang="tr-TR"/>
        </a:p>
      </dgm:t>
    </dgm:pt>
    <dgm:pt modelId="{B24C5350-30C4-4140-B8C4-C1EC74B45EC1}" type="pres">
      <dgm:prSet presAssocID="{7EA04785-A655-4C71-852A-D4D48AC10190}" presName="descendantText" presStyleLbl="alignAccFollowNode1" presStyleIdx="1" presStyleCnt="2">
        <dgm:presLayoutVars>
          <dgm:bulletEnabled val="1"/>
        </dgm:presLayoutVars>
      </dgm:prSet>
      <dgm:spPr/>
      <dgm:t>
        <a:bodyPr/>
        <a:lstStyle/>
        <a:p>
          <a:endParaRPr lang="tr-TR"/>
        </a:p>
      </dgm:t>
    </dgm:pt>
  </dgm:ptLst>
  <dgm:cxnLst>
    <dgm:cxn modelId="{248E6182-E756-440D-9FBB-72864530DBCB}" srcId="{B43674F8-9E9E-4685-A735-DABCCE2F2CB8}" destId="{086089E6-1CF5-4E11-8B3C-6A1C1D99DFE2}" srcOrd="0" destOrd="0" parTransId="{449C768C-B1FC-4D6F-92D4-3B4D25F9FFC1}" sibTransId="{F2B8D2D7-2065-4EFD-801A-17A9DB939038}"/>
    <dgm:cxn modelId="{F8674CDF-DF57-46A9-9EBE-A016A7BCC4D6}" srcId="{7EA04785-A655-4C71-852A-D4D48AC10190}" destId="{880E4814-1CF1-41EE-A3EC-E5571EBE8012}" srcOrd="0" destOrd="0" parTransId="{88B6A9D4-1043-4E30-ADE7-E2A6B4F64BF5}" sibTransId="{AEB9DC11-E0BF-457B-9FC4-3917D37EC1FF}"/>
    <dgm:cxn modelId="{5E4FD5DF-EF93-429C-8EFC-ABA36D0A8D1C}" type="presOf" srcId="{58F79ED6-3111-42E7-8229-3000C2E18583}" destId="{B24C5350-30C4-4140-B8C4-C1EC74B45EC1}" srcOrd="0" destOrd="3" presId="urn:microsoft.com/office/officeart/2005/8/layout/vList5"/>
    <dgm:cxn modelId="{82D46FA3-40A8-4C0A-B937-34ABCE1E8892}" type="presOf" srcId="{086089E6-1CF5-4E11-8B3C-6A1C1D99DFE2}" destId="{37B69EC3-81AB-4D1F-8FDD-C7AEE154F861}" srcOrd="0" destOrd="0" presId="urn:microsoft.com/office/officeart/2005/8/layout/vList5"/>
    <dgm:cxn modelId="{4D42C69D-F37D-4A8B-9384-63BC9F770691}" srcId="{086089E6-1CF5-4E11-8B3C-6A1C1D99DFE2}" destId="{FE3A9FD9-22DF-4054-B956-4E6F9AEBCE0E}" srcOrd="0" destOrd="0" parTransId="{8A7E768F-F9C2-4C70-BB66-38B8C01E3C29}" sibTransId="{88136493-A5C5-443F-B3E1-F0EE6BFA4565}"/>
    <dgm:cxn modelId="{B933C484-AD03-438B-9761-448BFFB016E1}" srcId="{086089E6-1CF5-4E11-8B3C-6A1C1D99DFE2}" destId="{B85D41F7-D3DC-45D8-8587-146DD6195AFF}" srcOrd="2" destOrd="0" parTransId="{C1B7EBA4-3116-421D-BB0B-955BFEF66CA7}" sibTransId="{050FBE6E-50A6-4109-8A5E-20BDE41F59A1}"/>
    <dgm:cxn modelId="{E463B01E-C89A-4C07-B534-EC4CCF7F7F7B}" type="presOf" srcId="{ED94480A-9B6A-42DE-836F-C76DA16CFC08}" destId="{B24C5350-30C4-4140-B8C4-C1EC74B45EC1}" srcOrd="0" destOrd="1" presId="urn:microsoft.com/office/officeart/2005/8/layout/vList5"/>
    <dgm:cxn modelId="{003A93A8-25FC-45BA-8F1E-BB269F5FC12B}" srcId="{B43674F8-9E9E-4685-A735-DABCCE2F2CB8}" destId="{7EA04785-A655-4C71-852A-D4D48AC10190}" srcOrd="1" destOrd="0" parTransId="{88A64CB4-67D1-4514-A6D9-511DA8F2A028}" sibTransId="{2FD91CC0-57A1-4CD8-95DA-E4D644D7B926}"/>
    <dgm:cxn modelId="{3731CE20-0B05-4AF0-A543-2C07CFFD8FA2}" type="presOf" srcId="{FE3A9FD9-22DF-4054-B956-4E6F9AEBCE0E}" destId="{66C82036-A9B1-450A-BC23-9FA339F8D3E9}" srcOrd="0" destOrd="0" presId="urn:microsoft.com/office/officeart/2005/8/layout/vList5"/>
    <dgm:cxn modelId="{324EFE90-1F1D-4BF0-855C-6ABE3E9AA572}" type="presOf" srcId="{B85D41F7-D3DC-45D8-8587-146DD6195AFF}" destId="{66C82036-A9B1-450A-BC23-9FA339F8D3E9}" srcOrd="0" destOrd="2" presId="urn:microsoft.com/office/officeart/2005/8/layout/vList5"/>
    <dgm:cxn modelId="{36275DE5-D2FA-408B-9C2E-A9782C4254DC}" type="presOf" srcId="{7EA04785-A655-4C71-852A-D4D48AC10190}" destId="{83BB7CF0-2DEA-425D-8E23-B46027B17B78}" srcOrd="0" destOrd="0" presId="urn:microsoft.com/office/officeart/2005/8/layout/vList5"/>
    <dgm:cxn modelId="{7A9F829D-FAF8-4353-A532-3D93B15F5D4F}" type="presOf" srcId="{28C2CC27-116C-4CCE-B417-754A042A820A}" destId="{66C82036-A9B1-450A-BC23-9FA339F8D3E9}" srcOrd="0" destOrd="1" presId="urn:microsoft.com/office/officeart/2005/8/layout/vList5"/>
    <dgm:cxn modelId="{762A085B-C512-4131-9BA6-611A7E2B7AC2}" type="presOf" srcId="{880E4814-1CF1-41EE-A3EC-E5571EBE8012}" destId="{B24C5350-30C4-4140-B8C4-C1EC74B45EC1}" srcOrd="0" destOrd="0" presId="urn:microsoft.com/office/officeart/2005/8/layout/vList5"/>
    <dgm:cxn modelId="{EDA9794A-E344-4E49-A315-83057A31CEFE}" type="presOf" srcId="{125A28AF-3115-4699-B616-415280662C19}" destId="{B24C5350-30C4-4140-B8C4-C1EC74B45EC1}" srcOrd="0" destOrd="2" presId="urn:microsoft.com/office/officeart/2005/8/layout/vList5"/>
    <dgm:cxn modelId="{C60A08D9-A8F2-4108-8764-76C4C0B620DD}" srcId="{7EA04785-A655-4C71-852A-D4D48AC10190}" destId="{125A28AF-3115-4699-B616-415280662C19}" srcOrd="2" destOrd="0" parTransId="{454BD3FE-4669-40A6-A147-940B3320720D}" sibTransId="{089CE0FD-695E-4B8F-9D2A-5218A402868E}"/>
    <dgm:cxn modelId="{D71D9BE4-84E9-41FD-B279-AAFE0B5593DE}" srcId="{086089E6-1CF5-4E11-8B3C-6A1C1D99DFE2}" destId="{28C2CC27-116C-4CCE-B417-754A042A820A}" srcOrd="1" destOrd="0" parTransId="{704E9EB3-94F1-4B14-AE0B-57CF84CFB186}" sibTransId="{F1D2890B-9890-4181-B8A7-3C43DF79E3B7}"/>
    <dgm:cxn modelId="{4AB93703-1A0B-4243-9A08-FF490C4AEE10}" srcId="{7EA04785-A655-4C71-852A-D4D48AC10190}" destId="{58F79ED6-3111-42E7-8229-3000C2E18583}" srcOrd="3" destOrd="0" parTransId="{04F85238-F453-4FCA-BA68-90B548B56D0B}" sibTransId="{27F07450-DCC3-4EEF-AD7F-96DF7038B219}"/>
    <dgm:cxn modelId="{182BD769-75BF-4A1C-ABD8-D02005CF99C7}" srcId="{7EA04785-A655-4C71-852A-D4D48AC10190}" destId="{ED94480A-9B6A-42DE-836F-C76DA16CFC08}" srcOrd="1" destOrd="0" parTransId="{095C094F-863D-4D49-93C6-5A020E614B6D}" sibTransId="{CBD9E48E-82CF-407A-9388-6D4A48D75059}"/>
    <dgm:cxn modelId="{753D3394-D3FD-466E-9D1C-ACC5A29D6C0B}" type="presOf" srcId="{B43674F8-9E9E-4685-A735-DABCCE2F2CB8}" destId="{05CE42DC-4CA1-4E84-816F-D56DC7A434A5}" srcOrd="0" destOrd="0" presId="urn:microsoft.com/office/officeart/2005/8/layout/vList5"/>
    <dgm:cxn modelId="{A62E453A-7451-4EE5-BCFF-93811C9A6D7A}" type="presParOf" srcId="{05CE42DC-4CA1-4E84-816F-D56DC7A434A5}" destId="{7C8E486B-32FF-402F-8F7B-77B68BC87637}" srcOrd="0" destOrd="0" presId="urn:microsoft.com/office/officeart/2005/8/layout/vList5"/>
    <dgm:cxn modelId="{6024B1BD-2936-45F9-9395-795CA371BB71}" type="presParOf" srcId="{7C8E486B-32FF-402F-8F7B-77B68BC87637}" destId="{37B69EC3-81AB-4D1F-8FDD-C7AEE154F861}" srcOrd="0" destOrd="0" presId="urn:microsoft.com/office/officeart/2005/8/layout/vList5"/>
    <dgm:cxn modelId="{ADED27AD-0348-4AF2-A5A1-7E2C6B55F119}" type="presParOf" srcId="{7C8E486B-32FF-402F-8F7B-77B68BC87637}" destId="{66C82036-A9B1-450A-BC23-9FA339F8D3E9}" srcOrd="1" destOrd="0" presId="urn:microsoft.com/office/officeart/2005/8/layout/vList5"/>
    <dgm:cxn modelId="{C451D7B0-037F-4F6B-8FFE-3715D831A170}" type="presParOf" srcId="{05CE42DC-4CA1-4E84-816F-D56DC7A434A5}" destId="{814CDCAF-3D29-4E90-BA3A-7050C29F4268}" srcOrd="1" destOrd="0" presId="urn:microsoft.com/office/officeart/2005/8/layout/vList5"/>
    <dgm:cxn modelId="{7B75E444-9F15-4629-B9A6-0C360C706017}" type="presParOf" srcId="{05CE42DC-4CA1-4E84-816F-D56DC7A434A5}" destId="{DAC3BE2E-2FBA-4A2F-B1F6-D483F29A908B}" srcOrd="2" destOrd="0" presId="urn:microsoft.com/office/officeart/2005/8/layout/vList5"/>
    <dgm:cxn modelId="{2CA8F2F9-9051-495B-AC36-F4F28BE235E3}" type="presParOf" srcId="{DAC3BE2E-2FBA-4A2F-B1F6-D483F29A908B}" destId="{83BB7CF0-2DEA-425D-8E23-B46027B17B78}" srcOrd="0" destOrd="0" presId="urn:microsoft.com/office/officeart/2005/8/layout/vList5"/>
    <dgm:cxn modelId="{FBBE2205-2AAA-48A5-A2CF-D2E7506E8BE5}" type="presParOf" srcId="{DAC3BE2E-2FBA-4A2F-B1F6-D483F29A908B}" destId="{B24C5350-30C4-4140-B8C4-C1EC74B45EC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9BD0A-DE9B-45F6-85C8-4BC465A287F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tr-TR"/>
        </a:p>
      </dgm:t>
    </dgm:pt>
    <dgm:pt modelId="{2A71EE31-61FD-4F05-87B3-59A7855EA295}">
      <dgm:prSet/>
      <dgm:spPr/>
      <dgm:t>
        <a:bodyPr/>
        <a:lstStyle/>
        <a:p>
          <a:pPr rtl="0"/>
          <a:r>
            <a:rPr lang="tr-TR" smtClean="0"/>
            <a:t>Sektörler</a:t>
          </a:r>
          <a:endParaRPr lang="tr-TR"/>
        </a:p>
      </dgm:t>
    </dgm:pt>
    <dgm:pt modelId="{BF9D62B6-C068-45E8-9F06-FF87A85D33B1}" type="parTrans" cxnId="{C075677A-FCB0-4581-A8CA-3938A5EA08E7}">
      <dgm:prSet/>
      <dgm:spPr/>
      <dgm:t>
        <a:bodyPr/>
        <a:lstStyle/>
        <a:p>
          <a:endParaRPr lang="tr-TR"/>
        </a:p>
      </dgm:t>
    </dgm:pt>
    <dgm:pt modelId="{3CE2EB45-C932-46CF-9700-940BBEE60766}" type="sibTrans" cxnId="{C075677A-FCB0-4581-A8CA-3938A5EA08E7}">
      <dgm:prSet/>
      <dgm:spPr/>
      <dgm:t>
        <a:bodyPr/>
        <a:lstStyle/>
        <a:p>
          <a:endParaRPr lang="tr-TR"/>
        </a:p>
      </dgm:t>
    </dgm:pt>
    <dgm:pt modelId="{C7BDB82A-27A4-4622-BA50-41A373B00E3B}">
      <dgm:prSet/>
      <dgm:spPr/>
      <dgm:t>
        <a:bodyPr/>
        <a:lstStyle/>
        <a:p>
          <a:pPr rtl="0"/>
          <a:r>
            <a:rPr lang="tr-TR" smtClean="0"/>
            <a:t>26.1 Elektronik bileşenlerin ve devre kartlarının imalatı</a:t>
          </a:r>
          <a:endParaRPr lang="tr-TR"/>
        </a:p>
      </dgm:t>
    </dgm:pt>
    <dgm:pt modelId="{6BA6116B-D089-414D-9090-C2F30059A550}" type="parTrans" cxnId="{18B86DA1-B731-4558-A7D3-922EC010E752}">
      <dgm:prSet/>
      <dgm:spPr/>
      <dgm:t>
        <a:bodyPr/>
        <a:lstStyle/>
        <a:p>
          <a:endParaRPr lang="tr-TR"/>
        </a:p>
      </dgm:t>
    </dgm:pt>
    <dgm:pt modelId="{816E6E6C-7AC8-452D-9DE6-CB260E84C211}" type="sibTrans" cxnId="{18B86DA1-B731-4558-A7D3-922EC010E752}">
      <dgm:prSet/>
      <dgm:spPr/>
      <dgm:t>
        <a:bodyPr/>
        <a:lstStyle/>
        <a:p>
          <a:endParaRPr lang="tr-TR"/>
        </a:p>
      </dgm:t>
    </dgm:pt>
    <dgm:pt modelId="{42194A38-9728-4E64-8F9F-DAAFE4007A88}">
      <dgm:prSet/>
      <dgm:spPr/>
      <dgm:t>
        <a:bodyPr/>
        <a:lstStyle/>
        <a:p>
          <a:pPr rtl="0"/>
          <a:r>
            <a:rPr lang="tr-TR" smtClean="0"/>
            <a:t>26.3 İletişim ekipmanlarının imalatı</a:t>
          </a:r>
          <a:endParaRPr lang="tr-TR"/>
        </a:p>
      </dgm:t>
    </dgm:pt>
    <dgm:pt modelId="{A01950E6-FD1E-45E3-836D-0DCBE8CC14F3}" type="parTrans" cxnId="{860DA613-681C-4507-AB0B-6AC2C9E962D5}">
      <dgm:prSet/>
      <dgm:spPr/>
      <dgm:t>
        <a:bodyPr/>
        <a:lstStyle/>
        <a:p>
          <a:endParaRPr lang="tr-TR"/>
        </a:p>
      </dgm:t>
    </dgm:pt>
    <dgm:pt modelId="{6EBBFC44-68B9-449A-A669-F0059026F351}" type="sibTrans" cxnId="{860DA613-681C-4507-AB0B-6AC2C9E962D5}">
      <dgm:prSet/>
      <dgm:spPr/>
      <dgm:t>
        <a:bodyPr/>
        <a:lstStyle/>
        <a:p>
          <a:endParaRPr lang="tr-TR"/>
        </a:p>
      </dgm:t>
    </dgm:pt>
    <dgm:pt modelId="{3C14BB7A-55E1-4EEE-816C-26C6D7F93200}">
      <dgm:prSet/>
      <dgm:spPr/>
      <dgm:t>
        <a:bodyPr/>
        <a:lstStyle/>
        <a:p>
          <a:pPr rtl="0"/>
          <a:r>
            <a:rPr lang="tr-TR" dirty="0" smtClean="0"/>
            <a:t>26.4 Tüketici elektroniği ürünlerinin imalatı</a:t>
          </a:r>
          <a:endParaRPr lang="tr-TR" dirty="0"/>
        </a:p>
      </dgm:t>
    </dgm:pt>
    <dgm:pt modelId="{4405918F-18C3-4CCC-8DF6-7D48A5499C5F}" type="parTrans" cxnId="{3F4DE4CB-38E0-4CF7-BF8F-4BC3CA14295E}">
      <dgm:prSet/>
      <dgm:spPr/>
      <dgm:t>
        <a:bodyPr/>
        <a:lstStyle/>
        <a:p>
          <a:endParaRPr lang="tr-TR"/>
        </a:p>
      </dgm:t>
    </dgm:pt>
    <dgm:pt modelId="{7F835B42-86A0-4C5D-87C4-8802712D3735}" type="sibTrans" cxnId="{3F4DE4CB-38E0-4CF7-BF8F-4BC3CA14295E}">
      <dgm:prSet/>
      <dgm:spPr/>
      <dgm:t>
        <a:bodyPr/>
        <a:lstStyle/>
        <a:p>
          <a:endParaRPr lang="tr-TR"/>
        </a:p>
      </dgm:t>
    </dgm:pt>
    <dgm:pt modelId="{CEAC1619-54CA-4B37-8562-A952D9F07C8D}">
      <dgm:prSet/>
      <dgm:spPr/>
      <dgm:t>
        <a:bodyPr/>
        <a:lstStyle/>
        <a:p>
          <a:pPr rtl="0"/>
          <a:r>
            <a:rPr lang="tr-TR" smtClean="0"/>
            <a:t>26.5 Ölçme, test ve seyrüsefer amaçlı alet ve cihazlar ile saat imalatı (26.52 Kol saatlerinin, masa ve duvar saatlerinin ve benzerlerinin imalatı hariçtir.)</a:t>
          </a:r>
          <a:endParaRPr lang="tr-TR"/>
        </a:p>
      </dgm:t>
    </dgm:pt>
    <dgm:pt modelId="{C8086EBC-855D-4577-9157-ADD47F4E8BEB}" type="parTrans" cxnId="{38FE9C09-5DEB-4E81-8C11-01801118DEF0}">
      <dgm:prSet/>
      <dgm:spPr/>
      <dgm:t>
        <a:bodyPr/>
        <a:lstStyle/>
        <a:p>
          <a:endParaRPr lang="tr-TR"/>
        </a:p>
      </dgm:t>
    </dgm:pt>
    <dgm:pt modelId="{532AA693-8E97-44C2-BFC3-F687E197C5CD}" type="sibTrans" cxnId="{38FE9C09-5DEB-4E81-8C11-01801118DEF0}">
      <dgm:prSet/>
      <dgm:spPr/>
      <dgm:t>
        <a:bodyPr/>
        <a:lstStyle/>
        <a:p>
          <a:endParaRPr lang="tr-TR"/>
        </a:p>
      </dgm:t>
    </dgm:pt>
    <dgm:pt modelId="{513B4810-1F70-4ECB-8C81-7455EFF8EDE7}">
      <dgm:prSet/>
      <dgm:spPr/>
      <dgm:t>
        <a:bodyPr/>
        <a:lstStyle/>
        <a:p>
          <a:pPr rtl="0"/>
          <a:r>
            <a:rPr lang="tr-TR" smtClean="0"/>
            <a:t>Proje konuları</a:t>
          </a:r>
          <a:endParaRPr lang="tr-TR"/>
        </a:p>
      </dgm:t>
    </dgm:pt>
    <dgm:pt modelId="{DA85C981-81F5-4EE5-B278-5048C17DC9DA}" type="parTrans" cxnId="{5E3036F5-DB0D-4D00-93AE-E143FBE41C1D}">
      <dgm:prSet/>
      <dgm:spPr/>
      <dgm:t>
        <a:bodyPr/>
        <a:lstStyle/>
        <a:p>
          <a:endParaRPr lang="tr-TR"/>
        </a:p>
      </dgm:t>
    </dgm:pt>
    <dgm:pt modelId="{88399E98-25B9-4014-843A-2202C47CA8EB}" type="sibTrans" cxnId="{5E3036F5-DB0D-4D00-93AE-E143FBE41C1D}">
      <dgm:prSet/>
      <dgm:spPr/>
      <dgm:t>
        <a:bodyPr/>
        <a:lstStyle/>
        <a:p>
          <a:endParaRPr lang="tr-TR"/>
        </a:p>
      </dgm:t>
    </dgm:pt>
    <dgm:pt modelId="{9F76A7E2-3B18-4F51-9F6F-6386C990FA64}">
      <dgm:prSet/>
      <dgm:spPr/>
      <dgm:t>
        <a:bodyPr/>
        <a:lstStyle/>
        <a:p>
          <a:pPr rtl="0"/>
          <a:r>
            <a:rPr lang="tr-TR" smtClean="0"/>
            <a:t>5G ve ötesi teknolojiler dâhil olmak üzere yerli elektronik haberleşme şebeke ve altyapı bileşenleri kapsamında yeni nesil mobil haberleşme teknolojileri konularında</a:t>
          </a:r>
          <a:endParaRPr lang="tr-TR"/>
        </a:p>
      </dgm:t>
    </dgm:pt>
    <dgm:pt modelId="{E10FAA79-C25D-49A7-B274-FF50AB672EB6}" type="parTrans" cxnId="{284A6A61-A14E-47D1-BD17-C4990B0999ED}">
      <dgm:prSet/>
      <dgm:spPr/>
      <dgm:t>
        <a:bodyPr/>
        <a:lstStyle/>
        <a:p>
          <a:endParaRPr lang="tr-TR"/>
        </a:p>
      </dgm:t>
    </dgm:pt>
    <dgm:pt modelId="{44843929-3CAC-4063-A2DB-81342995D24B}" type="sibTrans" cxnId="{284A6A61-A14E-47D1-BD17-C4990B0999ED}">
      <dgm:prSet/>
      <dgm:spPr/>
      <dgm:t>
        <a:bodyPr/>
        <a:lstStyle/>
        <a:p>
          <a:endParaRPr lang="tr-TR"/>
        </a:p>
      </dgm:t>
    </dgm:pt>
    <dgm:pt modelId="{5682C049-CC55-4CB5-8825-95A9F399B87B}" type="pres">
      <dgm:prSet presAssocID="{3609BD0A-DE9B-45F6-85C8-4BC465A287FD}" presName="Name0" presStyleCnt="0">
        <dgm:presLayoutVars>
          <dgm:dir/>
          <dgm:animLvl val="lvl"/>
          <dgm:resizeHandles val="exact"/>
        </dgm:presLayoutVars>
      </dgm:prSet>
      <dgm:spPr/>
      <dgm:t>
        <a:bodyPr/>
        <a:lstStyle/>
        <a:p>
          <a:endParaRPr lang="tr-TR"/>
        </a:p>
      </dgm:t>
    </dgm:pt>
    <dgm:pt modelId="{ACD52661-358C-47B9-A57E-D4BF4F0D1A80}" type="pres">
      <dgm:prSet presAssocID="{2A71EE31-61FD-4F05-87B3-59A7855EA295}" presName="linNode" presStyleCnt="0"/>
      <dgm:spPr/>
    </dgm:pt>
    <dgm:pt modelId="{4A75293F-9858-4D77-B36B-53E16A68F664}" type="pres">
      <dgm:prSet presAssocID="{2A71EE31-61FD-4F05-87B3-59A7855EA295}" presName="parentText" presStyleLbl="node1" presStyleIdx="0" presStyleCnt="2">
        <dgm:presLayoutVars>
          <dgm:chMax val="1"/>
          <dgm:bulletEnabled val="1"/>
        </dgm:presLayoutVars>
      </dgm:prSet>
      <dgm:spPr/>
      <dgm:t>
        <a:bodyPr/>
        <a:lstStyle/>
        <a:p>
          <a:endParaRPr lang="tr-TR"/>
        </a:p>
      </dgm:t>
    </dgm:pt>
    <dgm:pt modelId="{1535F795-756F-4A87-ABBE-4A30A612A0BA}" type="pres">
      <dgm:prSet presAssocID="{2A71EE31-61FD-4F05-87B3-59A7855EA295}" presName="descendantText" presStyleLbl="alignAccFollowNode1" presStyleIdx="0" presStyleCnt="2">
        <dgm:presLayoutVars>
          <dgm:bulletEnabled val="1"/>
        </dgm:presLayoutVars>
      </dgm:prSet>
      <dgm:spPr/>
      <dgm:t>
        <a:bodyPr/>
        <a:lstStyle/>
        <a:p>
          <a:endParaRPr lang="tr-TR"/>
        </a:p>
      </dgm:t>
    </dgm:pt>
    <dgm:pt modelId="{10C59167-6300-4A4D-B328-BFF685EC9AF1}" type="pres">
      <dgm:prSet presAssocID="{3CE2EB45-C932-46CF-9700-940BBEE60766}" presName="sp" presStyleCnt="0"/>
      <dgm:spPr/>
    </dgm:pt>
    <dgm:pt modelId="{5B96A7A2-C689-498B-A321-C50578A663C8}" type="pres">
      <dgm:prSet presAssocID="{513B4810-1F70-4ECB-8C81-7455EFF8EDE7}" presName="linNode" presStyleCnt="0"/>
      <dgm:spPr/>
    </dgm:pt>
    <dgm:pt modelId="{9AA56EC3-78A3-4859-9869-A48344750A3D}" type="pres">
      <dgm:prSet presAssocID="{513B4810-1F70-4ECB-8C81-7455EFF8EDE7}" presName="parentText" presStyleLbl="node1" presStyleIdx="1" presStyleCnt="2">
        <dgm:presLayoutVars>
          <dgm:chMax val="1"/>
          <dgm:bulletEnabled val="1"/>
        </dgm:presLayoutVars>
      </dgm:prSet>
      <dgm:spPr/>
      <dgm:t>
        <a:bodyPr/>
        <a:lstStyle/>
        <a:p>
          <a:endParaRPr lang="tr-TR"/>
        </a:p>
      </dgm:t>
    </dgm:pt>
    <dgm:pt modelId="{8588E5F4-A690-4F39-9CEB-F7413C45F47D}" type="pres">
      <dgm:prSet presAssocID="{513B4810-1F70-4ECB-8C81-7455EFF8EDE7}" presName="descendantText" presStyleLbl="alignAccFollowNode1" presStyleIdx="1" presStyleCnt="2">
        <dgm:presLayoutVars>
          <dgm:bulletEnabled val="1"/>
        </dgm:presLayoutVars>
      </dgm:prSet>
      <dgm:spPr/>
      <dgm:t>
        <a:bodyPr/>
        <a:lstStyle/>
        <a:p>
          <a:endParaRPr lang="tr-TR"/>
        </a:p>
      </dgm:t>
    </dgm:pt>
  </dgm:ptLst>
  <dgm:cxnLst>
    <dgm:cxn modelId="{860DA613-681C-4507-AB0B-6AC2C9E962D5}" srcId="{2A71EE31-61FD-4F05-87B3-59A7855EA295}" destId="{42194A38-9728-4E64-8F9F-DAAFE4007A88}" srcOrd="1" destOrd="0" parTransId="{A01950E6-FD1E-45E3-836D-0DCBE8CC14F3}" sibTransId="{6EBBFC44-68B9-449A-A669-F0059026F351}"/>
    <dgm:cxn modelId="{1430AFEB-F8CB-4743-B70B-63EACB51D00B}" type="presOf" srcId="{9F76A7E2-3B18-4F51-9F6F-6386C990FA64}" destId="{8588E5F4-A690-4F39-9CEB-F7413C45F47D}" srcOrd="0" destOrd="0" presId="urn:microsoft.com/office/officeart/2005/8/layout/vList5"/>
    <dgm:cxn modelId="{308D5902-D13D-4A67-9704-0218E6B0DBC4}" type="presOf" srcId="{CEAC1619-54CA-4B37-8562-A952D9F07C8D}" destId="{1535F795-756F-4A87-ABBE-4A30A612A0BA}" srcOrd="0" destOrd="3" presId="urn:microsoft.com/office/officeart/2005/8/layout/vList5"/>
    <dgm:cxn modelId="{555ADCA2-1386-4630-82CD-EAE1AA066B10}" type="presOf" srcId="{42194A38-9728-4E64-8F9F-DAAFE4007A88}" destId="{1535F795-756F-4A87-ABBE-4A30A612A0BA}" srcOrd="0" destOrd="1" presId="urn:microsoft.com/office/officeart/2005/8/layout/vList5"/>
    <dgm:cxn modelId="{38FE9C09-5DEB-4E81-8C11-01801118DEF0}" srcId="{2A71EE31-61FD-4F05-87B3-59A7855EA295}" destId="{CEAC1619-54CA-4B37-8562-A952D9F07C8D}" srcOrd="3" destOrd="0" parTransId="{C8086EBC-855D-4577-9157-ADD47F4E8BEB}" sibTransId="{532AA693-8E97-44C2-BFC3-F687E197C5CD}"/>
    <dgm:cxn modelId="{37CD7144-985B-4A0F-95B3-B2E3A44CB00B}" type="presOf" srcId="{3609BD0A-DE9B-45F6-85C8-4BC465A287FD}" destId="{5682C049-CC55-4CB5-8825-95A9F399B87B}" srcOrd="0" destOrd="0" presId="urn:microsoft.com/office/officeart/2005/8/layout/vList5"/>
    <dgm:cxn modelId="{5E3036F5-DB0D-4D00-93AE-E143FBE41C1D}" srcId="{3609BD0A-DE9B-45F6-85C8-4BC465A287FD}" destId="{513B4810-1F70-4ECB-8C81-7455EFF8EDE7}" srcOrd="1" destOrd="0" parTransId="{DA85C981-81F5-4EE5-B278-5048C17DC9DA}" sibTransId="{88399E98-25B9-4014-843A-2202C47CA8EB}"/>
    <dgm:cxn modelId="{C075677A-FCB0-4581-A8CA-3938A5EA08E7}" srcId="{3609BD0A-DE9B-45F6-85C8-4BC465A287FD}" destId="{2A71EE31-61FD-4F05-87B3-59A7855EA295}" srcOrd="0" destOrd="0" parTransId="{BF9D62B6-C068-45E8-9F06-FF87A85D33B1}" sibTransId="{3CE2EB45-C932-46CF-9700-940BBEE60766}"/>
    <dgm:cxn modelId="{1163978D-1402-4A83-9CCD-2D5432B5299B}" type="presOf" srcId="{C7BDB82A-27A4-4622-BA50-41A373B00E3B}" destId="{1535F795-756F-4A87-ABBE-4A30A612A0BA}" srcOrd="0" destOrd="0" presId="urn:microsoft.com/office/officeart/2005/8/layout/vList5"/>
    <dgm:cxn modelId="{18B86DA1-B731-4558-A7D3-922EC010E752}" srcId="{2A71EE31-61FD-4F05-87B3-59A7855EA295}" destId="{C7BDB82A-27A4-4622-BA50-41A373B00E3B}" srcOrd="0" destOrd="0" parTransId="{6BA6116B-D089-414D-9090-C2F30059A550}" sibTransId="{816E6E6C-7AC8-452D-9DE6-CB260E84C211}"/>
    <dgm:cxn modelId="{3F4DE4CB-38E0-4CF7-BF8F-4BC3CA14295E}" srcId="{2A71EE31-61FD-4F05-87B3-59A7855EA295}" destId="{3C14BB7A-55E1-4EEE-816C-26C6D7F93200}" srcOrd="2" destOrd="0" parTransId="{4405918F-18C3-4CCC-8DF6-7D48A5499C5F}" sibTransId="{7F835B42-86A0-4C5D-87C4-8802712D3735}"/>
    <dgm:cxn modelId="{452A01F3-22B5-4F41-9761-F62978EF6D79}" type="presOf" srcId="{2A71EE31-61FD-4F05-87B3-59A7855EA295}" destId="{4A75293F-9858-4D77-B36B-53E16A68F664}" srcOrd="0" destOrd="0" presId="urn:microsoft.com/office/officeart/2005/8/layout/vList5"/>
    <dgm:cxn modelId="{284A6A61-A14E-47D1-BD17-C4990B0999ED}" srcId="{513B4810-1F70-4ECB-8C81-7455EFF8EDE7}" destId="{9F76A7E2-3B18-4F51-9F6F-6386C990FA64}" srcOrd="0" destOrd="0" parTransId="{E10FAA79-C25D-49A7-B274-FF50AB672EB6}" sibTransId="{44843929-3CAC-4063-A2DB-81342995D24B}"/>
    <dgm:cxn modelId="{D2B89879-992F-469A-8B9C-EC7310C09360}" type="presOf" srcId="{513B4810-1F70-4ECB-8C81-7455EFF8EDE7}" destId="{9AA56EC3-78A3-4859-9869-A48344750A3D}" srcOrd="0" destOrd="0" presId="urn:microsoft.com/office/officeart/2005/8/layout/vList5"/>
    <dgm:cxn modelId="{7CAD7997-3E16-4F41-A6CD-AEC57A392D2B}" type="presOf" srcId="{3C14BB7A-55E1-4EEE-816C-26C6D7F93200}" destId="{1535F795-756F-4A87-ABBE-4A30A612A0BA}" srcOrd="0" destOrd="2" presId="urn:microsoft.com/office/officeart/2005/8/layout/vList5"/>
    <dgm:cxn modelId="{05683BDB-665E-4421-8E95-31EA317CFE61}" type="presParOf" srcId="{5682C049-CC55-4CB5-8825-95A9F399B87B}" destId="{ACD52661-358C-47B9-A57E-D4BF4F0D1A80}" srcOrd="0" destOrd="0" presId="urn:microsoft.com/office/officeart/2005/8/layout/vList5"/>
    <dgm:cxn modelId="{5F1547EB-6CE1-44DF-9BB9-3028E8B54F24}" type="presParOf" srcId="{ACD52661-358C-47B9-A57E-D4BF4F0D1A80}" destId="{4A75293F-9858-4D77-B36B-53E16A68F664}" srcOrd="0" destOrd="0" presId="urn:microsoft.com/office/officeart/2005/8/layout/vList5"/>
    <dgm:cxn modelId="{D6ACA5B1-9332-49C6-A3E3-90C0519DB1EF}" type="presParOf" srcId="{ACD52661-358C-47B9-A57E-D4BF4F0D1A80}" destId="{1535F795-756F-4A87-ABBE-4A30A612A0BA}" srcOrd="1" destOrd="0" presId="urn:microsoft.com/office/officeart/2005/8/layout/vList5"/>
    <dgm:cxn modelId="{93C66D8E-7C61-461F-B7DD-210479ABAEE3}" type="presParOf" srcId="{5682C049-CC55-4CB5-8825-95A9F399B87B}" destId="{10C59167-6300-4A4D-B328-BFF685EC9AF1}" srcOrd="1" destOrd="0" presId="urn:microsoft.com/office/officeart/2005/8/layout/vList5"/>
    <dgm:cxn modelId="{73FDAE0A-6A02-45DF-ADF7-911B76E25B90}" type="presParOf" srcId="{5682C049-CC55-4CB5-8825-95A9F399B87B}" destId="{5B96A7A2-C689-498B-A321-C50578A663C8}" srcOrd="2" destOrd="0" presId="urn:microsoft.com/office/officeart/2005/8/layout/vList5"/>
    <dgm:cxn modelId="{6E97B94B-D3D6-4B32-BCAE-651AD7234C16}" type="presParOf" srcId="{5B96A7A2-C689-498B-A321-C50578A663C8}" destId="{9AA56EC3-78A3-4859-9869-A48344750A3D}" srcOrd="0" destOrd="0" presId="urn:microsoft.com/office/officeart/2005/8/layout/vList5"/>
    <dgm:cxn modelId="{BC904FBB-97D1-477B-8926-69CCDF617622}" type="presParOf" srcId="{5B96A7A2-C689-498B-A321-C50578A663C8}" destId="{8588E5F4-A690-4F39-9CEB-F7413C45F47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2036-A9B1-450A-BC23-9FA339F8D3E9}">
      <dsp:nvSpPr>
        <dsp:cNvPr id="0" name=""/>
        <dsp:cNvSpPr/>
      </dsp:nvSpPr>
      <dsp:spPr>
        <a:xfrm rot="5400000">
          <a:off x="2865389" y="-605494"/>
          <a:ext cx="1906218" cy="35938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29.1 Motorlu kara taşıtlarının imalatı</a:t>
          </a:r>
          <a:endParaRPr lang="tr-TR" sz="1800" kern="1200" dirty="0"/>
        </a:p>
        <a:p>
          <a:pPr marL="171450" lvl="1" indent="-171450" algn="l" defTabSz="800100" rtl="0">
            <a:lnSpc>
              <a:spcPct val="90000"/>
            </a:lnSpc>
            <a:spcBef>
              <a:spcPct val="0"/>
            </a:spcBef>
            <a:spcAft>
              <a:spcPct val="15000"/>
            </a:spcAft>
            <a:buChar char="••"/>
          </a:pPr>
          <a:r>
            <a:rPr lang="tr-TR" sz="1800" kern="1200" dirty="0" smtClean="0"/>
            <a:t>29.3 Motorlu kara taşıtları için parça ve aksesuar imalatı</a:t>
          </a:r>
          <a:endParaRPr lang="tr-TR" sz="1800" kern="1200" dirty="0"/>
        </a:p>
        <a:p>
          <a:pPr marL="171450" lvl="1" indent="-171450" algn="l" defTabSz="800100" rtl="0">
            <a:lnSpc>
              <a:spcPct val="90000"/>
            </a:lnSpc>
            <a:spcBef>
              <a:spcPct val="0"/>
            </a:spcBef>
            <a:spcAft>
              <a:spcPct val="15000"/>
            </a:spcAft>
            <a:buChar char="••"/>
          </a:pPr>
          <a:r>
            <a:rPr lang="tr-TR" sz="1800" kern="1200" dirty="0" smtClean="0"/>
            <a:t>27.2 Akümülatör ve pil imalatı</a:t>
          </a:r>
          <a:endParaRPr lang="tr-TR" sz="1800" kern="1200" dirty="0"/>
        </a:p>
      </dsp:txBody>
      <dsp:txXfrm rot="-5400000">
        <a:off x="2021558" y="331391"/>
        <a:ext cx="3500826" cy="1720110"/>
      </dsp:txXfrm>
    </dsp:sp>
    <dsp:sp modelId="{37B69EC3-81AB-4D1F-8FDD-C7AEE154F861}">
      <dsp:nvSpPr>
        <dsp:cNvPr id="0" name=""/>
        <dsp:cNvSpPr/>
      </dsp:nvSpPr>
      <dsp:spPr>
        <a:xfrm>
          <a:off x="0" y="59"/>
          <a:ext cx="2021558" cy="23827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tr-TR" sz="3300" kern="1200" smtClean="0"/>
            <a:t>Sektörler</a:t>
          </a:r>
          <a:endParaRPr lang="tr-TR" sz="3300" kern="1200"/>
        </a:p>
      </dsp:txBody>
      <dsp:txXfrm>
        <a:off x="98684" y="98743"/>
        <a:ext cx="1824190" cy="2185405"/>
      </dsp:txXfrm>
    </dsp:sp>
    <dsp:sp modelId="{B24C5350-30C4-4140-B8C4-C1EC74B45EC1}">
      <dsp:nvSpPr>
        <dsp:cNvPr id="0" name=""/>
        <dsp:cNvSpPr/>
      </dsp:nvSpPr>
      <dsp:spPr>
        <a:xfrm rot="5400000">
          <a:off x="2865389" y="1896418"/>
          <a:ext cx="1906218" cy="35938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Otomotiv sektöründe kullanılmak üzere; </a:t>
          </a:r>
          <a:endParaRPr lang="tr-TR" sz="1800" kern="1200" dirty="0"/>
        </a:p>
        <a:p>
          <a:pPr marL="171450" lvl="1" indent="-171450" algn="l" defTabSz="800100" rtl="0">
            <a:lnSpc>
              <a:spcPct val="90000"/>
            </a:lnSpc>
            <a:spcBef>
              <a:spcPct val="0"/>
            </a:spcBef>
            <a:spcAft>
              <a:spcPct val="15000"/>
            </a:spcAft>
            <a:buChar char="••"/>
          </a:pPr>
          <a:r>
            <a:rPr lang="tr-TR" sz="1800" kern="1200" dirty="0" smtClean="0"/>
            <a:t>Elektrikli ve/veya hidrojen ile çalışan motorlu kara taşıtları</a:t>
          </a:r>
          <a:endParaRPr lang="tr-TR" sz="1800" kern="1200" dirty="0"/>
        </a:p>
        <a:p>
          <a:pPr marL="171450" lvl="1" indent="-171450" algn="l" defTabSz="800100" rtl="0">
            <a:lnSpc>
              <a:spcPct val="90000"/>
            </a:lnSpc>
            <a:spcBef>
              <a:spcPct val="0"/>
            </a:spcBef>
            <a:spcAft>
              <a:spcPct val="15000"/>
            </a:spcAft>
            <a:buChar char="••"/>
          </a:pPr>
          <a:r>
            <a:rPr lang="tr-TR" sz="1800" kern="1200" smtClean="0"/>
            <a:t>Pil (batarya) teknolojisi </a:t>
          </a:r>
          <a:endParaRPr lang="tr-TR" sz="1800" kern="1200"/>
        </a:p>
        <a:p>
          <a:pPr marL="171450" lvl="1" indent="-171450" algn="l" defTabSz="800100" rtl="0">
            <a:lnSpc>
              <a:spcPct val="90000"/>
            </a:lnSpc>
            <a:spcBef>
              <a:spcPct val="0"/>
            </a:spcBef>
            <a:spcAft>
              <a:spcPct val="15000"/>
            </a:spcAft>
            <a:buChar char="••"/>
          </a:pPr>
          <a:r>
            <a:rPr lang="tr-TR" sz="1800" kern="1200" smtClean="0"/>
            <a:t>Yakıt hücresi</a:t>
          </a:r>
          <a:endParaRPr lang="tr-TR" sz="1800" kern="1200"/>
        </a:p>
      </dsp:txBody>
      <dsp:txXfrm rot="-5400000">
        <a:off x="2021558" y="2833303"/>
        <a:ext cx="3500826" cy="1720110"/>
      </dsp:txXfrm>
    </dsp:sp>
    <dsp:sp modelId="{83BB7CF0-2DEA-425D-8E23-B46027B17B78}">
      <dsp:nvSpPr>
        <dsp:cNvPr id="0" name=""/>
        <dsp:cNvSpPr/>
      </dsp:nvSpPr>
      <dsp:spPr>
        <a:xfrm>
          <a:off x="0" y="2501971"/>
          <a:ext cx="2021558" cy="23827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tr-TR" sz="3300" kern="1200" dirty="0" smtClean="0"/>
            <a:t>Proje Konuları</a:t>
          </a:r>
          <a:endParaRPr lang="tr-TR" sz="3300" kern="1200" dirty="0"/>
        </a:p>
      </dsp:txBody>
      <dsp:txXfrm>
        <a:off x="98684" y="2600655"/>
        <a:ext cx="1824190" cy="2185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5F795-756F-4A87-ABBE-4A30A612A0BA}">
      <dsp:nvSpPr>
        <dsp:cNvPr id="0" name=""/>
        <dsp:cNvSpPr/>
      </dsp:nvSpPr>
      <dsp:spPr>
        <a:xfrm rot="5400000">
          <a:off x="2940344" y="-640767"/>
          <a:ext cx="1906218" cy="366442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tr-TR" sz="1400" kern="1200" smtClean="0"/>
            <a:t>26.1 Elektronik bileşenlerin ve devre kartlarının imalatı</a:t>
          </a:r>
          <a:endParaRPr lang="tr-TR" sz="1400" kern="1200"/>
        </a:p>
        <a:p>
          <a:pPr marL="114300" lvl="1" indent="-114300" algn="l" defTabSz="622300" rtl="0">
            <a:lnSpc>
              <a:spcPct val="90000"/>
            </a:lnSpc>
            <a:spcBef>
              <a:spcPct val="0"/>
            </a:spcBef>
            <a:spcAft>
              <a:spcPct val="15000"/>
            </a:spcAft>
            <a:buChar char="••"/>
          </a:pPr>
          <a:r>
            <a:rPr lang="tr-TR" sz="1400" kern="1200" smtClean="0"/>
            <a:t>26.3 İletişim ekipmanlarının imalatı</a:t>
          </a:r>
          <a:endParaRPr lang="tr-TR" sz="1400" kern="1200"/>
        </a:p>
        <a:p>
          <a:pPr marL="114300" lvl="1" indent="-114300" algn="l" defTabSz="622300" rtl="0">
            <a:lnSpc>
              <a:spcPct val="90000"/>
            </a:lnSpc>
            <a:spcBef>
              <a:spcPct val="0"/>
            </a:spcBef>
            <a:spcAft>
              <a:spcPct val="15000"/>
            </a:spcAft>
            <a:buChar char="••"/>
          </a:pPr>
          <a:r>
            <a:rPr lang="tr-TR" sz="1400" kern="1200" dirty="0" smtClean="0"/>
            <a:t>26.4 Tüketici elektroniği ürünlerinin imalatı</a:t>
          </a:r>
          <a:endParaRPr lang="tr-TR" sz="1400" kern="1200" dirty="0"/>
        </a:p>
        <a:p>
          <a:pPr marL="114300" lvl="1" indent="-114300" algn="l" defTabSz="622300" rtl="0">
            <a:lnSpc>
              <a:spcPct val="90000"/>
            </a:lnSpc>
            <a:spcBef>
              <a:spcPct val="0"/>
            </a:spcBef>
            <a:spcAft>
              <a:spcPct val="15000"/>
            </a:spcAft>
            <a:buChar char="••"/>
          </a:pPr>
          <a:r>
            <a:rPr lang="tr-TR" sz="1400" kern="1200" smtClean="0"/>
            <a:t>26.5 Ölçme, test ve seyrüsefer amaçlı alet ve cihazlar ile saat imalatı (26.52 Kol saatlerinin, masa ve duvar saatlerinin ve benzerlerinin imalatı hariçtir.)</a:t>
          </a:r>
          <a:endParaRPr lang="tr-TR" sz="1400" kern="1200"/>
        </a:p>
      </dsp:txBody>
      <dsp:txXfrm rot="-5400000">
        <a:off x="2061240" y="331391"/>
        <a:ext cx="3571372" cy="1720110"/>
      </dsp:txXfrm>
    </dsp:sp>
    <dsp:sp modelId="{4A75293F-9858-4D77-B36B-53E16A68F664}">
      <dsp:nvSpPr>
        <dsp:cNvPr id="0" name=""/>
        <dsp:cNvSpPr/>
      </dsp:nvSpPr>
      <dsp:spPr>
        <a:xfrm>
          <a:off x="0" y="59"/>
          <a:ext cx="2061240" cy="23827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tr-TR" sz="3400" kern="1200" smtClean="0"/>
            <a:t>Sektörler</a:t>
          </a:r>
          <a:endParaRPr lang="tr-TR" sz="3400" kern="1200"/>
        </a:p>
      </dsp:txBody>
      <dsp:txXfrm>
        <a:off x="100621" y="100680"/>
        <a:ext cx="1859998" cy="2181531"/>
      </dsp:txXfrm>
    </dsp:sp>
    <dsp:sp modelId="{8588E5F4-A690-4F39-9CEB-F7413C45F47D}">
      <dsp:nvSpPr>
        <dsp:cNvPr id="0" name=""/>
        <dsp:cNvSpPr/>
      </dsp:nvSpPr>
      <dsp:spPr>
        <a:xfrm rot="5400000">
          <a:off x="2940344" y="1861145"/>
          <a:ext cx="1906218" cy="366442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tr-TR" sz="1400" kern="1200" smtClean="0"/>
            <a:t>5G ve ötesi teknolojiler dâhil olmak üzere yerli elektronik haberleşme şebeke ve altyapı bileşenleri kapsamında yeni nesil mobil haberleşme teknolojileri konularında</a:t>
          </a:r>
          <a:endParaRPr lang="tr-TR" sz="1400" kern="1200"/>
        </a:p>
      </dsp:txBody>
      <dsp:txXfrm rot="-5400000">
        <a:off x="2061240" y="2833303"/>
        <a:ext cx="3571372" cy="1720110"/>
      </dsp:txXfrm>
    </dsp:sp>
    <dsp:sp modelId="{9AA56EC3-78A3-4859-9869-A48344750A3D}">
      <dsp:nvSpPr>
        <dsp:cNvPr id="0" name=""/>
        <dsp:cNvSpPr/>
      </dsp:nvSpPr>
      <dsp:spPr>
        <a:xfrm>
          <a:off x="0" y="2501971"/>
          <a:ext cx="2061240" cy="23827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tr-TR" sz="3400" kern="1200" smtClean="0"/>
            <a:t>Proje konuları</a:t>
          </a:r>
          <a:endParaRPr lang="tr-TR" sz="3400" kern="1200"/>
        </a:p>
      </dsp:txBody>
      <dsp:txXfrm>
        <a:off x="100621" y="2602592"/>
        <a:ext cx="1859998" cy="21815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EBFC7-D86E-4A76-A86C-053F2F11C72B}" type="datetimeFigureOut">
              <a:rPr lang="tr-TR" smtClean="0"/>
              <a:t>15.04.2021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01AE5-3338-4228-B63E-7FB66C995401}" type="slidenum">
              <a:rPr lang="tr-TR" smtClean="0"/>
              <a:t>‹#›</a:t>
            </a:fld>
            <a:endParaRPr lang="tr-TR"/>
          </a:p>
        </p:txBody>
      </p:sp>
    </p:spTree>
    <p:extLst>
      <p:ext uri="{BB962C8B-B14F-4D97-AF65-F5344CB8AC3E}">
        <p14:creationId xmlns:p14="http://schemas.microsoft.com/office/powerpoint/2010/main" val="313595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20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8B13268-41DC-4845-B38B-0D2AB2FDCAB5}" type="datetimeFigureOut">
              <a:rPr lang="tr-TR" smtClean="0"/>
              <a:t>15.04.2021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C10E2B-72E8-48CC-98DE-3C1946BB91FF}" type="slidenum">
              <a:rPr lang="tr-TR" smtClean="0"/>
              <a:t>‹#›</a:t>
            </a:fld>
            <a:endParaRPr lang="tr-TR"/>
          </a:p>
        </p:txBody>
      </p:sp>
    </p:spTree>
    <p:extLst>
      <p:ext uri="{BB962C8B-B14F-4D97-AF65-F5344CB8AC3E}">
        <p14:creationId xmlns:p14="http://schemas.microsoft.com/office/powerpoint/2010/main" val="184570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8B13268-41DC-4845-B38B-0D2AB2FDCAB5}" type="datetimeFigureOut">
              <a:rPr lang="tr-TR" smtClean="0"/>
              <a:t>15.04.2021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C10E2B-72E8-48CC-98DE-3C1946BB91FF}" type="slidenum">
              <a:rPr lang="tr-TR" smtClean="0"/>
              <a:t>‹#›</a:t>
            </a:fld>
            <a:endParaRPr lang="tr-TR"/>
          </a:p>
        </p:txBody>
      </p:sp>
    </p:spTree>
    <p:extLst>
      <p:ext uri="{BB962C8B-B14F-4D97-AF65-F5344CB8AC3E}">
        <p14:creationId xmlns:p14="http://schemas.microsoft.com/office/powerpoint/2010/main" val="148795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8B13268-41DC-4845-B38B-0D2AB2FDCAB5}" type="datetimeFigureOut">
              <a:rPr lang="tr-TR" smtClean="0"/>
              <a:t>15.04.2021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C10E2B-72E8-48CC-98DE-3C1946BB91FF}" type="slidenum">
              <a:rPr lang="tr-TR" smtClean="0"/>
              <a:t>‹#›</a:t>
            </a:fld>
            <a:endParaRPr lang="tr-TR"/>
          </a:p>
        </p:txBody>
      </p:sp>
    </p:spTree>
    <p:extLst>
      <p:ext uri="{BB962C8B-B14F-4D97-AF65-F5344CB8AC3E}">
        <p14:creationId xmlns:p14="http://schemas.microsoft.com/office/powerpoint/2010/main" val="3700749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4/15/2021</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146270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280391"/>
            <a:ext cx="12191999" cy="192024"/>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359663" y="301752"/>
            <a:ext cx="1225296" cy="72390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rgbClr val="18181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4/15/2021</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extLst>
      <p:ext uri="{BB962C8B-B14F-4D97-AF65-F5344CB8AC3E}">
        <p14:creationId xmlns:p14="http://schemas.microsoft.com/office/powerpoint/2010/main" val="409177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8B13268-41DC-4845-B38B-0D2AB2FDCAB5}" type="datetimeFigureOut">
              <a:rPr lang="tr-TR" smtClean="0"/>
              <a:t>15.04.2021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C10E2B-72E8-48CC-98DE-3C1946BB91FF}" type="slidenum">
              <a:rPr lang="tr-TR" smtClean="0"/>
              <a:t>‹#›</a:t>
            </a:fld>
            <a:endParaRPr lang="tr-TR"/>
          </a:p>
        </p:txBody>
      </p:sp>
    </p:spTree>
    <p:extLst>
      <p:ext uri="{BB962C8B-B14F-4D97-AF65-F5344CB8AC3E}">
        <p14:creationId xmlns:p14="http://schemas.microsoft.com/office/powerpoint/2010/main" val="317171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8B13268-41DC-4845-B38B-0D2AB2FDCAB5}" type="datetimeFigureOut">
              <a:rPr lang="tr-TR" smtClean="0"/>
              <a:t>15.04.2021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C10E2B-72E8-48CC-98DE-3C1946BB91FF}" type="slidenum">
              <a:rPr lang="tr-TR" smtClean="0"/>
              <a:t>‹#›</a:t>
            </a:fld>
            <a:endParaRPr lang="tr-TR"/>
          </a:p>
        </p:txBody>
      </p:sp>
    </p:spTree>
    <p:extLst>
      <p:ext uri="{BB962C8B-B14F-4D97-AF65-F5344CB8AC3E}">
        <p14:creationId xmlns:p14="http://schemas.microsoft.com/office/powerpoint/2010/main" val="178882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8B13268-41DC-4845-B38B-0D2AB2FDCAB5}" type="datetimeFigureOut">
              <a:rPr lang="tr-TR" smtClean="0"/>
              <a:t>15.04.2021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C10E2B-72E8-48CC-98DE-3C1946BB91FF}" type="slidenum">
              <a:rPr lang="tr-TR" smtClean="0"/>
              <a:t>‹#›</a:t>
            </a:fld>
            <a:endParaRPr lang="tr-TR"/>
          </a:p>
        </p:txBody>
      </p:sp>
    </p:spTree>
    <p:extLst>
      <p:ext uri="{BB962C8B-B14F-4D97-AF65-F5344CB8AC3E}">
        <p14:creationId xmlns:p14="http://schemas.microsoft.com/office/powerpoint/2010/main" val="100784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8B13268-41DC-4845-B38B-0D2AB2FDCAB5}" type="datetimeFigureOut">
              <a:rPr lang="tr-TR" smtClean="0"/>
              <a:t>15.04.2021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C10E2B-72E8-48CC-98DE-3C1946BB91FF}" type="slidenum">
              <a:rPr lang="tr-TR" smtClean="0"/>
              <a:t>‹#›</a:t>
            </a:fld>
            <a:endParaRPr lang="tr-TR"/>
          </a:p>
        </p:txBody>
      </p:sp>
    </p:spTree>
    <p:extLst>
      <p:ext uri="{BB962C8B-B14F-4D97-AF65-F5344CB8AC3E}">
        <p14:creationId xmlns:p14="http://schemas.microsoft.com/office/powerpoint/2010/main" val="179592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8B13268-41DC-4845-B38B-0D2AB2FDCAB5}" type="datetimeFigureOut">
              <a:rPr lang="tr-TR" smtClean="0"/>
              <a:t>15.04.2021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C10E2B-72E8-48CC-98DE-3C1946BB91FF}" type="slidenum">
              <a:rPr lang="tr-TR" smtClean="0"/>
              <a:t>‹#›</a:t>
            </a:fld>
            <a:endParaRPr lang="tr-TR"/>
          </a:p>
        </p:txBody>
      </p:sp>
    </p:spTree>
    <p:extLst>
      <p:ext uri="{BB962C8B-B14F-4D97-AF65-F5344CB8AC3E}">
        <p14:creationId xmlns:p14="http://schemas.microsoft.com/office/powerpoint/2010/main" val="342045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8B13268-41DC-4845-B38B-0D2AB2FDCAB5}" type="datetimeFigureOut">
              <a:rPr lang="tr-TR" smtClean="0"/>
              <a:t>15.04.2021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C10E2B-72E8-48CC-98DE-3C1946BB91FF}" type="slidenum">
              <a:rPr lang="tr-TR" smtClean="0"/>
              <a:t>‹#›</a:t>
            </a:fld>
            <a:endParaRPr lang="tr-TR"/>
          </a:p>
        </p:txBody>
      </p:sp>
    </p:spTree>
    <p:extLst>
      <p:ext uri="{BB962C8B-B14F-4D97-AF65-F5344CB8AC3E}">
        <p14:creationId xmlns:p14="http://schemas.microsoft.com/office/powerpoint/2010/main" val="180286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8B13268-41DC-4845-B38B-0D2AB2FDCAB5}" type="datetimeFigureOut">
              <a:rPr lang="tr-TR" smtClean="0"/>
              <a:t>15.04.2021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C10E2B-72E8-48CC-98DE-3C1946BB91FF}" type="slidenum">
              <a:rPr lang="tr-TR" smtClean="0"/>
              <a:t>‹#›</a:t>
            </a:fld>
            <a:endParaRPr lang="tr-TR"/>
          </a:p>
        </p:txBody>
      </p:sp>
    </p:spTree>
    <p:extLst>
      <p:ext uri="{BB962C8B-B14F-4D97-AF65-F5344CB8AC3E}">
        <p14:creationId xmlns:p14="http://schemas.microsoft.com/office/powerpoint/2010/main" val="313518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8B13268-41DC-4845-B38B-0D2AB2FDCAB5}" type="datetimeFigureOut">
              <a:rPr lang="tr-TR" smtClean="0"/>
              <a:t>15.04.2021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C10E2B-72E8-48CC-98DE-3C1946BB91FF}" type="slidenum">
              <a:rPr lang="tr-TR" smtClean="0"/>
              <a:t>‹#›</a:t>
            </a:fld>
            <a:endParaRPr lang="tr-TR"/>
          </a:p>
        </p:txBody>
      </p:sp>
    </p:spTree>
    <p:extLst>
      <p:ext uri="{BB962C8B-B14F-4D97-AF65-F5344CB8AC3E}">
        <p14:creationId xmlns:p14="http://schemas.microsoft.com/office/powerpoint/2010/main" val="2282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13268-41DC-4845-B38B-0D2AB2FDCAB5}" type="datetimeFigureOut">
              <a:rPr lang="tr-TR" smtClean="0"/>
              <a:t>15.04.2021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10E2B-72E8-48CC-98DE-3C1946BB91FF}" type="slidenum">
              <a:rPr lang="tr-TR" smtClean="0"/>
              <a:t>‹#›</a:t>
            </a:fld>
            <a:endParaRPr lang="tr-TR"/>
          </a:p>
        </p:txBody>
      </p:sp>
    </p:spTree>
    <p:extLst>
      <p:ext uri="{BB962C8B-B14F-4D97-AF65-F5344CB8AC3E}">
        <p14:creationId xmlns:p14="http://schemas.microsoft.com/office/powerpoint/2010/main" val="4057965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0.jpeg"/><Relationship Id="rId5" Type="http://schemas.openxmlformats.org/officeDocument/2006/relationships/tags" Target="../tags/tag5.xml"/><Relationship Id="rId10" Type="http://schemas.openxmlformats.org/officeDocument/2006/relationships/image" Target="../media/image9.jpeg"/><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tags" Target="../tags/tag53.xml"/><Relationship Id="rId50" Type="http://schemas.openxmlformats.org/officeDocument/2006/relationships/tags" Target="../tags/tag56.xml"/><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9" Type="http://schemas.openxmlformats.org/officeDocument/2006/relationships/tags" Target="../tags/tag35.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image" Target="../media/image7.png"/><Relationship Id="rId5" Type="http://schemas.openxmlformats.org/officeDocument/2006/relationships/tags" Target="../tags/tag11.xml"/><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8" Type="http://schemas.openxmlformats.org/officeDocument/2006/relationships/tags" Target="../tags/tag14.xml"/><Relationship Id="rId51" Type="http://schemas.openxmlformats.org/officeDocument/2006/relationships/tags" Target="../tags/tag57.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20" Type="http://schemas.openxmlformats.org/officeDocument/2006/relationships/tags" Target="../tags/tag26.xml"/><Relationship Id="rId41" Type="http://schemas.openxmlformats.org/officeDocument/2006/relationships/tags" Target="../tags/tag47.xml"/><Relationship Id="rId1" Type="http://schemas.openxmlformats.org/officeDocument/2006/relationships/tags" Target="../tags/tag7.xml"/><Relationship Id="rId6" Type="http://schemas.openxmlformats.org/officeDocument/2006/relationships/tags" Target="../tags/tag12.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329938"/>
            <a:ext cx="12192000" cy="352805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4236" y="260604"/>
            <a:ext cx="1943100" cy="11490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1632204"/>
            <a:ext cx="12190476" cy="1905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523" y="6472428"/>
            <a:ext cx="4411980" cy="386080"/>
          </a:xfrm>
          <a:custGeom>
            <a:avLst/>
            <a:gdLst/>
            <a:ahLst/>
            <a:cxnLst/>
            <a:rect l="l" t="t" r="r" b="b"/>
            <a:pathLst>
              <a:path w="4411980" h="386079">
                <a:moveTo>
                  <a:pt x="0" y="385572"/>
                </a:moveTo>
                <a:lnTo>
                  <a:pt x="4411980" y="385572"/>
                </a:lnTo>
                <a:lnTo>
                  <a:pt x="4411980" y="0"/>
                </a:lnTo>
                <a:lnTo>
                  <a:pt x="0" y="0"/>
                </a:lnTo>
                <a:lnTo>
                  <a:pt x="0" y="385572"/>
                </a:lnTo>
                <a:close/>
              </a:path>
            </a:pathLst>
          </a:custGeom>
          <a:solidFill>
            <a:srgbClr val="ABABAB"/>
          </a:solidFill>
        </p:spPr>
        <p:txBody>
          <a:bodyPr wrap="square" lIns="0" tIns="0" rIns="0" bIns="0" rtlCol="0"/>
          <a:lstStyle/>
          <a:p>
            <a:endParaRPr/>
          </a:p>
        </p:txBody>
      </p:sp>
      <p:sp>
        <p:nvSpPr>
          <p:cNvPr id="6" name="object 6"/>
          <p:cNvSpPr txBox="1"/>
          <p:nvPr/>
        </p:nvSpPr>
        <p:spPr>
          <a:xfrm>
            <a:off x="247904" y="6506057"/>
            <a:ext cx="3626485" cy="345440"/>
          </a:xfrm>
          <a:prstGeom prst="rect">
            <a:avLst/>
          </a:prstGeom>
        </p:spPr>
        <p:txBody>
          <a:bodyPr vert="horz" wrap="square" lIns="0" tIns="12700" rIns="0" bIns="0" rtlCol="0">
            <a:spAutoFit/>
          </a:bodyPr>
          <a:lstStyle/>
          <a:p>
            <a:pPr marL="12700">
              <a:lnSpc>
                <a:spcPct val="100000"/>
              </a:lnSpc>
              <a:spcBef>
                <a:spcPts val="100"/>
              </a:spcBef>
            </a:pPr>
            <a:r>
              <a:rPr sz="2100" spc="-20" dirty="0">
                <a:solidFill>
                  <a:srgbClr val="FFFFFF"/>
                </a:solidFill>
                <a:latin typeface="Calibri"/>
                <a:cs typeface="Calibri"/>
              </a:rPr>
              <a:t>KOBİLER </a:t>
            </a:r>
            <a:r>
              <a:rPr sz="2100" spc="-5" dirty="0">
                <a:solidFill>
                  <a:srgbClr val="FFFFFF"/>
                </a:solidFill>
                <a:latin typeface="Calibri"/>
                <a:cs typeface="Calibri"/>
              </a:rPr>
              <a:t>BÜYÜR TÜRKİYE</a:t>
            </a:r>
            <a:r>
              <a:rPr sz="2100" spc="-40" dirty="0">
                <a:solidFill>
                  <a:srgbClr val="FFFFFF"/>
                </a:solidFill>
                <a:latin typeface="Calibri"/>
                <a:cs typeface="Calibri"/>
              </a:rPr>
              <a:t> </a:t>
            </a:r>
            <a:r>
              <a:rPr sz="2100" spc="-5" dirty="0">
                <a:solidFill>
                  <a:srgbClr val="FFFFFF"/>
                </a:solidFill>
                <a:latin typeface="Calibri"/>
                <a:cs typeface="Calibri"/>
              </a:rPr>
              <a:t>BÜYÜR!</a:t>
            </a:r>
            <a:endParaRPr sz="2100">
              <a:latin typeface="Calibri"/>
              <a:cs typeface="Calibri"/>
            </a:endParaRPr>
          </a:p>
        </p:txBody>
      </p:sp>
      <p:sp>
        <p:nvSpPr>
          <p:cNvPr id="7" name="object 7"/>
          <p:cNvSpPr txBox="1"/>
          <p:nvPr/>
        </p:nvSpPr>
        <p:spPr>
          <a:xfrm>
            <a:off x="8673737" y="5740095"/>
            <a:ext cx="2951334" cy="566822"/>
          </a:xfrm>
          <a:prstGeom prst="rect">
            <a:avLst/>
          </a:prstGeom>
        </p:spPr>
        <p:txBody>
          <a:bodyPr vert="horz" wrap="square" lIns="0" tIns="12700" rIns="0" bIns="0" rtlCol="0">
            <a:spAutoFit/>
          </a:bodyPr>
          <a:lstStyle/>
          <a:p>
            <a:pPr marL="12700">
              <a:lnSpc>
                <a:spcPct val="100000"/>
              </a:lnSpc>
              <a:spcBef>
                <a:spcPts val="100"/>
              </a:spcBef>
            </a:pPr>
            <a:r>
              <a:rPr lang="tr-TR" sz="3600" b="1" dirty="0" smtClean="0">
                <a:solidFill>
                  <a:srgbClr val="FFFFFF"/>
                </a:solidFill>
                <a:latin typeface="Calibri"/>
                <a:cs typeface="Calibri"/>
              </a:rPr>
              <a:t>16 NİSAN</a:t>
            </a:r>
            <a:r>
              <a:rPr sz="3600" b="1" spc="-95" dirty="0" smtClean="0">
                <a:solidFill>
                  <a:srgbClr val="FFFFFF"/>
                </a:solidFill>
                <a:latin typeface="Calibri"/>
                <a:cs typeface="Calibri"/>
              </a:rPr>
              <a:t> </a:t>
            </a:r>
            <a:r>
              <a:rPr sz="3600" b="1" dirty="0">
                <a:solidFill>
                  <a:srgbClr val="FFFFFF"/>
                </a:solidFill>
                <a:latin typeface="Calibri"/>
                <a:cs typeface="Calibri"/>
              </a:rPr>
              <a:t>2021</a:t>
            </a:r>
            <a:endParaRPr sz="3600" dirty="0">
              <a:latin typeface="Calibri"/>
              <a:cs typeface="Calibri"/>
            </a:endParaRPr>
          </a:p>
        </p:txBody>
      </p:sp>
      <p:sp>
        <p:nvSpPr>
          <p:cNvPr id="8" name="object 8"/>
          <p:cNvSpPr txBox="1">
            <a:spLocks noGrp="1"/>
          </p:cNvSpPr>
          <p:nvPr>
            <p:ph type="ctrTitle"/>
          </p:nvPr>
        </p:nvSpPr>
        <p:spPr>
          <a:xfrm>
            <a:off x="913638" y="2035019"/>
            <a:ext cx="10363200" cy="1367682"/>
          </a:xfrm>
          <a:prstGeom prst="rect">
            <a:avLst/>
          </a:prstGeom>
        </p:spPr>
        <p:txBody>
          <a:bodyPr vert="horz" wrap="square" lIns="0" tIns="13335" rIns="0" bIns="0" rtlCol="0">
            <a:spAutoFit/>
          </a:bodyPr>
          <a:lstStyle/>
          <a:p>
            <a:pPr algn="ctr">
              <a:lnSpc>
                <a:spcPct val="100000"/>
              </a:lnSpc>
              <a:spcBef>
                <a:spcPts val="105"/>
              </a:spcBef>
            </a:pPr>
            <a:r>
              <a:rPr lang="tr-TR" b="1" spc="-5" dirty="0"/>
              <a:t>AR-GE, ÜR-GE VE İNOVASYON DESTEK </a:t>
            </a:r>
            <a:r>
              <a:rPr lang="tr-TR" b="1" spc="-5" dirty="0" smtClean="0"/>
              <a:t>PROGRAMI </a:t>
            </a:r>
            <a:endParaRPr lang="tr-TR" b="1" spc="-5" dirty="0"/>
          </a:p>
        </p:txBody>
      </p:sp>
      <p:sp>
        <p:nvSpPr>
          <p:cNvPr id="9" name="Alt Başlık 8"/>
          <p:cNvSpPr>
            <a:spLocks noGrp="1"/>
          </p:cNvSpPr>
          <p:nvPr>
            <p:ph type="subTitle" idx="4"/>
          </p:nvPr>
        </p:nvSpPr>
        <p:spPr>
          <a:xfrm>
            <a:off x="1905000" y="3581403"/>
            <a:ext cx="8534400" cy="1679434"/>
          </a:xfrm>
        </p:spPr>
        <p:txBody>
          <a:bodyPr/>
          <a:lstStyle/>
          <a:p>
            <a:pPr marL="0" indent="0" algn="ctr">
              <a:buNone/>
            </a:pPr>
            <a:r>
              <a:rPr lang="tr-TR" sz="2800" dirty="0"/>
              <a:t>2021-01 PROJE TEKLİF </a:t>
            </a:r>
            <a:r>
              <a:rPr lang="tr-TR" sz="2800" dirty="0" smtClean="0"/>
              <a:t>ÇAĞRISI</a:t>
            </a:r>
          </a:p>
          <a:p>
            <a:pPr marL="0" indent="0" algn="ctr">
              <a:buNone/>
            </a:pPr>
            <a:r>
              <a:rPr lang="tr-TR" sz="2800" dirty="0"/>
              <a:t>Öncelikli Sektörlerde Faaliyet Gösteren Küçük İşletmelerle, </a:t>
            </a:r>
            <a:r>
              <a:rPr lang="tr-TR" sz="2800" dirty="0" smtClean="0"/>
              <a:t>Orta Büyüklükteki </a:t>
            </a:r>
            <a:r>
              <a:rPr lang="tr-TR" sz="2800" dirty="0"/>
              <a:t>İşletmelerin Kritik Teknolojilerdeki Ar-Ge ve </a:t>
            </a:r>
            <a:r>
              <a:rPr lang="tr-TR" sz="2800" dirty="0" err="1" smtClean="0"/>
              <a:t>İnovasyon</a:t>
            </a:r>
            <a:r>
              <a:rPr lang="tr-TR" sz="2800" dirty="0" smtClean="0"/>
              <a:t> ile </a:t>
            </a:r>
            <a:r>
              <a:rPr lang="tr-TR" sz="2800" dirty="0" err="1"/>
              <a:t>Ür</a:t>
            </a:r>
            <a:r>
              <a:rPr lang="tr-TR" sz="2800" dirty="0"/>
              <a:t>-Ge Projelerinin </a:t>
            </a:r>
            <a:r>
              <a:rPr lang="tr-TR" sz="2800" dirty="0" smtClean="0"/>
              <a:t>Desteklenmesi</a:t>
            </a:r>
            <a:endParaRPr lang="tr-TR" sz="2800" dirty="0"/>
          </a:p>
        </p:txBody>
      </p:sp>
    </p:spTree>
    <p:extLst>
      <p:ext uri="{BB962C8B-B14F-4D97-AF65-F5344CB8AC3E}">
        <p14:creationId xmlns:p14="http://schemas.microsoft.com/office/powerpoint/2010/main" val="99813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37747" y="333756"/>
            <a:ext cx="960120" cy="676656"/>
          </a:xfrm>
          <a:prstGeom prst="rect">
            <a:avLst/>
          </a:prstGeom>
          <a:blipFill>
            <a:blip r:embed="rId2"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438098" y="234785"/>
            <a:ext cx="10499649" cy="874598"/>
          </a:xfrm>
          <a:prstGeom prst="rect">
            <a:avLst/>
          </a:prstGeom>
        </p:spPr>
        <p:txBody>
          <a:bodyPr vert="horz" wrap="square" lIns="0" tIns="12700" rIns="0" bIns="0" rtlCol="0">
            <a:spAutoFit/>
          </a:bodyPr>
          <a:lstStyle/>
          <a:p>
            <a:pPr marL="12700">
              <a:lnSpc>
                <a:spcPct val="100000"/>
              </a:lnSpc>
              <a:spcBef>
                <a:spcPts val="100"/>
              </a:spcBef>
            </a:pPr>
            <a:r>
              <a:rPr sz="2800" b="1" spc="-20" dirty="0">
                <a:solidFill>
                  <a:srgbClr val="0F243E"/>
                </a:solidFill>
                <a:effectLst>
                  <a:outerShdw blurRad="38100" dist="38100" dir="2700000" algn="tl">
                    <a:srgbClr val="000000">
                      <a:alpha val="43137"/>
                    </a:srgbClr>
                  </a:outerShdw>
                </a:effectLst>
                <a:latin typeface="Times New Roman"/>
                <a:cs typeface="Times New Roman"/>
              </a:rPr>
              <a:t>Ar-Ge, </a:t>
            </a:r>
            <a:r>
              <a:rPr sz="2800" b="1" spc="-25" dirty="0">
                <a:solidFill>
                  <a:srgbClr val="0F243E"/>
                </a:solidFill>
                <a:effectLst>
                  <a:outerShdw blurRad="38100" dist="38100" dir="2700000" algn="tl">
                    <a:srgbClr val="000000">
                      <a:alpha val="43137"/>
                    </a:srgbClr>
                  </a:outerShdw>
                </a:effectLst>
                <a:latin typeface="Times New Roman"/>
                <a:cs typeface="Times New Roman"/>
              </a:rPr>
              <a:t>Ür-Ge </a:t>
            </a:r>
            <a:r>
              <a:rPr sz="2800" b="1" dirty="0">
                <a:solidFill>
                  <a:srgbClr val="0F243E"/>
                </a:solidFill>
                <a:effectLst>
                  <a:outerShdw blurRad="38100" dist="38100" dir="2700000" algn="tl">
                    <a:srgbClr val="000000">
                      <a:alpha val="43137"/>
                    </a:srgbClr>
                  </a:outerShdw>
                </a:effectLst>
                <a:latin typeface="Times New Roman"/>
                <a:cs typeface="Times New Roman"/>
              </a:rPr>
              <a:t>ve </a:t>
            </a:r>
            <a:r>
              <a:rPr sz="2800" b="1" spc="-5" dirty="0">
                <a:solidFill>
                  <a:srgbClr val="0F243E"/>
                </a:solidFill>
                <a:effectLst>
                  <a:outerShdw blurRad="38100" dist="38100" dir="2700000" algn="tl">
                    <a:srgbClr val="000000">
                      <a:alpha val="43137"/>
                    </a:srgbClr>
                  </a:outerShdw>
                </a:effectLst>
                <a:latin typeface="Times New Roman"/>
                <a:cs typeface="Times New Roman"/>
              </a:rPr>
              <a:t>İnovasyon </a:t>
            </a:r>
            <a:r>
              <a:rPr sz="2800" b="1" spc="-5" dirty="0" err="1">
                <a:solidFill>
                  <a:srgbClr val="0F243E"/>
                </a:solidFill>
                <a:effectLst>
                  <a:outerShdw blurRad="38100" dist="38100" dir="2700000" algn="tl">
                    <a:srgbClr val="000000">
                      <a:alpha val="43137"/>
                    </a:srgbClr>
                  </a:outerShdw>
                </a:effectLst>
                <a:latin typeface="Times New Roman"/>
                <a:cs typeface="Times New Roman"/>
              </a:rPr>
              <a:t>Destek</a:t>
            </a:r>
            <a:r>
              <a:rPr sz="2800" b="1" dirty="0">
                <a:solidFill>
                  <a:srgbClr val="0F243E"/>
                </a:solidFill>
                <a:effectLst>
                  <a:outerShdw blurRad="38100" dist="38100" dir="2700000" algn="tl">
                    <a:srgbClr val="000000">
                      <a:alpha val="43137"/>
                    </a:srgbClr>
                  </a:outerShdw>
                </a:effectLst>
                <a:latin typeface="Times New Roman"/>
                <a:cs typeface="Times New Roman"/>
              </a:rPr>
              <a:t> </a:t>
            </a:r>
            <a:r>
              <a:rPr sz="2800" b="1" spc="-10" dirty="0" err="1" smtClean="0">
                <a:solidFill>
                  <a:srgbClr val="0F243E"/>
                </a:solidFill>
                <a:effectLst>
                  <a:outerShdw blurRad="38100" dist="38100" dir="2700000" algn="tl">
                    <a:srgbClr val="000000">
                      <a:alpha val="43137"/>
                    </a:srgbClr>
                  </a:outerShdw>
                </a:effectLst>
                <a:latin typeface="Times New Roman"/>
                <a:cs typeface="Times New Roman"/>
              </a:rPr>
              <a:t>Programı</a:t>
            </a:r>
            <a:r>
              <a:rPr lang="tr-TR" sz="2800" b="1" spc="-10" dirty="0" smtClean="0">
                <a:solidFill>
                  <a:srgbClr val="0F243E"/>
                </a:solidFill>
                <a:effectLst>
                  <a:outerShdw blurRad="38100" dist="38100" dir="2700000" algn="tl">
                    <a:srgbClr val="000000">
                      <a:alpha val="43137"/>
                    </a:srgbClr>
                  </a:outerShdw>
                </a:effectLst>
                <a:latin typeface="Times New Roman"/>
                <a:cs typeface="Times New Roman"/>
              </a:rPr>
              <a:t/>
            </a:r>
            <a:br>
              <a:rPr lang="tr-TR" sz="2800" b="1" spc="-10" dirty="0" smtClean="0">
                <a:solidFill>
                  <a:srgbClr val="0F243E"/>
                </a:solidFill>
                <a:effectLst>
                  <a:outerShdw blurRad="38100" dist="38100" dir="2700000" algn="tl">
                    <a:srgbClr val="000000">
                      <a:alpha val="43137"/>
                    </a:srgbClr>
                  </a:outerShdw>
                </a:effectLst>
                <a:latin typeface="Times New Roman"/>
                <a:cs typeface="Times New Roman"/>
              </a:rPr>
            </a:br>
            <a:r>
              <a:rPr lang="tr-TR" sz="2800" b="1" spc="-25" dirty="0" smtClean="0">
                <a:solidFill>
                  <a:srgbClr val="0F243E"/>
                </a:solidFill>
                <a:effectLst>
                  <a:outerShdw blurRad="38100" dist="38100" dir="2700000" algn="tl">
                    <a:srgbClr val="000000">
                      <a:alpha val="43137"/>
                    </a:srgbClr>
                  </a:outerShdw>
                </a:effectLst>
                <a:latin typeface="Times New Roman"/>
                <a:cs typeface="Times New Roman"/>
              </a:rPr>
              <a:t>2021-01 </a:t>
            </a:r>
            <a:r>
              <a:rPr lang="tr-TR" sz="2800" b="1" spc="-25" dirty="0">
                <a:solidFill>
                  <a:srgbClr val="0F243E"/>
                </a:solidFill>
                <a:effectLst>
                  <a:outerShdw blurRad="38100" dist="38100" dir="2700000" algn="tl">
                    <a:srgbClr val="000000">
                      <a:alpha val="43137"/>
                    </a:srgbClr>
                  </a:outerShdw>
                </a:effectLst>
                <a:latin typeface="Times New Roman"/>
                <a:cs typeface="Times New Roman"/>
              </a:rPr>
              <a:t>Proje Teklif </a:t>
            </a:r>
            <a:r>
              <a:rPr lang="tr-TR" sz="2800" b="1" spc="-25" dirty="0" smtClean="0">
                <a:solidFill>
                  <a:srgbClr val="0F243E"/>
                </a:solidFill>
                <a:effectLst>
                  <a:outerShdw blurRad="38100" dist="38100" dir="2700000" algn="tl">
                    <a:srgbClr val="000000">
                      <a:alpha val="43137"/>
                    </a:srgbClr>
                  </a:outerShdw>
                </a:effectLst>
                <a:latin typeface="Times New Roman"/>
                <a:cs typeface="Times New Roman"/>
              </a:rPr>
              <a:t>Çağrısı</a:t>
            </a:r>
            <a:endParaRPr sz="2800" b="1" spc="-25" dirty="0">
              <a:solidFill>
                <a:srgbClr val="0F243E"/>
              </a:solidFill>
              <a:effectLst>
                <a:outerShdw blurRad="38100" dist="38100" dir="2700000" algn="tl">
                  <a:srgbClr val="000000">
                    <a:alpha val="43137"/>
                  </a:srgbClr>
                </a:outerShdw>
              </a:effectLst>
              <a:latin typeface="Times New Roman"/>
              <a:cs typeface="Times New Roman"/>
            </a:endParaRPr>
          </a:p>
        </p:txBody>
      </p:sp>
      <p:sp>
        <p:nvSpPr>
          <p:cNvPr id="13" name="object 13"/>
          <p:cNvSpPr txBox="1"/>
          <p:nvPr/>
        </p:nvSpPr>
        <p:spPr>
          <a:xfrm>
            <a:off x="11310746" y="6464909"/>
            <a:ext cx="193675" cy="177800"/>
          </a:xfrm>
          <a:prstGeom prst="rect">
            <a:avLst/>
          </a:prstGeom>
        </p:spPr>
        <p:txBody>
          <a:bodyPr vert="horz" wrap="square" lIns="0" tIns="0" rIns="0" bIns="0" rtlCol="0">
            <a:spAutoFit/>
          </a:bodyPr>
          <a:lstStyle/>
          <a:p>
            <a:pPr marL="25400">
              <a:lnSpc>
                <a:spcPts val="1240"/>
              </a:lnSpc>
            </a:pPr>
            <a:r>
              <a:rPr sz="1200" dirty="0">
                <a:solidFill>
                  <a:srgbClr val="888888"/>
                </a:solidFill>
                <a:latin typeface="Calibri"/>
                <a:cs typeface="Calibri"/>
              </a:rPr>
              <a:t>29</a:t>
            </a:r>
            <a:endParaRPr sz="1200">
              <a:latin typeface="Calibri"/>
              <a:cs typeface="Calibri"/>
            </a:endParaRPr>
          </a:p>
        </p:txBody>
      </p:sp>
      <p:sp>
        <p:nvSpPr>
          <p:cNvPr id="12" name="object 12"/>
          <p:cNvSpPr txBox="1"/>
          <p:nvPr/>
        </p:nvSpPr>
        <p:spPr>
          <a:xfrm>
            <a:off x="438098" y="1534925"/>
            <a:ext cx="11459769" cy="4539063"/>
          </a:xfrm>
          <a:prstGeom prst="rect">
            <a:avLst/>
          </a:prstGeom>
        </p:spPr>
        <p:txBody>
          <a:bodyPr vert="horz" wrap="square" lIns="0" tIns="14605" rIns="0" bIns="0" rtlCol="0">
            <a:spAutoFit/>
          </a:bodyPr>
          <a:lstStyle/>
          <a:p>
            <a:pPr marL="467995" algn="just">
              <a:lnSpc>
                <a:spcPct val="100000"/>
              </a:lnSpc>
              <a:tabLst>
                <a:tab pos="812165" algn="l"/>
              </a:tabLst>
            </a:pPr>
            <a:r>
              <a:rPr sz="2400" b="1" spc="-5" dirty="0" err="1" smtClean="0">
                <a:solidFill>
                  <a:schemeClr val="accent4"/>
                </a:solidFill>
                <a:latin typeface="Times New Roman" panose="02020603050405020304" pitchFamily="18" charset="0"/>
                <a:cs typeface="Times New Roman" panose="02020603050405020304" pitchFamily="18" charset="0"/>
              </a:rPr>
              <a:t>Çağrı</a:t>
            </a:r>
            <a:r>
              <a:rPr lang="tr-TR" sz="2400" b="1" spc="-5" dirty="0" err="1" smtClean="0">
                <a:solidFill>
                  <a:schemeClr val="accent4"/>
                </a:solidFill>
                <a:latin typeface="Times New Roman" panose="02020603050405020304" pitchFamily="18" charset="0"/>
                <a:cs typeface="Times New Roman" panose="02020603050405020304" pitchFamily="18" charset="0"/>
              </a:rPr>
              <a:t>nın</a:t>
            </a:r>
            <a:r>
              <a:rPr lang="tr-TR" sz="2400" b="1" spc="-5" dirty="0" smtClean="0">
                <a:solidFill>
                  <a:schemeClr val="accent4"/>
                </a:solidFill>
                <a:latin typeface="Times New Roman" panose="02020603050405020304" pitchFamily="18" charset="0"/>
                <a:cs typeface="Times New Roman" panose="02020603050405020304" pitchFamily="18" charset="0"/>
              </a:rPr>
              <a:t> </a:t>
            </a:r>
            <a:r>
              <a:rPr sz="2400" b="1" spc="-235" dirty="0" smtClean="0">
                <a:solidFill>
                  <a:schemeClr val="accent4"/>
                </a:solidFill>
                <a:latin typeface="Times New Roman" panose="02020603050405020304" pitchFamily="18" charset="0"/>
                <a:cs typeface="Times New Roman" panose="02020603050405020304" pitchFamily="18" charset="0"/>
              </a:rPr>
              <a:t> </a:t>
            </a:r>
            <a:r>
              <a:rPr sz="2400" b="1" spc="-5" dirty="0" err="1" smtClean="0">
                <a:solidFill>
                  <a:schemeClr val="accent4"/>
                </a:solidFill>
                <a:latin typeface="Times New Roman" panose="02020603050405020304" pitchFamily="18" charset="0"/>
                <a:cs typeface="Times New Roman" panose="02020603050405020304" pitchFamily="18" charset="0"/>
              </a:rPr>
              <a:t>Amacı</a:t>
            </a:r>
            <a:endParaRPr lang="tr-TR" sz="2400" b="1" spc="-5" dirty="0" smtClean="0">
              <a:solidFill>
                <a:schemeClr val="accent4"/>
              </a:solidFill>
              <a:latin typeface="Times New Roman" panose="02020603050405020304" pitchFamily="18" charset="0"/>
              <a:cs typeface="Times New Roman" panose="02020603050405020304" pitchFamily="18" charset="0"/>
            </a:endParaRPr>
          </a:p>
          <a:p>
            <a:pPr marL="467995" algn="just">
              <a:lnSpc>
                <a:spcPct val="100000"/>
              </a:lnSpc>
              <a:tabLst>
                <a:tab pos="812165" algn="l"/>
              </a:tabLst>
            </a:pPr>
            <a:endParaRPr sz="2400" dirty="0">
              <a:latin typeface="Times New Roman" panose="02020603050405020304" pitchFamily="18" charset="0"/>
              <a:cs typeface="Times New Roman" panose="02020603050405020304" pitchFamily="18" charset="0"/>
            </a:endParaRPr>
          </a:p>
          <a:p>
            <a:pPr marL="467995" marR="5080" algn="just">
              <a:lnSpc>
                <a:spcPct val="100000"/>
              </a:lnSpc>
            </a:pPr>
            <a:r>
              <a:rPr sz="2000" spc="-5" dirty="0" err="1" smtClean="0">
                <a:latin typeface="Times New Roman"/>
                <a:cs typeface="Times New Roman"/>
              </a:rPr>
              <a:t>İmalat</a:t>
            </a:r>
            <a:r>
              <a:rPr sz="2000" spc="-5" dirty="0" smtClean="0">
                <a:latin typeface="Times New Roman"/>
                <a:cs typeface="Times New Roman"/>
              </a:rPr>
              <a:t> </a:t>
            </a:r>
            <a:r>
              <a:rPr sz="2000" spc="-5" dirty="0" err="1" smtClean="0">
                <a:latin typeface="Times New Roman"/>
                <a:cs typeface="Times New Roman"/>
              </a:rPr>
              <a:t>sanayii</a:t>
            </a:r>
            <a:r>
              <a:rPr sz="2000" spc="-5" dirty="0" smtClean="0">
                <a:latin typeface="Times New Roman"/>
                <a:cs typeface="Times New Roman"/>
              </a:rPr>
              <a:t> </a:t>
            </a:r>
            <a:r>
              <a:rPr sz="2000" spc="-5" dirty="0" err="1" smtClean="0">
                <a:latin typeface="Times New Roman"/>
                <a:cs typeface="Times New Roman"/>
              </a:rPr>
              <a:t>sektörlerinde</a:t>
            </a:r>
            <a:r>
              <a:rPr sz="2000" spc="-5" dirty="0" smtClean="0">
                <a:latin typeface="Times New Roman"/>
                <a:cs typeface="Times New Roman"/>
              </a:rPr>
              <a:t> </a:t>
            </a:r>
            <a:r>
              <a:rPr sz="2000" spc="-5" dirty="0" err="1" smtClean="0">
                <a:latin typeface="Times New Roman"/>
                <a:cs typeface="Times New Roman"/>
              </a:rPr>
              <a:t>teknoloji</a:t>
            </a:r>
            <a:r>
              <a:rPr sz="2000" spc="-5" dirty="0" smtClean="0">
                <a:latin typeface="Times New Roman"/>
                <a:cs typeface="Times New Roman"/>
              </a:rPr>
              <a:t>, </a:t>
            </a:r>
            <a:r>
              <a:rPr sz="2000" spc="-5" dirty="0" err="1" smtClean="0">
                <a:latin typeface="Times New Roman"/>
                <a:cs typeface="Times New Roman"/>
              </a:rPr>
              <a:t>yenilik</a:t>
            </a:r>
            <a:r>
              <a:rPr sz="2000" spc="-5" dirty="0" smtClean="0">
                <a:latin typeface="Times New Roman"/>
                <a:cs typeface="Times New Roman"/>
              </a:rPr>
              <a:t>, </a:t>
            </a:r>
            <a:r>
              <a:rPr sz="2000" dirty="0" err="1" smtClean="0">
                <a:latin typeface="Times New Roman"/>
                <a:cs typeface="Times New Roman"/>
              </a:rPr>
              <a:t>ürün</a:t>
            </a:r>
            <a:r>
              <a:rPr sz="2000" dirty="0" smtClean="0">
                <a:latin typeface="Times New Roman"/>
                <a:cs typeface="Times New Roman"/>
              </a:rPr>
              <a:t> </a:t>
            </a:r>
            <a:r>
              <a:rPr sz="2000" spc="-5" dirty="0" err="1" smtClean="0">
                <a:latin typeface="Times New Roman"/>
                <a:cs typeface="Times New Roman"/>
              </a:rPr>
              <a:t>kalitesi</a:t>
            </a:r>
            <a:r>
              <a:rPr sz="2000" spc="-5" dirty="0" smtClean="0">
                <a:latin typeface="Times New Roman"/>
                <a:cs typeface="Times New Roman"/>
              </a:rPr>
              <a:t> </a:t>
            </a:r>
            <a:r>
              <a:rPr sz="2000" spc="-10" dirty="0" err="1" smtClean="0">
                <a:latin typeface="Times New Roman"/>
                <a:cs typeface="Times New Roman"/>
              </a:rPr>
              <a:t>ve</a:t>
            </a:r>
            <a:r>
              <a:rPr sz="2000" spc="-10" dirty="0" smtClean="0">
                <a:latin typeface="Times New Roman"/>
                <a:cs typeface="Times New Roman"/>
              </a:rPr>
              <a:t> </a:t>
            </a:r>
            <a:r>
              <a:rPr sz="2000" spc="-5" dirty="0" err="1" smtClean="0">
                <a:latin typeface="Times New Roman"/>
                <a:cs typeface="Times New Roman"/>
              </a:rPr>
              <a:t>verimlilik</a:t>
            </a:r>
            <a:r>
              <a:rPr sz="2000" spc="-5" dirty="0" smtClean="0">
                <a:latin typeface="Times New Roman"/>
                <a:cs typeface="Times New Roman"/>
              </a:rPr>
              <a:t> </a:t>
            </a:r>
            <a:r>
              <a:rPr sz="2000" spc="-10" dirty="0" err="1" smtClean="0">
                <a:latin typeface="Times New Roman"/>
                <a:cs typeface="Times New Roman"/>
              </a:rPr>
              <a:t>artışı</a:t>
            </a:r>
            <a:r>
              <a:rPr sz="2000" spc="-10" dirty="0" smtClean="0">
                <a:latin typeface="Times New Roman"/>
                <a:cs typeface="Times New Roman"/>
              </a:rPr>
              <a:t>  </a:t>
            </a:r>
            <a:r>
              <a:rPr sz="2000" spc="-5" dirty="0" err="1" smtClean="0">
                <a:latin typeface="Times New Roman"/>
                <a:cs typeface="Times New Roman"/>
              </a:rPr>
              <a:t>sağlanması</a:t>
            </a:r>
            <a:r>
              <a:rPr sz="2000" spc="-5" dirty="0" smtClean="0">
                <a:latin typeface="Times New Roman"/>
                <a:cs typeface="Times New Roman"/>
              </a:rPr>
              <a:t>, </a:t>
            </a:r>
            <a:r>
              <a:rPr sz="2000" spc="-5" dirty="0" err="1" smtClean="0">
                <a:latin typeface="Times New Roman"/>
                <a:cs typeface="Times New Roman"/>
              </a:rPr>
              <a:t>endüstriyel</a:t>
            </a:r>
            <a:r>
              <a:rPr sz="2000" spc="-5" dirty="0" smtClean="0">
                <a:latin typeface="Times New Roman"/>
                <a:cs typeface="Times New Roman"/>
              </a:rPr>
              <a:t> </a:t>
            </a:r>
            <a:r>
              <a:rPr sz="2000" spc="-5" dirty="0" err="1" smtClean="0">
                <a:latin typeface="Times New Roman"/>
                <a:cs typeface="Times New Roman"/>
              </a:rPr>
              <a:t>kapasitenin</a:t>
            </a:r>
            <a:r>
              <a:rPr sz="2000" spc="-5" dirty="0" smtClean="0">
                <a:latin typeface="Times New Roman"/>
                <a:cs typeface="Times New Roman"/>
              </a:rPr>
              <a:t> </a:t>
            </a:r>
            <a:r>
              <a:rPr sz="2000" spc="-5" dirty="0" err="1" smtClean="0">
                <a:latin typeface="Times New Roman"/>
                <a:cs typeface="Times New Roman"/>
              </a:rPr>
              <a:t>dönüştürülerek</a:t>
            </a:r>
            <a:r>
              <a:rPr sz="2000" spc="-5" dirty="0" smtClean="0">
                <a:latin typeface="Times New Roman"/>
                <a:cs typeface="Times New Roman"/>
              </a:rPr>
              <a:t> </a:t>
            </a:r>
            <a:r>
              <a:rPr sz="2000" dirty="0" err="1" smtClean="0">
                <a:latin typeface="Times New Roman"/>
                <a:cs typeface="Times New Roman"/>
              </a:rPr>
              <a:t>daha</a:t>
            </a:r>
            <a:r>
              <a:rPr sz="2000" dirty="0" smtClean="0">
                <a:latin typeface="Times New Roman"/>
                <a:cs typeface="Times New Roman"/>
              </a:rPr>
              <a:t> </a:t>
            </a:r>
            <a:r>
              <a:rPr sz="2000" spc="-5" dirty="0" err="1" smtClean="0">
                <a:latin typeface="Times New Roman"/>
                <a:cs typeface="Times New Roman"/>
              </a:rPr>
              <a:t>rekabetçi</a:t>
            </a:r>
            <a:r>
              <a:rPr sz="2000" spc="-5" dirty="0" smtClean="0">
                <a:latin typeface="Times New Roman"/>
                <a:cs typeface="Times New Roman"/>
              </a:rPr>
              <a:t> hale </a:t>
            </a:r>
            <a:r>
              <a:rPr sz="2000" spc="-5" dirty="0" err="1" smtClean="0">
                <a:latin typeface="Times New Roman"/>
                <a:cs typeface="Times New Roman"/>
              </a:rPr>
              <a:t>getirilmesi</a:t>
            </a:r>
            <a:r>
              <a:rPr sz="2000" spc="-5" dirty="0" smtClean="0">
                <a:latin typeface="Times New Roman"/>
                <a:cs typeface="Times New Roman"/>
              </a:rPr>
              <a:t> </a:t>
            </a:r>
            <a:r>
              <a:rPr sz="2000" dirty="0" err="1" smtClean="0">
                <a:latin typeface="Times New Roman"/>
                <a:cs typeface="Times New Roman"/>
              </a:rPr>
              <a:t>ve</a:t>
            </a:r>
            <a:r>
              <a:rPr sz="2000" dirty="0" smtClean="0">
                <a:latin typeface="Times New Roman"/>
                <a:cs typeface="Times New Roman"/>
              </a:rPr>
              <a:t>  </a:t>
            </a:r>
            <a:r>
              <a:rPr sz="2000" dirty="0" err="1" smtClean="0">
                <a:latin typeface="Times New Roman"/>
                <a:cs typeface="Times New Roman"/>
              </a:rPr>
              <a:t>yüksek</a:t>
            </a:r>
            <a:r>
              <a:rPr sz="2000" dirty="0" smtClean="0">
                <a:latin typeface="Times New Roman"/>
                <a:cs typeface="Times New Roman"/>
              </a:rPr>
              <a:t> </a:t>
            </a:r>
            <a:r>
              <a:rPr sz="2000" spc="-5" dirty="0" err="1" smtClean="0">
                <a:latin typeface="Times New Roman"/>
                <a:cs typeface="Times New Roman"/>
              </a:rPr>
              <a:t>katma</a:t>
            </a:r>
            <a:r>
              <a:rPr sz="2000" spc="-5" dirty="0" smtClean="0">
                <a:latin typeface="Times New Roman"/>
                <a:cs typeface="Times New Roman"/>
              </a:rPr>
              <a:t> </a:t>
            </a:r>
            <a:r>
              <a:rPr sz="2000" dirty="0" err="1" smtClean="0">
                <a:latin typeface="Times New Roman"/>
                <a:cs typeface="Times New Roman"/>
              </a:rPr>
              <a:t>değerli</a:t>
            </a:r>
            <a:r>
              <a:rPr sz="2000" dirty="0" smtClean="0">
                <a:latin typeface="Times New Roman"/>
                <a:cs typeface="Times New Roman"/>
              </a:rPr>
              <a:t> </a:t>
            </a:r>
            <a:r>
              <a:rPr sz="2000" spc="-5" dirty="0" err="1" smtClean="0">
                <a:latin typeface="Times New Roman"/>
                <a:cs typeface="Times New Roman"/>
              </a:rPr>
              <a:t>üretimin</a:t>
            </a:r>
            <a:r>
              <a:rPr sz="2000" spc="-5" dirty="0" smtClean="0">
                <a:latin typeface="Times New Roman"/>
                <a:cs typeface="Times New Roman"/>
              </a:rPr>
              <a:t> </a:t>
            </a:r>
            <a:r>
              <a:rPr sz="2000" spc="-5" dirty="0" err="1" smtClean="0">
                <a:latin typeface="Times New Roman"/>
                <a:cs typeface="Times New Roman"/>
              </a:rPr>
              <a:t>artırılması</a:t>
            </a:r>
            <a:r>
              <a:rPr sz="2000" spc="-5" dirty="0" smtClean="0">
                <a:latin typeface="Times New Roman"/>
                <a:cs typeface="Times New Roman"/>
              </a:rPr>
              <a:t> </a:t>
            </a:r>
            <a:r>
              <a:rPr sz="2000" spc="-5" dirty="0" err="1" smtClean="0">
                <a:latin typeface="Times New Roman"/>
                <a:cs typeface="Times New Roman"/>
              </a:rPr>
              <a:t>amacıyla</a:t>
            </a:r>
            <a:r>
              <a:rPr sz="2000" spc="-5" dirty="0" smtClean="0">
                <a:latin typeface="Times New Roman"/>
                <a:cs typeface="Times New Roman"/>
              </a:rPr>
              <a:t> </a:t>
            </a:r>
            <a:r>
              <a:rPr sz="2000" spc="-5" dirty="0" err="1" smtClean="0">
                <a:latin typeface="Times New Roman"/>
                <a:cs typeface="Times New Roman"/>
              </a:rPr>
              <a:t>öncelikle</a:t>
            </a:r>
            <a:r>
              <a:rPr sz="2000" spc="-5" dirty="0" smtClean="0">
                <a:latin typeface="Times New Roman"/>
                <a:cs typeface="Times New Roman"/>
              </a:rPr>
              <a:t> </a:t>
            </a:r>
            <a:r>
              <a:rPr sz="2000" dirty="0" err="1" smtClean="0">
                <a:latin typeface="Times New Roman"/>
                <a:cs typeface="Times New Roman"/>
              </a:rPr>
              <a:t>orta</a:t>
            </a:r>
            <a:r>
              <a:rPr sz="2000" dirty="0" smtClean="0">
                <a:latin typeface="Times New Roman"/>
                <a:cs typeface="Times New Roman"/>
              </a:rPr>
              <a:t> </a:t>
            </a:r>
            <a:r>
              <a:rPr sz="2000" spc="-5" dirty="0" err="1" smtClean="0">
                <a:latin typeface="Times New Roman"/>
                <a:cs typeface="Times New Roman"/>
              </a:rPr>
              <a:t>yüksek</a:t>
            </a:r>
            <a:r>
              <a:rPr sz="2000" spc="-5" dirty="0" smtClean="0">
                <a:latin typeface="Times New Roman"/>
                <a:cs typeface="Times New Roman"/>
              </a:rPr>
              <a:t> </a:t>
            </a:r>
            <a:r>
              <a:rPr sz="2000" dirty="0" err="1" smtClean="0">
                <a:latin typeface="Times New Roman"/>
                <a:cs typeface="Times New Roman"/>
              </a:rPr>
              <a:t>ve</a:t>
            </a:r>
            <a:r>
              <a:rPr sz="2000" dirty="0" smtClean="0">
                <a:latin typeface="Times New Roman"/>
                <a:cs typeface="Times New Roman"/>
              </a:rPr>
              <a:t> </a:t>
            </a:r>
            <a:r>
              <a:rPr sz="2000" dirty="0" err="1" smtClean="0">
                <a:latin typeface="Times New Roman"/>
                <a:cs typeface="Times New Roman"/>
              </a:rPr>
              <a:t>yüksek</a:t>
            </a:r>
            <a:r>
              <a:rPr sz="2000" dirty="0" smtClean="0">
                <a:latin typeface="Times New Roman"/>
                <a:cs typeface="Times New Roman"/>
              </a:rPr>
              <a:t>  </a:t>
            </a:r>
            <a:r>
              <a:rPr sz="2000" spc="-5" dirty="0" err="1" smtClean="0">
                <a:latin typeface="Times New Roman"/>
                <a:cs typeface="Times New Roman"/>
              </a:rPr>
              <a:t>teknoloji</a:t>
            </a:r>
            <a:r>
              <a:rPr sz="2000" spc="-5" dirty="0" smtClean="0">
                <a:latin typeface="Times New Roman"/>
                <a:cs typeface="Times New Roman"/>
              </a:rPr>
              <a:t> </a:t>
            </a:r>
            <a:r>
              <a:rPr sz="2000" spc="-5" dirty="0" err="1" smtClean="0">
                <a:latin typeface="Times New Roman"/>
                <a:cs typeface="Times New Roman"/>
              </a:rPr>
              <a:t>düzeyinde</a:t>
            </a:r>
            <a:r>
              <a:rPr sz="2000" spc="-5" dirty="0" smtClean="0">
                <a:latin typeface="Times New Roman"/>
                <a:cs typeface="Times New Roman"/>
              </a:rPr>
              <a:t> </a:t>
            </a:r>
            <a:r>
              <a:rPr sz="2000" spc="-5" dirty="0" err="1" smtClean="0">
                <a:latin typeface="Times New Roman"/>
                <a:cs typeface="Times New Roman"/>
              </a:rPr>
              <a:t>faaliyet</a:t>
            </a:r>
            <a:r>
              <a:rPr sz="2000" spc="-5" dirty="0" smtClean="0">
                <a:latin typeface="Times New Roman"/>
                <a:cs typeface="Times New Roman"/>
              </a:rPr>
              <a:t> </a:t>
            </a:r>
            <a:r>
              <a:rPr sz="2000" spc="-5" dirty="0" err="1" smtClean="0">
                <a:latin typeface="Times New Roman"/>
                <a:cs typeface="Times New Roman"/>
              </a:rPr>
              <a:t>gösteren</a:t>
            </a:r>
            <a:r>
              <a:rPr sz="2000" spc="-5" dirty="0" smtClean="0">
                <a:latin typeface="Times New Roman"/>
                <a:cs typeface="Times New Roman"/>
              </a:rPr>
              <a:t> </a:t>
            </a:r>
            <a:r>
              <a:rPr sz="2000" spc="-5" dirty="0" err="1" smtClean="0">
                <a:latin typeface="Times New Roman"/>
                <a:cs typeface="Times New Roman"/>
              </a:rPr>
              <a:t>işletmelerin</a:t>
            </a:r>
            <a:r>
              <a:rPr sz="2000" spc="-5" dirty="0" smtClean="0">
                <a:latin typeface="Times New Roman"/>
                <a:cs typeface="Times New Roman"/>
              </a:rPr>
              <a:t> </a:t>
            </a:r>
            <a:r>
              <a:rPr sz="2000" spc="-5" dirty="0" err="1" smtClean="0">
                <a:latin typeface="Times New Roman"/>
                <a:cs typeface="Times New Roman"/>
              </a:rPr>
              <a:t>öncelikli</a:t>
            </a:r>
            <a:r>
              <a:rPr sz="2000" spc="-5" dirty="0" smtClean="0">
                <a:latin typeface="Times New Roman"/>
                <a:cs typeface="Times New Roman"/>
              </a:rPr>
              <a:t> </a:t>
            </a:r>
            <a:r>
              <a:rPr sz="2000" spc="-5" dirty="0" err="1" smtClean="0">
                <a:latin typeface="Times New Roman"/>
                <a:cs typeface="Times New Roman"/>
              </a:rPr>
              <a:t>sektörlerde</a:t>
            </a:r>
            <a:r>
              <a:rPr sz="2000" spc="-5" dirty="0" smtClean="0">
                <a:latin typeface="Times New Roman"/>
                <a:cs typeface="Times New Roman"/>
              </a:rPr>
              <a:t>, </a:t>
            </a:r>
            <a:r>
              <a:rPr sz="2000" spc="-5" dirty="0" err="1" smtClean="0">
                <a:latin typeface="Times New Roman"/>
                <a:cs typeface="Times New Roman"/>
              </a:rPr>
              <a:t>güçlü</a:t>
            </a:r>
            <a:r>
              <a:rPr sz="2000" spc="-5" dirty="0" smtClean="0">
                <a:latin typeface="Times New Roman"/>
                <a:cs typeface="Times New Roman"/>
              </a:rPr>
              <a:t> </a:t>
            </a:r>
            <a:r>
              <a:rPr sz="2000" spc="-5" dirty="0" err="1" smtClean="0">
                <a:latin typeface="Times New Roman"/>
                <a:cs typeface="Times New Roman"/>
              </a:rPr>
              <a:t>bir</a:t>
            </a:r>
            <a:r>
              <a:rPr sz="2000" spc="-5" dirty="0" smtClean="0">
                <a:latin typeface="Times New Roman"/>
                <a:cs typeface="Times New Roman"/>
              </a:rPr>
              <a:t> </a:t>
            </a:r>
            <a:r>
              <a:rPr sz="2000" spc="-20" dirty="0" err="1" smtClean="0">
                <a:latin typeface="Times New Roman"/>
                <a:cs typeface="Times New Roman"/>
              </a:rPr>
              <a:t>Ar</a:t>
            </a:r>
            <a:r>
              <a:rPr sz="2000" spc="-20" dirty="0" smtClean="0">
                <a:latin typeface="Times New Roman"/>
                <a:cs typeface="Times New Roman"/>
              </a:rPr>
              <a:t>-  </a:t>
            </a:r>
            <a:r>
              <a:rPr sz="2000" spc="-5" dirty="0" smtClean="0">
                <a:latin typeface="Times New Roman"/>
                <a:cs typeface="Times New Roman"/>
              </a:rPr>
              <a:t>Ge </a:t>
            </a:r>
            <a:r>
              <a:rPr sz="2000" spc="-5" dirty="0" err="1" smtClean="0">
                <a:latin typeface="Times New Roman"/>
                <a:cs typeface="Times New Roman"/>
              </a:rPr>
              <a:t>ve</a:t>
            </a:r>
            <a:r>
              <a:rPr sz="2000" spc="-5" dirty="0" smtClean="0">
                <a:latin typeface="Times New Roman"/>
                <a:cs typeface="Times New Roman"/>
              </a:rPr>
              <a:t> </a:t>
            </a:r>
            <a:r>
              <a:rPr sz="2000" spc="-5" dirty="0" err="1" smtClean="0">
                <a:latin typeface="Times New Roman"/>
                <a:cs typeface="Times New Roman"/>
              </a:rPr>
              <a:t>yenilik</a:t>
            </a:r>
            <a:r>
              <a:rPr sz="2000" spc="-5" dirty="0" smtClean="0">
                <a:latin typeface="Times New Roman"/>
                <a:cs typeface="Times New Roman"/>
              </a:rPr>
              <a:t> </a:t>
            </a:r>
            <a:r>
              <a:rPr sz="2000" spc="-5" dirty="0" err="1" smtClean="0">
                <a:latin typeface="Times New Roman"/>
                <a:cs typeface="Times New Roman"/>
              </a:rPr>
              <a:t>yaklaşımı</a:t>
            </a:r>
            <a:r>
              <a:rPr sz="2000" spc="-5" dirty="0" smtClean="0">
                <a:latin typeface="Times New Roman"/>
                <a:cs typeface="Times New Roman"/>
              </a:rPr>
              <a:t> </a:t>
            </a:r>
            <a:r>
              <a:rPr sz="2000" spc="-5" dirty="0" err="1" smtClean="0">
                <a:latin typeface="Times New Roman"/>
                <a:cs typeface="Times New Roman"/>
              </a:rPr>
              <a:t>uygulamaya</a:t>
            </a:r>
            <a:r>
              <a:rPr sz="2000" spc="-5" dirty="0" smtClean="0">
                <a:latin typeface="Times New Roman"/>
                <a:cs typeface="Times New Roman"/>
              </a:rPr>
              <a:t> </a:t>
            </a:r>
            <a:r>
              <a:rPr sz="2000" spc="-5" dirty="0" err="1" smtClean="0">
                <a:latin typeface="Times New Roman"/>
                <a:cs typeface="Times New Roman"/>
              </a:rPr>
              <a:t>konularak</a:t>
            </a:r>
            <a:r>
              <a:rPr sz="2000" spc="-5" dirty="0" smtClean="0">
                <a:latin typeface="Times New Roman"/>
                <a:cs typeface="Times New Roman"/>
              </a:rPr>
              <a:t> </a:t>
            </a:r>
            <a:r>
              <a:rPr sz="2000" dirty="0" err="1" smtClean="0">
                <a:latin typeface="Times New Roman"/>
                <a:cs typeface="Times New Roman"/>
              </a:rPr>
              <a:t>kritik</a:t>
            </a:r>
            <a:r>
              <a:rPr sz="2000" dirty="0" smtClean="0">
                <a:latin typeface="Times New Roman"/>
                <a:cs typeface="Times New Roman"/>
              </a:rPr>
              <a:t> </a:t>
            </a:r>
            <a:r>
              <a:rPr sz="2000" spc="-5" dirty="0" err="1" smtClean="0">
                <a:latin typeface="Times New Roman"/>
                <a:cs typeface="Times New Roman"/>
              </a:rPr>
              <a:t>teknolojilere</a:t>
            </a:r>
            <a:r>
              <a:rPr sz="2000" spc="-5" dirty="0" smtClean="0">
                <a:latin typeface="Times New Roman"/>
                <a:cs typeface="Times New Roman"/>
              </a:rPr>
              <a:t> </a:t>
            </a:r>
            <a:r>
              <a:rPr sz="2000" spc="-5" dirty="0" err="1" smtClean="0">
                <a:latin typeface="Times New Roman"/>
                <a:cs typeface="Times New Roman"/>
              </a:rPr>
              <a:t>yoğunlaşılarak</a:t>
            </a:r>
            <a:r>
              <a:rPr sz="2000" spc="-5" dirty="0" smtClean="0">
                <a:latin typeface="Times New Roman"/>
                <a:cs typeface="Times New Roman"/>
              </a:rPr>
              <a:t> </a:t>
            </a:r>
            <a:r>
              <a:rPr sz="2000" spc="585" dirty="0" smtClean="0">
                <a:latin typeface="Times New Roman"/>
                <a:cs typeface="Times New Roman"/>
              </a:rPr>
              <a:t> </a:t>
            </a:r>
            <a:r>
              <a:rPr sz="2000" dirty="0" err="1" smtClean="0">
                <a:latin typeface="Times New Roman"/>
                <a:cs typeface="Times New Roman"/>
              </a:rPr>
              <a:t>daha</a:t>
            </a:r>
            <a:r>
              <a:rPr sz="2000" dirty="0" smtClean="0">
                <a:latin typeface="Times New Roman"/>
                <a:cs typeface="Times New Roman"/>
              </a:rPr>
              <a:t> </a:t>
            </a:r>
            <a:r>
              <a:rPr sz="2000" dirty="0" err="1" smtClean="0">
                <a:latin typeface="Times New Roman"/>
                <a:cs typeface="Times New Roman"/>
              </a:rPr>
              <a:t>nitelikli</a:t>
            </a:r>
            <a:r>
              <a:rPr sz="2000" dirty="0" smtClean="0">
                <a:latin typeface="Times New Roman"/>
                <a:cs typeface="Times New Roman"/>
              </a:rPr>
              <a:t> </a:t>
            </a:r>
            <a:r>
              <a:rPr sz="2000" dirty="0" err="1" smtClean="0">
                <a:latin typeface="Times New Roman"/>
                <a:cs typeface="Times New Roman"/>
              </a:rPr>
              <a:t>bir</a:t>
            </a:r>
            <a:r>
              <a:rPr sz="2000" dirty="0" smtClean="0">
                <a:latin typeface="Times New Roman"/>
                <a:cs typeface="Times New Roman"/>
              </a:rPr>
              <a:t> </a:t>
            </a:r>
            <a:r>
              <a:rPr sz="2000" spc="-5" dirty="0" err="1" smtClean="0">
                <a:latin typeface="Times New Roman"/>
                <a:cs typeface="Times New Roman"/>
              </a:rPr>
              <a:t>şekilde</a:t>
            </a:r>
            <a:r>
              <a:rPr sz="2000" spc="-5" dirty="0" smtClean="0">
                <a:latin typeface="Times New Roman"/>
                <a:cs typeface="Times New Roman"/>
              </a:rPr>
              <a:t> </a:t>
            </a:r>
            <a:r>
              <a:rPr sz="2000" spc="-5" dirty="0" err="1" smtClean="0">
                <a:latin typeface="Times New Roman"/>
                <a:cs typeface="Times New Roman"/>
              </a:rPr>
              <a:t>desteklenmesini</a:t>
            </a:r>
            <a:r>
              <a:rPr sz="2000" spc="-60" dirty="0" smtClean="0">
                <a:latin typeface="Times New Roman"/>
                <a:cs typeface="Times New Roman"/>
              </a:rPr>
              <a:t> </a:t>
            </a:r>
            <a:r>
              <a:rPr sz="2000" spc="-15" dirty="0" err="1" smtClean="0">
                <a:latin typeface="Times New Roman"/>
                <a:cs typeface="Times New Roman"/>
              </a:rPr>
              <a:t>sağlamaktır</a:t>
            </a:r>
            <a:r>
              <a:rPr sz="2000" spc="-15" dirty="0" smtClean="0">
                <a:latin typeface="Times New Roman"/>
                <a:cs typeface="Times New Roman"/>
              </a:rPr>
              <a:t>.</a:t>
            </a:r>
            <a:endParaRPr lang="tr-TR" sz="2000" spc="-15" dirty="0" smtClean="0">
              <a:latin typeface="Times New Roman"/>
              <a:cs typeface="Times New Roman"/>
            </a:endParaRPr>
          </a:p>
          <a:p>
            <a:pPr marL="467995" marR="5080" algn="just">
              <a:lnSpc>
                <a:spcPct val="100000"/>
              </a:lnSpc>
            </a:pPr>
            <a:endParaRPr lang="tr-TR" sz="1600" dirty="0" smtClean="0">
              <a:latin typeface="Times New Roman" panose="02020603050405020304" pitchFamily="18" charset="0"/>
              <a:cs typeface="Times New Roman" panose="02020603050405020304" pitchFamily="18" charset="0"/>
            </a:endParaRPr>
          </a:p>
          <a:p>
            <a:pPr marL="810895" marR="5080" indent="-342900" algn="just">
              <a:lnSpc>
                <a:spcPct val="100000"/>
              </a:lnSpc>
              <a:buFont typeface="+mj-lt"/>
              <a:buAutoNum type="arabicPeriod"/>
            </a:pPr>
            <a:r>
              <a:rPr lang="tr-TR" sz="1600" dirty="0" smtClean="0">
                <a:latin typeface="Times New Roman" panose="02020603050405020304" pitchFamily="18" charset="0"/>
                <a:cs typeface="Times New Roman" panose="02020603050405020304" pitchFamily="18" charset="0"/>
              </a:rPr>
              <a:t>Otomotiv sanayiinin rekabet gücünün korunarak geliştirilmesi amacıyla; küresel gelişmeler, yeni teknolojiler ve değişen müşteri beklentileri çerçevesinde Otomotiv sektöründe olmak üzere Elektrikli ve/veya hidrojen ile çalışan motorlu kara araçları ile pil(batarya) teknolojileri, yakıt hücresi konularında Ar-Ge ve </a:t>
            </a:r>
            <a:r>
              <a:rPr lang="tr-TR" sz="1600" dirty="0" err="1" smtClean="0">
                <a:latin typeface="Times New Roman" panose="02020603050405020304" pitchFamily="18" charset="0"/>
                <a:cs typeface="Times New Roman" panose="02020603050405020304" pitchFamily="18" charset="0"/>
              </a:rPr>
              <a:t>İnovasyon</a:t>
            </a:r>
            <a:r>
              <a:rPr lang="tr-TR" sz="1600" dirty="0" smtClean="0">
                <a:latin typeface="Times New Roman" panose="02020603050405020304" pitchFamily="18" charset="0"/>
                <a:cs typeface="Times New Roman" panose="02020603050405020304" pitchFamily="18" charset="0"/>
              </a:rPr>
              <a:t> ile </a:t>
            </a:r>
            <a:r>
              <a:rPr lang="tr-TR" sz="1600" dirty="0" err="1" smtClean="0">
                <a:latin typeface="Times New Roman" panose="02020603050405020304" pitchFamily="18" charset="0"/>
                <a:cs typeface="Times New Roman" panose="02020603050405020304" pitchFamily="18" charset="0"/>
              </a:rPr>
              <a:t>ÜrGe</a:t>
            </a:r>
            <a:r>
              <a:rPr lang="tr-TR" sz="1600" dirty="0" smtClean="0">
                <a:latin typeface="Times New Roman" panose="02020603050405020304" pitchFamily="18" charset="0"/>
                <a:cs typeface="Times New Roman" panose="02020603050405020304" pitchFamily="18" charset="0"/>
              </a:rPr>
              <a:t> proje fikirlerinin desteklenmesi amaçlanmıştır.</a:t>
            </a:r>
          </a:p>
          <a:p>
            <a:pPr marL="810895" marR="5080" indent="-342900" algn="just">
              <a:lnSpc>
                <a:spcPct val="100000"/>
              </a:lnSpc>
              <a:buFont typeface="+mj-lt"/>
              <a:buAutoNum type="arabicPeriod"/>
            </a:pPr>
            <a:endParaRPr lang="tr-TR" sz="1600" dirty="0">
              <a:latin typeface="Times New Roman" panose="02020603050405020304" pitchFamily="18" charset="0"/>
              <a:cs typeface="Times New Roman" panose="02020603050405020304" pitchFamily="18" charset="0"/>
            </a:endParaRPr>
          </a:p>
          <a:p>
            <a:pPr marL="810895" marR="5080" indent="-342900" algn="just">
              <a:lnSpc>
                <a:spcPct val="100000"/>
              </a:lnSpc>
              <a:buFont typeface="+mj-lt"/>
              <a:buAutoNum type="arabicPeriod"/>
            </a:pPr>
            <a:r>
              <a:rPr lang="tr-TR" sz="1600" dirty="0" smtClean="0">
                <a:latin typeface="Times New Roman" panose="02020603050405020304" pitchFamily="18" charset="0"/>
                <a:cs typeface="Times New Roman" panose="02020603050405020304" pitchFamily="18" charset="0"/>
              </a:rPr>
              <a:t>Elektronik sektöründe Ar-Ge’ye dayalı rekabetçi üretim ve ihracatın artırılması amacıyla ilgili sektörlerde faaliyet gösteren işletmelerin 5G ve ötesi teknolojiler dâhil olmak üzere yerli elektronik haberleşme şebeke ve altyapı bileşenleri kapsamında yeni nesil mobil haberleşme teknolojilerini konularında Ar-Ge ve </a:t>
            </a:r>
            <a:r>
              <a:rPr lang="tr-TR" sz="1600" dirty="0" err="1" smtClean="0">
                <a:latin typeface="Times New Roman" panose="02020603050405020304" pitchFamily="18" charset="0"/>
                <a:cs typeface="Times New Roman" panose="02020603050405020304" pitchFamily="18" charset="0"/>
              </a:rPr>
              <a:t>İnovasyon</a:t>
            </a:r>
            <a:r>
              <a:rPr lang="tr-TR" sz="1600" dirty="0" smtClean="0">
                <a:latin typeface="Times New Roman" panose="02020603050405020304" pitchFamily="18" charset="0"/>
                <a:cs typeface="Times New Roman" panose="02020603050405020304" pitchFamily="18" charset="0"/>
              </a:rPr>
              <a:t> ile </a:t>
            </a:r>
            <a:r>
              <a:rPr lang="tr-TR" sz="1600" dirty="0" err="1" smtClean="0">
                <a:latin typeface="Times New Roman" panose="02020603050405020304" pitchFamily="18" charset="0"/>
                <a:cs typeface="Times New Roman" panose="02020603050405020304" pitchFamily="18" charset="0"/>
              </a:rPr>
              <a:t>Ür</a:t>
            </a:r>
            <a:r>
              <a:rPr lang="tr-TR" sz="1600" dirty="0" smtClean="0">
                <a:latin typeface="Times New Roman" panose="02020603050405020304" pitchFamily="18" charset="0"/>
                <a:cs typeface="Times New Roman" panose="02020603050405020304" pitchFamily="18" charset="0"/>
              </a:rPr>
              <a:t>-Ge proje fikirlerinin desteklenmesi amaçlanmıştır.</a:t>
            </a:r>
            <a:endParaRPr lang="tr-TR" sz="1600" spc="-15" dirty="0" smtClean="0">
              <a:latin typeface="Times New Roman" panose="02020603050405020304" pitchFamily="18" charset="0"/>
              <a:cs typeface="Times New Roman" panose="02020603050405020304" pitchFamily="18" charset="0"/>
            </a:endParaRPr>
          </a:p>
          <a:p>
            <a:pPr marL="467995" marR="5080" algn="just">
              <a:lnSpc>
                <a:spcPct val="100000"/>
              </a:lnSpc>
            </a:pPr>
            <a:endParaRPr dirty="0" smtClean="0">
              <a:latin typeface="Times New Roman"/>
              <a:cs typeface="Times New Roman"/>
            </a:endParaRPr>
          </a:p>
        </p:txBody>
      </p:sp>
    </p:spTree>
    <p:extLst>
      <p:ext uri="{BB962C8B-B14F-4D97-AF65-F5344CB8AC3E}">
        <p14:creationId xmlns:p14="http://schemas.microsoft.com/office/powerpoint/2010/main" val="154550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37747" y="333756"/>
            <a:ext cx="960120" cy="676656"/>
          </a:xfrm>
          <a:prstGeom prst="rect">
            <a:avLst/>
          </a:prstGeom>
          <a:blipFill>
            <a:blip r:embed="rId2"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422147" y="234785"/>
            <a:ext cx="10514666" cy="874598"/>
          </a:xfrm>
          <a:prstGeom prst="rect">
            <a:avLst/>
          </a:prstGeom>
        </p:spPr>
        <p:txBody>
          <a:bodyPr vert="horz" wrap="square" lIns="0" tIns="12700" rIns="0" bIns="0" rtlCol="0" anchor="ctr">
            <a:spAutoFit/>
          </a:bodyPr>
          <a:lstStyle/>
          <a:p>
            <a:pPr marL="12700">
              <a:lnSpc>
                <a:spcPct val="100000"/>
              </a:lnSpc>
              <a:spcBef>
                <a:spcPts val="100"/>
              </a:spcBef>
            </a:pPr>
            <a:r>
              <a:rPr sz="2800" b="1" spc="-20" dirty="0">
                <a:solidFill>
                  <a:srgbClr val="0F243E"/>
                </a:solidFill>
                <a:effectLst>
                  <a:outerShdw blurRad="38100" dist="38100" dir="2700000" algn="tl">
                    <a:srgbClr val="000000">
                      <a:alpha val="43137"/>
                    </a:srgbClr>
                  </a:outerShdw>
                </a:effectLst>
                <a:latin typeface="Times New Roman"/>
                <a:cs typeface="Times New Roman"/>
              </a:rPr>
              <a:t>Ar-Ge, Ür-Ge ve İnovasyon </a:t>
            </a:r>
            <a:r>
              <a:rPr sz="2800" b="1" spc="-20" dirty="0" err="1">
                <a:solidFill>
                  <a:srgbClr val="0F243E"/>
                </a:solidFill>
                <a:effectLst>
                  <a:outerShdw blurRad="38100" dist="38100" dir="2700000" algn="tl">
                    <a:srgbClr val="000000">
                      <a:alpha val="43137"/>
                    </a:srgbClr>
                  </a:outerShdw>
                </a:effectLst>
                <a:latin typeface="Times New Roman"/>
                <a:cs typeface="Times New Roman"/>
              </a:rPr>
              <a:t>Destek</a:t>
            </a:r>
            <a:r>
              <a:rPr sz="2800" b="1" spc="-20" dirty="0">
                <a:solidFill>
                  <a:srgbClr val="0F243E"/>
                </a:solidFill>
                <a:effectLst>
                  <a:outerShdw blurRad="38100" dist="38100" dir="2700000" algn="tl">
                    <a:srgbClr val="000000">
                      <a:alpha val="43137"/>
                    </a:srgbClr>
                  </a:outerShdw>
                </a:effectLst>
                <a:latin typeface="Times New Roman"/>
                <a:cs typeface="Times New Roman"/>
              </a:rPr>
              <a:t> </a:t>
            </a:r>
            <a:r>
              <a:rPr sz="2800" b="1" spc="-20" dirty="0" err="1">
                <a:solidFill>
                  <a:srgbClr val="0F243E"/>
                </a:solidFill>
                <a:effectLst>
                  <a:outerShdw blurRad="38100" dist="38100" dir="2700000" algn="tl">
                    <a:srgbClr val="000000">
                      <a:alpha val="43137"/>
                    </a:srgbClr>
                  </a:outerShdw>
                </a:effectLst>
                <a:latin typeface="Times New Roman"/>
                <a:cs typeface="Times New Roman"/>
              </a:rPr>
              <a:t>Programı</a:t>
            </a:r>
            <a:r>
              <a:rPr lang="tr-TR" sz="2800" b="1" spc="-20" dirty="0">
                <a:solidFill>
                  <a:srgbClr val="0F243E"/>
                </a:solidFill>
                <a:effectLst>
                  <a:outerShdw blurRad="38100" dist="38100" dir="2700000" algn="tl">
                    <a:srgbClr val="000000">
                      <a:alpha val="43137"/>
                    </a:srgbClr>
                  </a:outerShdw>
                </a:effectLst>
                <a:latin typeface="Times New Roman"/>
                <a:cs typeface="Times New Roman"/>
              </a:rPr>
              <a:t/>
            </a:r>
            <a:br>
              <a:rPr lang="tr-TR" sz="2800" b="1" spc="-20" dirty="0">
                <a:solidFill>
                  <a:srgbClr val="0F243E"/>
                </a:solidFill>
                <a:effectLst>
                  <a:outerShdw blurRad="38100" dist="38100" dir="2700000" algn="tl">
                    <a:srgbClr val="000000">
                      <a:alpha val="43137"/>
                    </a:srgbClr>
                  </a:outerShdw>
                </a:effectLst>
                <a:latin typeface="Times New Roman"/>
                <a:cs typeface="Times New Roman"/>
              </a:rPr>
            </a:br>
            <a:r>
              <a:rPr lang="tr-TR" sz="2800" b="1" spc="-20" dirty="0">
                <a:solidFill>
                  <a:srgbClr val="0F243E"/>
                </a:solidFill>
                <a:effectLst>
                  <a:outerShdw blurRad="38100" dist="38100" dir="2700000" algn="tl">
                    <a:srgbClr val="000000">
                      <a:alpha val="43137"/>
                    </a:srgbClr>
                  </a:outerShdw>
                </a:effectLst>
                <a:latin typeface="Times New Roman"/>
                <a:cs typeface="Times New Roman"/>
              </a:rPr>
              <a:t>2021-01 Proje Teklif Çağrısı</a:t>
            </a:r>
            <a:endParaRPr sz="2800" b="1" spc="-20" dirty="0">
              <a:solidFill>
                <a:srgbClr val="0F243E"/>
              </a:solidFill>
              <a:effectLst>
                <a:outerShdw blurRad="38100" dist="38100" dir="2700000" algn="tl">
                  <a:srgbClr val="000000">
                    <a:alpha val="43137"/>
                  </a:srgbClr>
                </a:outerShdw>
              </a:effectLst>
              <a:latin typeface="Times New Roman"/>
              <a:cs typeface="Times New Roman"/>
            </a:endParaRPr>
          </a:p>
        </p:txBody>
      </p:sp>
      <p:sp>
        <p:nvSpPr>
          <p:cNvPr id="3" name="İçerik Yer Tutucusu 2"/>
          <p:cNvSpPr>
            <a:spLocks noGrp="1"/>
          </p:cNvSpPr>
          <p:nvPr>
            <p:ph idx="1"/>
          </p:nvPr>
        </p:nvSpPr>
        <p:spPr>
          <a:xfrm>
            <a:off x="422147" y="1869743"/>
            <a:ext cx="11505995" cy="3411941"/>
          </a:xfrm>
        </p:spPr>
        <p:txBody>
          <a:bodyPr/>
          <a:lstStyle/>
          <a:p>
            <a:pPr marL="467995" lvl="0" indent="0" algn="just">
              <a:lnSpc>
                <a:spcPct val="100000"/>
              </a:lnSpc>
              <a:spcBef>
                <a:spcPts val="0"/>
              </a:spcBef>
              <a:buNone/>
              <a:tabLst>
                <a:tab pos="812165" algn="l"/>
              </a:tabLst>
            </a:pPr>
            <a:endParaRPr lang="tr-TR" sz="2400" b="1" dirty="0" smtClean="0">
              <a:solidFill>
                <a:schemeClr val="accent4"/>
              </a:solidFill>
              <a:latin typeface="Times New Roman"/>
              <a:cs typeface="Times New Roman"/>
            </a:endParaRPr>
          </a:p>
          <a:p>
            <a:pPr marL="467995" lvl="0" indent="0" algn="just">
              <a:lnSpc>
                <a:spcPct val="100000"/>
              </a:lnSpc>
              <a:spcBef>
                <a:spcPts val="0"/>
              </a:spcBef>
              <a:buNone/>
              <a:tabLst>
                <a:tab pos="812165" algn="l"/>
              </a:tabLst>
            </a:pPr>
            <a:endParaRPr lang="tr-TR" sz="2400" b="1" dirty="0">
              <a:solidFill>
                <a:schemeClr val="accent4"/>
              </a:solidFill>
              <a:latin typeface="Times New Roman"/>
              <a:cs typeface="Times New Roman"/>
            </a:endParaRPr>
          </a:p>
          <a:p>
            <a:pPr marL="467995" lvl="0" indent="0" algn="just">
              <a:lnSpc>
                <a:spcPct val="100000"/>
              </a:lnSpc>
              <a:spcBef>
                <a:spcPts val="0"/>
              </a:spcBef>
              <a:buNone/>
              <a:tabLst>
                <a:tab pos="812165" algn="l"/>
              </a:tabLst>
            </a:pPr>
            <a:endParaRPr lang="tr-TR" sz="2400" b="1" dirty="0" smtClean="0">
              <a:solidFill>
                <a:schemeClr val="accent4"/>
              </a:solidFill>
              <a:latin typeface="Times New Roman"/>
              <a:cs typeface="Times New Roman"/>
            </a:endParaRPr>
          </a:p>
          <a:p>
            <a:pPr marL="467995" lvl="0" indent="0" algn="just">
              <a:lnSpc>
                <a:spcPct val="100000"/>
              </a:lnSpc>
              <a:spcBef>
                <a:spcPts val="0"/>
              </a:spcBef>
              <a:buNone/>
              <a:tabLst>
                <a:tab pos="812165" algn="l"/>
              </a:tabLst>
            </a:pPr>
            <a:r>
              <a:rPr lang="tr-TR" sz="2400" b="1" dirty="0" smtClean="0">
                <a:solidFill>
                  <a:schemeClr val="accent4"/>
                </a:solidFill>
                <a:latin typeface="Times New Roman"/>
                <a:cs typeface="Times New Roman"/>
              </a:rPr>
              <a:t>Başvuru</a:t>
            </a:r>
            <a:r>
              <a:rPr lang="tr-TR" sz="2400" b="1" spc="-140" dirty="0" smtClean="0">
                <a:solidFill>
                  <a:schemeClr val="accent4"/>
                </a:solidFill>
                <a:latin typeface="Times New Roman"/>
                <a:cs typeface="Times New Roman"/>
              </a:rPr>
              <a:t> </a:t>
            </a:r>
            <a:r>
              <a:rPr lang="tr-TR" sz="2400" b="1" spc="-25" dirty="0" smtClean="0">
                <a:solidFill>
                  <a:schemeClr val="accent4"/>
                </a:solidFill>
                <a:latin typeface="Times New Roman"/>
                <a:cs typeface="Times New Roman"/>
              </a:rPr>
              <a:t>Tarihleri</a:t>
            </a:r>
          </a:p>
          <a:p>
            <a:pPr marL="467995" lvl="0" indent="0" algn="just">
              <a:lnSpc>
                <a:spcPct val="100000"/>
              </a:lnSpc>
              <a:spcBef>
                <a:spcPts val="0"/>
              </a:spcBef>
              <a:buNone/>
              <a:tabLst>
                <a:tab pos="812165" algn="l"/>
              </a:tabLst>
            </a:pPr>
            <a:endParaRPr lang="tr-TR" sz="2400" b="1" dirty="0">
              <a:solidFill>
                <a:schemeClr val="accent4"/>
              </a:solidFill>
              <a:latin typeface="Times New Roman"/>
              <a:cs typeface="Times New Roman"/>
            </a:endParaRPr>
          </a:p>
          <a:p>
            <a:pPr marL="467995" lvl="0" indent="0" algn="just">
              <a:lnSpc>
                <a:spcPct val="100000"/>
              </a:lnSpc>
              <a:spcBef>
                <a:spcPts val="0"/>
              </a:spcBef>
              <a:buNone/>
            </a:pPr>
            <a:r>
              <a:rPr lang="tr-TR" sz="2400" spc="-5" dirty="0">
                <a:solidFill>
                  <a:prstClr val="black"/>
                </a:solidFill>
                <a:latin typeface="Times New Roman"/>
                <a:cs typeface="Times New Roman"/>
              </a:rPr>
              <a:t>25 </a:t>
            </a:r>
            <a:r>
              <a:rPr lang="tr-TR" sz="2400" dirty="0">
                <a:solidFill>
                  <a:prstClr val="black"/>
                </a:solidFill>
                <a:latin typeface="Times New Roman"/>
                <a:cs typeface="Times New Roman"/>
              </a:rPr>
              <a:t>Mart– </a:t>
            </a:r>
            <a:r>
              <a:rPr lang="tr-TR" sz="2400" spc="-5" dirty="0">
                <a:solidFill>
                  <a:prstClr val="black"/>
                </a:solidFill>
                <a:latin typeface="Times New Roman"/>
                <a:cs typeface="Times New Roman"/>
              </a:rPr>
              <a:t>18 Mayıs </a:t>
            </a:r>
            <a:r>
              <a:rPr lang="tr-TR" sz="2400" dirty="0">
                <a:solidFill>
                  <a:prstClr val="black"/>
                </a:solidFill>
                <a:latin typeface="Times New Roman"/>
                <a:cs typeface="Times New Roman"/>
              </a:rPr>
              <a:t>2021</a:t>
            </a:r>
          </a:p>
          <a:p>
            <a:pPr marL="467995" lvl="0" indent="0" algn="just">
              <a:lnSpc>
                <a:spcPct val="100000"/>
              </a:lnSpc>
              <a:spcBef>
                <a:spcPts val="0"/>
              </a:spcBef>
              <a:buNone/>
            </a:pPr>
            <a:r>
              <a:rPr lang="tr-TR" sz="2400" dirty="0">
                <a:solidFill>
                  <a:prstClr val="black"/>
                </a:solidFill>
                <a:latin typeface="Times New Roman"/>
                <a:cs typeface="Times New Roman"/>
              </a:rPr>
              <a:t>20 </a:t>
            </a:r>
            <a:r>
              <a:rPr lang="tr-TR" sz="2400" spc="-5" dirty="0">
                <a:solidFill>
                  <a:prstClr val="black"/>
                </a:solidFill>
                <a:latin typeface="Times New Roman"/>
                <a:cs typeface="Times New Roman"/>
              </a:rPr>
              <a:t>Mayıs </a:t>
            </a:r>
            <a:r>
              <a:rPr lang="tr-TR" sz="2400" dirty="0">
                <a:solidFill>
                  <a:prstClr val="black"/>
                </a:solidFill>
                <a:latin typeface="Times New Roman"/>
                <a:cs typeface="Times New Roman"/>
              </a:rPr>
              <a:t>– 24 </a:t>
            </a:r>
            <a:r>
              <a:rPr lang="tr-TR" sz="2400" spc="-5" dirty="0">
                <a:solidFill>
                  <a:prstClr val="black"/>
                </a:solidFill>
                <a:latin typeface="Times New Roman"/>
                <a:cs typeface="Times New Roman"/>
              </a:rPr>
              <a:t>Mayıs </a:t>
            </a:r>
            <a:r>
              <a:rPr lang="tr-TR" sz="2400" dirty="0">
                <a:solidFill>
                  <a:prstClr val="black"/>
                </a:solidFill>
                <a:latin typeface="Times New Roman"/>
                <a:cs typeface="Times New Roman"/>
              </a:rPr>
              <a:t>2021 </a:t>
            </a:r>
            <a:r>
              <a:rPr lang="tr-TR" sz="2400" spc="-5" dirty="0">
                <a:solidFill>
                  <a:prstClr val="black"/>
                </a:solidFill>
                <a:latin typeface="Times New Roman"/>
                <a:cs typeface="Times New Roman"/>
              </a:rPr>
              <a:t>(Mazeretli Başvuru Onaylama </a:t>
            </a:r>
            <a:r>
              <a:rPr lang="tr-TR" sz="2400" spc="-20" dirty="0">
                <a:solidFill>
                  <a:prstClr val="black"/>
                </a:solidFill>
                <a:latin typeface="Times New Roman"/>
                <a:cs typeface="Times New Roman"/>
              </a:rPr>
              <a:t>Tarihleri</a:t>
            </a:r>
            <a:r>
              <a:rPr lang="tr-TR" sz="2400" spc="-10" dirty="0">
                <a:solidFill>
                  <a:prstClr val="black"/>
                </a:solidFill>
                <a:latin typeface="Times New Roman"/>
                <a:cs typeface="Times New Roman"/>
              </a:rPr>
              <a:t>)</a:t>
            </a:r>
          </a:p>
          <a:p>
            <a:pPr marL="467995" lvl="0" indent="0" algn="just">
              <a:lnSpc>
                <a:spcPct val="100000"/>
              </a:lnSpc>
              <a:spcBef>
                <a:spcPts val="0"/>
              </a:spcBef>
              <a:buNone/>
            </a:pPr>
            <a:endParaRPr lang="tr-TR" sz="2400" spc="-10" dirty="0" smtClean="0">
              <a:solidFill>
                <a:prstClr val="black"/>
              </a:solidFill>
              <a:latin typeface="Times New Roman"/>
              <a:cs typeface="Times New Roman"/>
            </a:endParaRPr>
          </a:p>
          <a:p>
            <a:pPr marL="467995" lvl="0" indent="0" algn="just">
              <a:lnSpc>
                <a:spcPct val="100000"/>
              </a:lnSpc>
              <a:spcBef>
                <a:spcPts val="0"/>
              </a:spcBef>
              <a:buNone/>
            </a:pPr>
            <a:endParaRPr lang="tr-TR" sz="2400" spc="-10" dirty="0" smtClean="0">
              <a:solidFill>
                <a:prstClr val="black"/>
              </a:solidFill>
              <a:latin typeface="Times New Roman"/>
              <a:cs typeface="Times New Roman"/>
            </a:endParaRPr>
          </a:p>
          <a:p>
            <a:pPr marL="467995" indent="0" algn="just">
              <a:lnSpc>
                <a:spcPct val="100000"/>
              </a:lnSpc>
              <a:spcBef>
                <a:spcPts val="0"/>
              </a:spcBef>
              <a:buNone/>
              <a:tabLst>
                <a:tab pos="812165" algn="l"/>
              </a:tabLst>
            </a:pPr>
            <a:endParaRPr lang="tr-TR" sz="2400" dirty="0" smtClean="0">
              <a:latin typeface="Times New Roman" panose="02020603050405020304" pitchFamily="18" charset="0"/>
              <a:cs typeface="Times New Roman" panose="02020603050405020304" pitchFamily="18" charset="0"/>
            </a:endParaRPr>
          </a:p>
          <a:p>
            <a:pPr marL="467995" indent="0" algn="just">
              <a:lnSpc>
                <a:spcPct val="100000"/>
              </a:lnSpc>
              <a:spcBef>
                <a:spcPts val="0"/>
              </a:spcBef>
              <a:buNone/>
              <a:tabLst>
                <a:tab pos="812165" algn="l"/>
              </a:tabLst>
            </a:pPr>
            <a:endParaRPr lang="tr-TR" sz="2400" spc="-5"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66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3"/>
          <p:cNvPicPr>
            <a:picLocks noChangeAspect="1" noChangeArrowheads="1"/>
          </p:cNvPicPr>
          <p:nvPr/>
        </p:nvPicPr>
        <p:blipFill>
          <a:blip r:embed="rId9" cstate="print"/>
          <a:srcRect/>
          <a:stretch>
            <a:fillRect/>
          </a:stretch>
        </p:blipFill>
        <p:spPr bwMode="auto">
          <a:xfrm>
            <a:off x="10896533" y="346189"/>
            <a:ext cx="960106" cy="677217"/>
          </a:xfrm>
          <a:prstGeom prst="rect">
            <a:avLst/>
          </a:prstGeom>
          <a:noFill/>
          <a:ln w="9525">
            <a:noFill/>
            <a:miter lim="800000"/>
            <a:headEnd/>
            <a:tailEnd/>
          </a:ln>
        </p:spPr>
      </p:pic>
      <p:sp>
        <p:nvSpPr>
          <p:cNvPr id="115" name="5 Metin kutusu"/>
          <p:cNvSpPr txBox="1"/>
          <p:nvPr/>
        </p:nvSpPr>
        <p:spPr>
          <a:xfrm>
            <a:off x="337131" y="1057140"/>
            <a:ext cx="5415842" cy="4630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9" b="1" i="0" u="none" strike="noStrike" kern="1200" cap="none" spc="0" normalizeH="0" baseline="0" noProof="0" dirty="0" err="1">
                <a:ln>
                  <a:noFill/>
                </a:ln>
                <a:solidFill>
                  <a:srgbClr val="C00000"/>
                </a:solidFill>
                <a:effectLst/>
                <a:uLnTx/>
                <a:uFillTx/>
                <a:latin typeface="Times New Roman" panose="02020603050405020304" pitchFamily="18" charset="0"/>
                <a:ea typeface="ヒラギノ角ゴ Pro W3" pitchFamily="1" charset="-128"/>
                <a:cs typeface="Times New Roman" panose="02020603050405020304" pitchFamily="18" charset="0"/>
              </a:rPr>
              <a:t>Ür</a:t>
            </a:r>
            <a:r>
              <a:rPr kumimoji="0" lang="tr-TR" sz="2409" b="1" i="0" u="none" strike="noStrike" kern="1200" cap="none" spc="0" normalizeH="0" baseline="0" noProof="0" dirty="0">
                <a:ln>
                  <a:noFill/>
                </a:ln>
                <a:solidFill>
                  <a:srgbClr val="C00000"/>
                </a:solidFill>
                <a:effectLst/>
                <a:uLnTx/>
                <a:uFillTx/>
                <a:latin typeface="Times New Roman" panose="02020603050405020304" pitchFamily="18" charset="0"/>
                <a:ea typeface="ヒラギノ角ゴ Pro W3" pitchFamily="1" charset="-128"/>
                <a:cs typeface="Times New Roman" panose="02020603050405020304" pitchFamily="18" charset="0"/>
              </a:rPr>
              <a:t>-Ge projesi kapsamında işletmelerin;</a:t>
            </a:r>
          </a:p>
        </p:txBody>
      </p:sp>
      <p:sp>
        <p:nvSpPr>
          <p:cNvPr id="91" name="4 Metin kutusu">
            <a:extLst>
              <a:ext uri="{FF2B5EF4-FFF2-40B4-BE49-F238E27FC236}">
                <a16:creationId xmlns:a16="http://schemas.microsoft.com/office/drawing/2014/main" id="{87EDE463-AB58-4AB9-BA35-DEE7FB6FF97D}"/>
              </a:ext>
            </a:extLst>
          </p:cNvPr>
          <p:cNvSpPr txBox="1"/>
          <p:nvPr/>
        </p:nvSpPr>
        <p:spPr>
          <a:xfrm>
            <a:off x="285257" y="169921"/>
            <a:ext cx="10849205" cy="954107"/>
          </a:xfrm>
          <a:prstGeom prst="rect">
            <a:avLst/>
          </a:prstGeom>
          <a:noFill/>
        </p:spPr>
        <p:txBody>
          <a:bodyPr wrap="square" rtlCol="0">
            <a:spAutoFit/>
          </a:bodyPr>
          <a:lstStyle/>
          <a:p>
            <a:pPr lvl="0" fontAlgn="base">
              <a:spcBef>
                <a:spcPct val="0"/>
              </a:spcBef>
              <a:spcAft>
                <a:spcPct val="0"/>
              </a:spcAft>
              <a:defRPr/>
            </a:pPr>
            <a:r>
              <a:rPr lang="tr-TR" sz="2800" b="1" spc="-20" dirty="0">
                <a:solidFill>
                  <a:srgbClr val="0F243E"/>
                </a:solidFill>
                <a:effectLst>
                  <a:outerShdw blurRad="38100" dist="38100" dir="2700000" algn="tl">
                    <a:srgbClr val="000000">
                      <a:alpha val="43137"/>
                    </a:srgbClr>
                  </a:outerShdw>
                </a:effectLst>
                <a:latin typeface="Times New Roman"/>
                <a:ea typeface="+mj-ea"/>
                <a:cs typeface="Times New Roman"/>
              </a:rPr>
              <a:t>Ar-Ge, </a:t>
            </a:r>
            <a:r>
              <a:rPr lang="tr-TR" sz="2800" b="1" spc="-20" dirty="0" err="1">
                <a:solidFill>
                  <a:srgbClr val="0F243E"/>
                </a:solidFill>
                <a:effectLst>
                  <a:outerShdw blurRad="38100" dist="38100" dir="2700000" algn="tl">
                    <a:srgbClr val="000000">
                      <a:alpha val="43137"/>
                    </a:srgbClr>
                  </a:outerShdw>
                </a:effectLst>
                <a:latin typeface="Times New Roman"/>
                <a:ea typeface="+mj-ea"/>
                <a:cs typeface="Times New Roman"/>
              </a:rPr>
              <a:t>Ür</a:t>
            </a:r>
            <a:r>
              <a:rPr lang="tr-TR" sz="2800" b="1" spc="-20" dirty="0">
                <a:solidFill>
                  <a:srgbClr val="0F243E"/>
                </a:solidFill>
                <a:effectLst>
                  <a:outerShdw blurRad="38100" dist="38100" dir="2700000" algn="tl">
                    <a:srgbClr val="000000">
                      <a:alpha val="43137"/>
                    </a:srgbClr>
                  </a:outerShdw>
                </a:effectLst>
                <a:latin typeface="Times New Roman"/>
                <a:ea typeface="+mj-ea"/>
                <a:cs typeface="Times New Roman"/>
              </a:rPr>
              <a:t>-Ge ve </a:t>
            </a:r>
            <a:r>
              <a:rPr lang="tr-TR" sz="2800" b="1" spc="-20" dirty="0" err="1">
                <a:solidFill>
                  <a:srgbClr val="0F243E"/>
                </a:solidFill>
                <a:effectLst>
                  <a:outerShdw blurRad="38100" dist="38100" dir="2700000" algn="tl">
                    <a:srgbClr val="000000">
                      <a:alpha val="43137"/>
                    </a:srgbClr>
                  </a:outerShdw>
                </a:effectLst>
                <a:latin typeface="Times New Roman"/>
                <a:ea typeface="+mj-ea"/>
                <a:cs typeface="Times New Roman"/>
              </a:rPr>
              <a:t>İnovasyon</a:t>
            </a:r>
            <a:r>
              <a:rPr lang="tr-TR" sz="2800" b="1" spc="-20" dirty="0">
                <a:solidFill>
                  <a:srgbClr val="0F243E"/>
                </a:solidFill>
                <a:effectLst>
                  <a:outerShdw blurRad="38100" dist="38100" dir="2700000" algn="tl">
                    <a:srgbClr val="000000">
                      <a:alpha val="43137"/>
                    </a:srgbClr>
                  </a:outerShdw>
                </a:effectLst>
                <a:latin typeface="Times New Roman"/>
                <a:ea typeface="+mj-ea"/>
                <a:cs typeface="Times New Roman"/>
              </a:rPr>
              <a:t> Destek Programı</a:t>
            </a:r>
            <a:br>
              <a:rPr lang="tr-TR" sz="2800" b="1" spc="-20" dirty="0">
                <a:solidFill>
                  <a:srgbClr val="0F243E"/>
                </a:solidFill>
                <a:effectLst>
                  <a:outerShdw blurRad="38100" dist="38100" dir="2700000" algn="tl">
                    <a:srgbClr val="000000">
                      <a:alpha val="43137"/>
                    </a:srgbClr>
                  </a:outerShdw>
                </a:effectLst>
                <a:latin typeface="Times New Roman"/>
                <a:ea typeface="+mj-ea"/>
                <a:cs typeface="Times New Roman"/>
              </a:rPr>
            </a:br>
            <a:r>
              <a:rPr lang="tr-TR" sz="2800" b="1" spc="-20" dirty="0">
                <a:solidFill>
                  <a:srgbClr val="0F243E"/>
                </a:solidFill>
                <a:effectLst>
                  <a:outerShdw blurRad="38100" dist="38100" dir="2700000" algn="tl">
                    <a:srgbClr val="000000">
                      <a:alpha val="43137"/>
                    </a:srgbClr>
                  </a:outerShdw>
                </a:effectLst>
                <a:latin typeface="Times New Roman"/>
                <a:ea typeface="+mj-ea"/>
                <a:cs typeface="Times New Roman"/>
              </a:rPr>
              <a:t>2021-01 Proje Teklif Çağrısı</a:t>
            </a:r>
            <a:endParaRPr kumimoji="0" lang="tr-TR" sz="3000" b="1"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50" name="Rectangle 7">
            <a:extLst>
              <a:ext uri="{FF2B5EF4-FFF2-40B4-BE49-F238E27FC236}">
                <a16:creationId xmlns:a16="http://schemas.microsoft.com/office/drawing/2014/main" id="{59298C8A-A535-4ACC-90C7-A327AC0B73B5}"/>
              </a:ext>
            </a:extLst>
          </p:cNvPr>
          <p:cNvSpPr/>
          <p:nvPr/>
        </p:nvSpPr>
        <p:spPr>
          <a:xfrm>
            <a:off x="1112084" y="1590247"/>
            <a:ext cx="3060000" cy="1464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7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prstClr val="black"/>
                </a:solidFill>
                <a:effectLst/>
                <a:uLnTx/>
                <a:uFillTx/>
                <a:latin typeface="Calibri"/>
                <a:ea typeface="+mn-ea"/>
                <a:cs typeface="+mn-cs"/>
              </a:rPr>
              <a:t>Kamu</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kurum</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ve</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kuruluşları</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kanunla</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kurulan</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vakıflar</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veya</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uluslararası</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fonlar</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tarafından</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desteklenen</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Ar</a:t>
            </a:r>
            <a:r>
              <a:rPr kumimoji="0" lang="en-US" sz="1500" b="1" i="0" u="none" strike="noStrike" kern="1200" cap="none" spc="0" normalizeH="0" baseline="0" noProof="0" dirty="0">
                <a:ln>
                  <a:noFill/>
                </a:ln>
                <a:solidFill>
                  <a:prstClr val="black"/>
                </a:solidFill>
                <a:effectLst/>
                <a:uLnTx/>
                <a:uFillTx/>
                <a:latin typeface="Calibri"/>
                <a:ea typeface="+mn-ea"/>
                <a:cs typeface="+mn-cs"/>
              </a:rPr>
              <a:t>-Ge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veya</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yenilik</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projeleri</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sonucunda</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ortaya</a:t>
            </a:r>
            <a:r>
              <a:rPr kumimoji="0" lang="en-US" sz="1500" b="1" i="0" u="none" strike="noStrike" kern="1200" cap="none" spc="0" normalizeH="0" baseline="0" noProof="0" dirty="0">
                <a:ln>
                  <a:noFill/>
                </a:ln>
                <a:solidFill>
                  <a:prstClr val="black"/>
                </a:solidFill>
                <a:effectLst/>
                <a:uLnTx/>
                <a:uFillTx/>
                <a:latin typeface="Calibri"/>
                <a:ea typeface="+mn-ea"/>
                <a:cs typeface="+mn-cs"/>
              </a:rPr>
              <a:t> </a:t>
            </a:r>
            <a:r>
              <a:rPr kumimoji="0" lang="en-US" sz="1500" b="1" i="0" u="none" strike="noStrike" kern="1200" cap="none" spc="0" normalizeH="0" baseline="0" noProof="0" dirty="0" err="1">
                <a:ln>
                  <a:noFill/>
                </a:ln>
                <a:solidFill>
                  <a:prstClr val="black"/>
                </a:solidFill>
                <a:effectLst/>
                <a:uLnTx/>
                <a:uFillTx/>
                <a:latin typeface="Calibri"/>
                <a:ea typeface="+mn-ea"/>
                <a:cs typeface="+mn-cs"/>
              </a:rPr>
              <a:t>çıkan</a:t>
            </a:r>
            <a:endParaRPr kumimoji="0" lang="en-US" sz="1500" b="1"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Rectangle 15">
            <a:extLst>
              <a:ext uri="{FF2B5EF4-FFF2-40B4-BE49-F238E27FC236}">
                <a16:creationId xmlns:a16="http://schemas.microsoft.com/office/drawing/2014/main" id="{E0E77585-AF09-47C0-B66E-AC97BF44AEF0}"/>
              </a:ext>
            </a:extLst>
          </p:cNvPr>
          <p:cNvSpPr/>
          <p:nvPr/>
        </p:nvSpPr>
        <p:spPr>
          <a:xfrm>
            <a:off x="1112084" y="3028948"/>
            <a:ext cx="3060000" cy="7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Rectangle 7">
            <a:extLst>
              <a:ext uri="{FF2B5EF4-FFF2-40B4-BE49-F238E27FC236}">
                <a16:creationId xmlns:a16="http://schemas.microsoft.com/office/drawing/2014/main" id="{0548BF79-978A-4F0C-8E75-010DABCDBA01}"/>
              </a:ext>
            </a:extLst>
          </p:cNvPr>
          <p:cNvSpPr/>
          <p:nvPr/>
        </p:nvSpPr>
        <p:spPr>
          <a:xfrm>
            <a:off x="4601242" y="1564683"/>
            <a:ext cx="3060000" cy="1464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600" b="1" i="0" u="none" strike="noStrike" kern="1200" cap="none" spc="0" normalizeH="0" baseline="0" noProof="0" dirty="0">
                <a:ln>
                  <a:noFill/>
                </a:ln>
                <a:solidFill>
                  <a:prstClr val="black"/>
                </a:solidFill>
                <a:effectLst/>
                <a:uLnTx/>
                <a:uFillTx/>
                <a:latin typeface="Calibri"/>
                <a:ea typeface="+mn-ea"/>
                <a:cs typeface="+mn-cs"/>
              </a:rPr>
              <a:t>Patent belgesi ile koruma altına alınan </a:t>
            </a:r>
          </a:p>
        </p:txBody>
      </p:sp>
      <p:sp>
        <p:nvSpPr>
          <p:cNvPr id="54" name="Rectangle 15">
            <a:extLst>
              <a:ext uri="{FF2B5EF4-FFF2-40B4-BE49-F238E27FC236}">
                <a16:creationId xmlns:a16="http://schemas.microsoft.com/office/drawing/2014/main" id="{DE01E06D-4A7E-4239-A988-434A119BF0CB}"/>
              </a:ext>
            </a:extLst>
          </p:cNvPr>
          <p:cNvSpPr/>
          <p:nvPr/>
        </p:nvSpPr>
        <p:spPr>
          <a:xfrm>
            <a:off x="4601242" y="3003384"/>
            <a:ext cx="3060000" cy="730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Rectangle 7">
            <a:extLst>
              <a:ext uri="{FF2B5EF4-FFF2-40B4-BE49-F238E27FC236}">
                <a16:creationId xmlns:a16="http://schemas.microsoft.com/office/drawing/2014/main" id="{FE94D85B-C3F0-45F9-BDA3-52CCF9B7384B}"/>
              </a:ext>
            </a:extLst>
          </p:cNvPr>
          <p:cNvSpPr/>
          <p:nvPr/>
        </p:nvSpPr>
        <p:spPr>
          <a:xfrm>
            <a:off x="8090400" y="1590247"/>
            <a:ext cx="3060000" cy="1464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Calibri"/>
                <a:ea typeface="+mn-ea"/>
                <a:cs typeface="+mn-cs"/>
              </a:rPr>
              <a:t>Doktora çalışması neticesinde ortaya çıkan</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Rectangle 15">
            <a:extLst>
              <a:ext uri="{FF2B5EF4-FFF2-40B4-BE49-F238E27FC236}">
                <a16:creationId xmlns:a16="http://schemas.microsoft.com/office/drawing/2014/main" id="{696AF8CF-761D-4E69-A4A1-3839159F3835}"/>
              </a:ext>
            </a:extLst>
          </p:cNvPr>
          <p:cNvSpPr/>
          <p:nvPr/>
        </p:nvSpPr>
        <p:spPr>
          <a:xfrm>
            <a:off x="8090400" y="3028948"/>
            <a:ext cx="3060000" cy="730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Rectangle 7">
            <a:extLst>
              <a:ext uri="{FF2B5EF4-FFF2-40B4-BE49-F238E27FC236}">
                <a16:creationId xmlns:a16="http://schemas.microsoft.com/office/drawing/2014/main" id="{DB0A641C-A9C8-4FD4-99BA-17CFDC7359D9}"/>
              </a:ext>
            </a:extLst>
          </p:cNvPr>
          <p:cNvSpPr/>
          <p:nvPr/>
        </p:nvSpPr>
        <p:spPr>
          <a:xfrm>
            <a:off x="1112084" y="3275064"/>
            <a:ext cx="3060000" cy="1464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libri"/>
                <a:ea typeface="+mn-ea"/>
                <a:cs typeface="+mn-cs"/>
              </a:rPr>
              <a:t>Teknolojik</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Ürün</a:t>
            </a:r>
            <a:r>
              <a:rPr kumimoji="0" lang="en-US" sz="1600" b="1" i="0" u="none" strike="noStrike" kern="1200" cap="none" spc="0" normalizeH="0" baseline="0" noProof="0" dirty="0">
                <a:ln>
                  <a:noFill/>
                </a:ln>
                <a:solidFill>
                  <a:prstClr val="black"/>
                </a:solidFill>
                <a:effectLst/>
                <a:uLnTx/>
                <a:uFillTx/>
                <a:latin typeface="Calibri"/>
                <a:ea typeface="+mn-ea"/>
                <a:cs typeface="+mn-cs"/>
              </a:rPr>
              <a:t> (TÜR)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Deneyim</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belgesi</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alınan</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Rectangle 15">
            <a:extLst>
              <a:ext uri="{FF2B5EF4-FFF2-40B4-BE49-F238E27FC236}">
                <a16:creationId xmlns:a16="http://schemas.microsoft.com/office/drawing/2014/main" id="{00D92B37-FA04-4809-8BBB-001E6991B6F4}"/>
              </a:ext>
            </a:extLst>
          </p:cNvPr>
          <p:cNvSpPr/>
          <p:nvPr/>
        </p:nvSpPr>
        <p:spPr>
          <a:xfrm>
            <a:off x="1112084" y="4713765"/>
            <a:ext cx="3060000" cy="730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Rectangle 7">
            <a:extLst>
              <a:ext uri="{FF2B5EF4-FFF2-40B4-BE49-F238E27FC236}">
                <a16:creationId xmlns:a16="http://schemas.microsoft.com/office/drawing/2014/main" id="{8FC1E6E7-E01A-4900-BA97-A28C275981C6}"/>
              </a:ext>
            </a:extLst>
          </p:cNvPr>
          <p:cNvSpPr/>
          <p:nvPr/>
        </p:nvSpPr>
        <p:spPr>
          <a:xfrm>
            <a:off x="4601242" y="3275064"/>
            <a:ext cx="3060000" cy="1464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libri"/>
                <a:ea typeface="+mn-ea"/>
                <a:cs typeface="+mn-cs"/>
              </a:rPr>
              <a:t>TGB’de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yer</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alan</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işletmelerin</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bölgede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başarıyla</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tamamladıkları</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Ar</a:t>
            </a:r>
            <a:r>
              <a:rPr kumimoji="0" lang="en-US" sz="1600" b="1" i="0" u="none" strike="noStrike" kern="1200" cap="none" spc="0" normalizeH="0" baseline="0" noProof="0" dirty="0">
                <a:ln>
                  <a:noFill/>
                </a:ln>
                <a:solidFill>
                  <a:prstClr val="black"/>
                </a:solidFill>
                <a:effectLst/>
                <a:uLnTx/>
                <a:uFillTx/>
                <a:latin typeface="Calibri"/>
                <a:ea typeface="+mn-ea"/>
                <a:cs typeface="+mn-cs"/>
              </a:rPr>
              <a:t>-Ge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ve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yenilik</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projeleri</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sonucunda</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ortaya</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çıkan</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Rectangle 15">
            <a:extLst>
              <a:ext uri="{FF2B5EF4-FFF2-40B4-BE49-F238E27FC236}">
                <a16:creationId xmlns:a16="http://schemas.microsoft.com/office/drawing/2014/main" id="{6597EE96-09B3-4A93-A361-DEDFC84E5D27}"/>
              </a:ext>
            </a:extLst>
          </p:cNvPr>
          <p:cNvSpPr/>
          <p:nvPr/>
        </p:nvSpPr>
        <p:spPr>
          <a:xfrm>
            <a:off x="4601242" y="4713765"/>
            <a:ext cx="3060000" cy="730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ectangle 7">
            <a:extLst>
              <a:ext uri="{FF2B5EF4-FFF2-40B4-BE49-F238E27FC236}">
                <a16:creationId xmlns:a16="http://schemas.microsoft.com/office/drawing/2014/main" id="{DAB7840E-A571-4022-9DCD-238EC79F5151}"/>
              </a:ext>
            </a:extLst>
          </p:cNvPr>
          <p:cNvSpPr/>
          <p:nvPr/>
        </p:nvSpPr>
        <p:spPr>
          <a:xfrm>
            <a:off x="8090400" y="3260074"/>
            <a:ext cx="3060000" cy="1464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libri"/>
                <a:ea typeface="+mn-ea"/>
                <a:cs typeface="+mn-cs"/>
              </a:rPr>
              <a:t>Ar</a:t>
            </a:r>
            <a:r>
              <a:rPr kumimoji="0" lang="en-US" sz="1600" b="1" i="0" u="none" strike="noStrike" kern="1200" cap="none" spc="0" normalizeH="0" baseline="0" noProof="0" dirty="0">
                <a:ln>
                  <a:noFill/>
                </a:ln>
                <a:solidFill>
                  <a:prstClr val="black"/>
                </a:solidFill>
                <a:effectLst/>
                <a:uLnTx/>
                <a:uFillTx/>
                <a:latin typeface="Calibri"/>
                <a:ea typeface="+mn-ea"/>
                <a:cs typeface="+mn-cs"/>
              </a:rPr>
              <a:t>-Ge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Merkezlerinde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tr-TR" sz="1600" b="1" i="0" u="none" strike="noStrike" kern="1200" cap="none" spc="0" normalizeH="0" baseline="0" noProof="0" dirty="0">
                <a:ln>
                  <a:noFill/>
                </a:ln>
                <a:solidFill>
                  <a:prstClr val="black"/>
                </a:solidFill>
                <a:effectLst/>
                <a:uLnTx/>
                <a:uFillTx/>
                <a:latin typeface="Calibri"/>
                <a:ea typeface="+mn-ea"/>
                <a:cs typeface="+mn-cs"/>
              </a:rPr>
              <a:t>A</a:t>
            </a:r>
            <a:r>
              <a:rPr kumimoji="0" lang="en-US" sz="1600" b="1" i="0" u="none" strike="noStrike" kern="1200" cap="none" spc="0" normalizeH="0" baseline="0" noProof="0" dirty="0">
                <a:ln>
                  <a:noFill/>
                </a:ln>
                <a:solidFill>
                  <a:prstClr val="black"/>
                </a:solidFill>
                <a:effectLst/>
                <a:uLnTx/>
                <a:uFillTx/>
                <a:latin typeface="Calibri"/>
                <a:ea typeface="+mn-ea"/>
                <a:cs typeface="+mn-cs"/>
              </a:rPr>
              <a:t>r-</a:t>
            </a:r>
            <a:r>
              <a:rPr kumimoji="0" lang="tr-TR" sz="1600" b="1" i="0" u="none" strike="noStrike" kern="1200" cap="none" spc="0" normalizeH="0" baseline="0" noProof="0" dirty="0">
                <a:ln>
                  <a:noFill/>
                </a:ln>
                <a:solidFill>
                  <a:prstClr val="black"/>
                </a:solidFill>
                <a:effectLst/>
                <a:uLnTx/>
                <a:uFillTx/>
                <a:latin typeface="Calibri"/>
                <a:ea typeface="+mn-ea"/>
                <a:cs typeface="+mn-cs"/>
              </a:rPr>
              <a:t>G</a:t>
            </a:r>
            <a:r>
              <a:rPr kumimoji="0" lang="en-US" sz="1600" b="1" i="0" u="none" strike="noStrike" kern="1200" cap="none" spc="0" normalizeH="0" baseline="0" noProof="0" dirty="0">
                <a:ln>
                  <a:noFill/>
                </a:ln>
                <a:solidFill>
                  <a:prstClr val="black"/>
                </a:solidFill>
                <a:effectLst/>
                <a:uLnTx/>
                <a:uFillTx/>
                <a:latin typeface="Calibri"/>
                <a:ea typeface="+mn-ea"/>
                <a:cs typeface="+mn-cs"/>
              </a:rPr>
              <a:t>e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faaliyetleri</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sonucunda</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ortaya</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çıkan</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Rectangle 15">
            <a:extLst>
              <a:ext uri="{FF2B5EF4-FFF2-40B4-BE49-F238E27FC236}">
                <a16:creationId xmlns:a16="http://schemas.microsoft.com/office/drawing/2014/main" id="{F74E2558-3A52-4C79-B037-1E4CE500D494}"/>
              </a:ext>
            </a:extLst>
          </p:cNvPr>
          <p:cNvSpPr/>
          <p:nvPr/>
        </p:nvSpPr>
        <p:spPr>
          <a:xfrm>
            <a:off x="8090400" y="4713765"/>
            <a:ext cx="3060000" cy="7304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Rectangle 7">
            <a:extLst>
              <a:ext uri="{FF2B5EF4-FFF2-40B4-BE49-F238E27FC236}">
                <a16:creationId xmlns:a16="http://schemas.microsoft.com/office/drawing/2014/main" id="{8756FE17-8B6C-44FD-A32D-BA10876E49C2}"/>
              </a:ext>
            </a:extLst>
          </p:cNvPr>
          <p:cNvSpPr/>
          <p:nvPr/>
        </p:nvSpPr>
        <p:spPr>
          <a:xfrm>
            <a:off x="1112084" y="4898313"/>
            <a:ext cx="3060000" cy="1464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libri"/>
                <a:ea typeface="+mn-ea"/>
                <a:cs typeface="+mn-cs"/>
              </a:rPr>
              <a:t>Kamu</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veya</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üniversite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araştırma</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enstitülerinde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veya</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merkezlerinde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Ar</a:t>
            </a:r>
            <a:r>
              <a:rPr kumimoji="0" lang="en-US" sz="1600" b="1" i="0" u="none" strike="noStrike" kern="1200" cap="none" spc="0" normalizeH="0" baseline="0" noProof="0" dirty="0">
                <a:ln>
                  <a:noFill/>
                </a:ln>
                <a:solidFill>
                  <a:prstClr val="black"/>
                </a:solidFill>
                <a:effectLst/>
                <a:uLnTx/>
                <a:uFillTx/>
                <a:latin typeface="Calibri"/>
                <a:ea typeface="+mn-ea"/>
                <a:cs typeface="+mn-cs"/>
              </a:rPr>
              <a:t>-Ge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faaliyetleri</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sonucunda</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ortaya</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çıkan</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Rectangle 15">
            <a:extLst>
              <a:ext uri="{FF2B5EF4-FFF2-40B4-BE49-F238E27FC236}">
                <a16:creationId xmlns:a16="http://schemas.microsoft.com/office/drawing/2014/main" id="{02B62940-E4F1-49F1-AE96-D1F40D193A4B}"/>
              </a:ext>
            </a:extLst>
          </p:cNvPr>
          <p:cNvSpPr/>
          <p:nvPr/>
        </p:nvSpPr>
        <p:spPr>
          <a:xfrm>
            <a:off x="1112084" y="6337014"/>
            <a:ext cx="3060000" cy="7304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Rectangle 7">
            <a:extLst>
              <a:ext uri="{FF2B5EF4-FFF2-40B4-BE49-F238E27FC236}">
                <a16:creationId xmlns:a16="http://schemas.microsoft.com/office/drawing/2014/main" id="{B0B5AECF-5F3B-4DBA-A4AC-297586CE40FC}"/>
              </a:ext>
            </a:extLst>
          </p:cNvPr>
          <p:cNvSpPr/>
          <p:nvPr/>
        </p:nvSpPr>
        <p:spPr>
          <a:xfrm>
            <a:off x="4601242" y="4898313"/>
            <a:ext cx="3060000" cy="1464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Calibri"/>
                <a:ea typeface="+mn-ea"/>
                <a:cs typeface="+mn-cs"/>
              </a:rPr>
              <a:t>Orta-yüksek veya yüksek teknoloji alanlarında yer alan </a:t>
            </a:r>
          </a:p>
        </p:txBody>
      </p:sp>
      <p:sp>
        <p:nvSpPr>
          <p:cNvPr id="66" name="Rectangle 15">
            <a:extLst>
              <a:ext uri="{FF2B5EF4-FFF2-40B4-BE49-F238E27FC236}">
                <a16:creationId xmlns:a16="http://schemas.microsoft.com/office/drawing/2014/main" id="{22AA91A3-E7CE-4206-8891-2898452ACE0C}"/>
              </a:ext>
            </a:extLst>
          </p:cNvPr>
          <p:cNvSpPr/>
          <p:nvPr/>
        </p:nvSpPr>
        <p:spPr>
          <a:xfrm>
            <a:off x="4601242" y="6337014"/>
            <a:ext cx="3060000" cy="730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Rectangle 7">
            <a:extLst>
              <a:ext uri="{FF2B5EF4-FFF2-40B4-BE49-F238E27FC236}">
                <a16:creationId xmlns:a16="http://schemas.microsoft.com/office/drawing/2014/main" id="{180D4632-5724-4DA8-9D55-D360E0239547}"/>
              </a:ext>
            </a:extLst>
          </p:cNvPr>
          <p:cNvSpPr/>
          <p:nvPr/>
        </p:nvSpPr>
        <p:spPr>
          <a:xfrm>
            <a:off x="8090400" y="4897415"/>
            <a:ext cx="3060000" cy="1464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Son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mali</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yıl</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verilerine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göre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ithalat</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tutarı</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ihracat</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tutarından</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fazla</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olan</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Rectangle 15">
            <a:extLst>
              <a:ext uri="{FF2B5EF4-FFF2-40B4-BE49-F238E27FC236}">
                <a16:creationId xmlns:a16="http://schemas.microsoft.com/office/drawing/2014/main" id="{805F6218-AEBF-4F32-ABDD-F6320A7E3D54}"/>
              </a:ext>
            </a:extLst>
          </p:cNvPr>
          <p:cNvSpPr/>
          <p:nvPr/>
        </p:nvSpPr>
        <p:spPr>
          <a:xfrm>
            <a:off x="8090400" y="6336116"/>
            <a:ext cx="3060000" cy="7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9" name="Check" descr="{&quot;Key&quot;:&quot;POWER_USER_SHAPE_ICON&quot;,&quot;Value&quot;:&quot;POWER_USER_SHAPE_ICON_STYLE_1&quot;}">
            <a:extLst>
              <a:ext uri="{FF2B5EF4-FFF2-40B4-BE49-F238E27FC236}">
                <a16:creationId xmlns:a16="http://schemas.microsoft.com/office/drawing/2014/main" id="{420445BC-8FBD-4BA2-81A9-15FF7BAA0DA0}"/>
              </a:ext>
            </a:extLst>
          </p:cNvPr>
          <p:cNvGrpSpPr>
            <a:grpSpLocks noChangeAspect="1"/>
          </p:cNvGrpSpPr>
          <p:nvPr>
            <p:custDataLst>
              <p:tags r:id="rId2"/>
            </p:custDataLst>
          </p:nvPr>
        </p:nvGrpSpPr>
        <p:grpSpPr bwMode="auto">
          <a:xfrm>
            <a:off x="2310654" y="1424054"/>
            <a:ext cx="435014" cy="411738"/>
            <a:chOff x="2875" y="1062"/>
            <a:chExt cx="2168" cy="2052"/>
          </a:xfrm>
          <a:solidFill>
            <a:schemeClr val="tx2">
              <a:lumMod val="50000"/>
            </a:schemeClr>
          </a:solidFill>
        </p:grpSpPr>
        <p:sp>
          <p:nvSpPr>
            <p:cNvPr id="70" name="Freeform 240">
              <a:extLst>
                <a:ext uri="{FF2B5EF4-FFF2-40B4-BE49-F238E27FC236}">
                  <a16:creationId xmlns:a16="http://schemas.microsoft.com/office/drawing/2014/main" id="{5CAE1F4E-A4AF-4904-AA86-78BB30F01B45}"/>
                </a:ext>
              </a:extLst>
            </p:cNvPr>
            <p:cNvSpPr>
              <a:spLocks/>
            </p:cNvSpPr>
            <p:nvPr/>
          </p:nvSpPr>
          <p:spPr bwMode="auto">
            <a:xfrm>
              <a:off x="3276" y="1062"/>
              <a:ext cx="1767" cy="1523"/>
            </a:xfrm>
            <a:custGeom>
              <a:avLst/>
              <a:gdLst>
                <a:gd name="T0" fmla="*/ 407 w 445"/>
                <a:gd name="T1" fmla="*/ 0 h 383"/>
                <a:gd name="T2" fmla="*/ 389 w 445"/>
                <a:gd name="T3" fmla="*/ 5 h 383"/>
                <a:gd name="T4" fmla="*/ 134 w 445"/>
                <a:gd name="T5" fmla="*/ 287 h 383"/>
                <a:gd name="T6" fmla="*/ 64 w 445"/>
                <a:gd name="T7" fmla="*/ 196 h 383"/>
                <a:gd name="T8" fmla="*/ 38 w 445"/>
                <a:gd name="T9" fmla="*/ 183 h 383"/>
                <a:gd name="T10" fmla="*/ 18 w 445"/>
                <a:gd name="T11" fmla="*/ 190 h 383"/>
                <a:gd name="T12" fmla="*/ 11 w 445"/>
                <a:gd name="T13" fmla="*/ 237 h 383"/>
                <a:gd name="T14" fmla="*/ 113 w 445"/>
                <a:gd name="T15" fmla="*/ 370 h 383"/>
                <a:gd name="T16" fmla="*/ 140 w 445"/>
                <a:gd name="T17" fmla="*/ 383 h 383"/>
                <a:gd name="T18" fmla="*/ 144 w 445"/>
                <a:gd name="T19" fmla="*/ 383 h 383"/>
                <a:gd name="T20" fmla="*/ 170 w 445"/>
                <a:gd name="T21" fmla="*/ 363 h 383"/>
                <a:gd name="T22" fmla="*/ 425 w 445"/>
                <a:gd name="T23" fmla="*/ 61 h 383"/>
                <a:gd name="T24" fmla="*/ 435 w 445"/>
                <a:gd name="T25" fmla="*/ 15 h 383"/>
                <a:gd name="T26" fmla="*/ 407 w 445"/>
                <a:gd name="T2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 h="383">
                  <a:moveTo>
                    <a:pt x="407" y="0"/>
                  </a:moveTo>
                  <a:cubicBezTo>
                    <a:pt x="401" y="0"/>
                    <a:pt x="395" y="1"/>
                    <a:pt x="389" y="5"/>
                  </a:cubicBezTo>
                  <a:cubicBezTo>
                    <a:pt x="256" y="91"/>
                    <a:pt x="173" y="218"/>
                    <a:pt x="134" y="287"/>
                  </a:cubicBezTo>
                  <a:lnTo>
                    <a:pt x="64" y="196"/>
                  </a:lnTo>
                  <a:cubicBezTo>
                    <a:pt x="58" y="188"/>
                    <a:pt x="48" y="183"/>
                    <a:pt x="38" y="183"/>
                  </a:cubicBezTo>
                  <a:cubicBezTo>
                    <a:pt x="31" y="183"/>
                    <a:pt x="24" y="185"/>
                    <a:pt x="18" y="190"/>
                  </a:cubicBezTo>
                  <a:cubicBezTo>
                    <a:pt x="3" y="201"/>
                    <a:pt x="0" y="222"/>
                    <a:pt x="11" y="237"/>
                  </a:cubicBezTo>
                  <a:lnTo>
                    <a:pt x="113" y="370"/>
                  </a:lnTo>
                  <a:cubicBezTo>
                    <a:pt x="120" y="378"/>
                    <a:pt x="130" y="383"/>
                    <a:pt x="140" y="383"/>
                  </a:cubicBezTo>
                  <a:cubicBezTo>
                    <a:pt x="141" y="383"/>
                    <a:pt x="143" y="383"/>
                    <a:pt x="144" y="383"/>
                  </a:cubicBezTo>
                  <a:cubicBezTo>
                    <a:pt x="156" y="381"/>
                    <a:pt x="166" y="374"/>
                    <a:pt x="170" y="363"/>
                  </a:cubicBezTo>
                  <a:cubicBezTo>
                    <a:pt x="171" y="361"/>
                    <a:pt x="255" y="171"/>
                    <a:pt x="425" y="61"/>
                  </a:cubicBezTo>
                  <a:cubicBezTo>
                    <a:pt x="441" y="51"/>
                    <a:pt x="445" y="30"/>
                    <a:pt x="435" y="15"/>
                  </a:cubicBezTo>
                  <a:cubicBezTo>
                    <a:pt x="429" y="5"/>
                    <a:pt x="418" y="0"/>
                    <a:pt x="40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241">
              <a:extLst>
                <a:ext uri="{FF2B5EF4-FFF2-40B4-BE49-F238E27FC236}">
                  <a16:creationId xmlns:a16="http://schemas.microsoft.com/office/drawing/2014/main" id="{5B716EED-4E23-4E55-84DB-5F8C3B468656}"/>
                </a:ext>
              </a:extLst>
            </p:cNvPr>
            <p:cNvSpPr>
              <a:spLocks/>
            </p:cNvSpPr>
            <p:nvPr/>
          </p:nvSpPr>
          <p:spPr bwMode="auto">
            <a:xfrm>
              <a:off x="2875" y="1261"/>
              <a:ext cx="1854" cy="1853"/>
            </a:xfrm>
            <a:custGeom>
              <a:avLst/>
              <a:gdLst>
                <a:gd name="T0" fmla="*/ 400 w 467"/>
                <a:gd name="T1" fmla="*/ 172 h 466"/>
                <a:gd name="T2" fmla="*/ 400 w 467"/>
                <a:gd name="T3" fmla="*/ 400 h 466"/>
                <a:gd name="T4" fmla="*/ 67 w 467"/>
                <a:gd name="T5" fmla="*/ 400 h 466"/>
                <a:gd name="T6" fmla="*/ 67 w 467"/>
                <a:gd name="T7" fmla="*/ 66 h 466"/>
                <a:gd name="T8" fmla="*/ 315 w 467"/>
                <a:gd name="T9" fmla="*/ 66 h 466"/>
                <a:gd name="T10" fmla="*/ 379 w 467"/>
                <a:gd name="T11" fmla="*/ 0 h 466"/>
                <a:gd name="T12" fmla="*/ 67 w 467"/>
                <a:gd name="T13" fmla="*/ 0 h 466"/>
                <a:gd name="T14" fmla="*/ 0 w 467"/>
                <a:gd name="T15" fmla="*/ 66 h 466"/>
                <a:gd name="T16" fmla="*/ 0 w 467"/>
                <a:gd name="T17" fmla="*/ 400 h 466"/>
                <a:gd name="T18" fmla="*/ 67 w 467"/>
                <a:gd name="T19" fmla="*/ 466 h 466"/>
                <a:gd name="T20" fmla="*/ 400 w 467"/>
                <a:gd name="T21" fmla="*/ 466 h 466"/>
                <a:gd name="T22" fmla="*/ 467 w 467"/>
                <a:gd name="T23" fmla="*/ 400 h 466"/>
                <a:gd name="T24" fmla="*/ 467 w 467"/>
                <a:gd name="T25" fmla="*/ 100 h 466"/>
                <a:gd name="T26" fmla="*/ 400 w 467"/>
                <a:gd name="T27" fmla="*/ 1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466">
                  <a:moveTo>
                    <a:pt x="400" y="172"/>
                  </a:moveTo>
                  <a:lnTo>
                    <a:pt x="400" y="400"/>
                  </a:lnTo>
                  <a:lnTo>
                    <a:pt x="67" y="400"/>
                  </a:lnTo>
                  <a:lnTo>
                    <a:pt x="67" y="66"/>
                  </a:lnTo>
                  <a:lnTo>
                    <a:pt x="315" y="66"/>
                  </a:lnTo>
                  <a:cubicBezTo>
                    <a:pt x="334" y="44"/>
                    <a:pt x="355" y="22"/>
                    <a:pt x="379" y="0"/>
                  </a:cubicBezTo>
                  <a:lnTo>
                    <a:pt x="67" y="0"/>
                  </a:lnTo>
                  <a:cubicBezTo>
                    <a:pt x="30" y="0"/>
                    <a:pt x="0" y="30"/>
                    <a:pt x="0" y="66"/>
                  </a:cubicBezTo>
                  <a:lnTo>
                    <a:pt x="0" y="400"/>
                  </a:lnTo>
                  <a:cubicBezTo>
                    <a:pt x="0" y="436"/>
                    <a:pt x="30" y="466"/>
                    <a:pt x="67" y="466"/>
                  </a:cubicBezTo>
                  <a:lnTo>
                    <a:pt x="400" y="466"/>
                  </a:lnTo>
                  <a:cubicBezTo>
                    <a:pt x="437" y="466"/>
                    <a:pt x="467" y="436"/>
                    <a:pt x="467" y="400"/>
                  </a:cubicBezTo>
                  <a:lnTo>
                    <a:pt x="467" y="100"/>
                  </a:lnTo>
                  <a:cubicBezTo>
                    <a:pt x="442" y="124"/>
                    <a:pt x="419" y="148"/>
                    <a:pt x="400"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72" name="Resim 71">
            <a:extLst>
              <a:ext uri="{FF2B5EF4-FFF2-40B4-BE49-F238E27FC236}">
                <a16:creationId xmlns:a16="http://schemas.microsoft.com/office/drawing/2014/main" id="{397F9BF1-9F46-4387-83C4-20CC70863C9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9925" b="31955"/>
          <a:stretch/>
        </p:blipFill>
        <p:spPr>
          <a:xfrm>
            <a:off x="5596255" y="1472738"/>
            <a:ext cx="999489" cy="480958"/>
          </a:xfrm>
          <a:prstGeom prst="rect">
            <a:avLst/>
          </a:prstGeom>
        </p:spPr>
      </p:pic>
      <p:pic>
        <p:nvPicPr>
          <p:cNvPr id="73" name="Resim 72">
            <a:extLst>
              <a:ext uri="{FF2B5EF4-FFF2-40B4-BE49-F238E27FC236}">
                <a16:creationId xmlns:a16="http://schemas.microsoft.com/office/drawing/2014/main" id="{81A786F5-50F0-4351-8370-4AC842F034C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264" t="11411" r="10832" b="26969"/>
          <a:stretch/>
        </p:blipFill>
        <p:spPr>
          <a:xfrm>
            <a:off x="9260545" y="1490835"/>
            <a:ext cx="887796" cy="478044"/>
          </a:xfrm>
          <a:prstGeom prst="rect">
            <a:avLst/>
          </a:prstGeom>
        </p:spPr>
      </p:pic>
      <p:pic>
        <p:nvPicPr>
          <p:cNvPr id="74" name="Resim 73">
            <a:extLst>
              <a:ext uri="{FF2B5EF4-FFF2-40B4-BE49-F238E27FC236}">
                <a16:creationId xmlns:a16="http://schemas.microsoft.com/office/drawing/2014/main" id="{6EE60958-910F-421C-BBCE-C16AF5EED3E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0151" t="68108" r="59670" b="11891"/>
          <a:stretch/>
        </p:blipFill>
        <p:spPr>
          <a:xfrm>
            <a:off x="2288736" y="3139778"/>
            <a:ext cx="649336" cy="590686"/>
          </a:xfrm>
          <a:prstGeom prst="rect">
            <a:avLst/>
          </a:prstGeom>
        </p:spPr>
      </p:pic>
      <p:pic>
        <p:nvPicPr>
          <p:cNvPr id="75" name="Resim 74">
            <a:extLst>
              <a:ext uri="{FF2B5EF4-FFF2-40B4-BE49-F238E27FC236}">
                <a16:creationId xmlns:a16="http://schemas.microsoft.com/office/drawing/2014/main" id="{BE5CAB54-FB2D-42C4-BFA1-65B14C6CBF7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96255" y="3162556"/>
            <a:ext cx="999489" cy="470347"/>
          </a:xfrm>
          <a:prstGeom prst="rect">
            <a:avLst/>
          </a:prstGeom>
          <a:solidFill>
            <a:schemeClr val="bg1"/>
          </a:solidFill>
        </p:spPr>
      </p:pic>
      <p:pic>
        <p:nvPicPr>
          <p:cNvPr id="76" name="Resim 75">
            <a:extLst>
              <a:ext uri="{FF2B5EF4-FFF2-40B4-BE49-F238E27FC236}">
                <a16:creationId xmlns:a16="http://schemas.microsoft.com/office/drawing/2014/main" id="{E81412D4-4C22-4731-A90E-63FE426A39D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57597" y="3151020"/>
            <a:ext cx="585565" cy="585565"/>
          </a:xfrm>
          <a:prstGeom prst="rect">
            <a:avLst/>
          </a:prstGeom>
          <a:solidFill>
            <a:schemeClr val="bg1"/>
          </a:solidFill>
        </p:spPr>
      </p:pic>
      <p:grpSp>
        <p:nvGrpSpPr>
          <p:cNvPr id="77" name="Smart_manufacturing" descr="{&quot;Key&quot;:&quot;POWER_USER_SHAPE_ICON&quot;,&quot;Value&quot;:&quot;POWER_USER_SHAPE_ICON_STYLE_1&quot;}">
            <a:extLst>
              <a:ext uri="{FF2B5EF4-FFF2-40B4-BE49-F238E27FC236}">
                <a16:creationId xmlns:a16="http://schemas.microsoft.com/office/drawing/2014/main" id="{D88907C8-04CF-4CE1-BBCB-DB657585561F}"/>
              </a:ext>
            </a:extLst>
          </p:cNvPr>
          <p:cNvGrpSpPr>
            <a:grpSpLocks noChangeAspect="1"/>
          </p:cNvGrpSpPr>
          <p:nvPr>
            <p:custDataLst>
              <p:tags r:id="rId3"/>
            </p:custDataLst>
          </p:nvPr>
        </p:nvGrpSpPr>
        <p:grpSpPr>
          <a:xfrm>
            <a:off x="2342075" y="4817431"/>
            <a:ext cx="440916" cy="463627"/>
            <a:chOff x="737099" y="6489119"/>
            <a:chExt cx="886032" cy="931669"/>
          </a:xfrm>
          <a:solidFill>
            <a:schemeClr val="tx2">
              <a:lumMod val="50000"/>
            </a:schemeClr>
          </a:solidFill>
        </p:grpSpPr>
        <p:grpSp>
          <p:nvGrpSpPr>
            <p:cNvPr id="78" name="Automation">
              <a:extLst>
                <a:ext uri="{FF2B5EF4-FFF2-40B4-BE49-F238E27FC236}">
                  <a16:creationId xmlns:a16="http://schemas.microsoft.com/office/drawing/2014/main" id="{334BE197-141D-468C-B36B-19DCDB5866E7}"/>
                </a:ext>
              </a:extLst>
            </p:cNvPr>
            <p:cNvGrpSpPr>
              <a:grpSpLocks noChangeAspect="1"/>
            </p:cNvGrpSpPr>
            <p:nvPr>
              <p:custDataLst>
                <p:tags r:id="rId5"/>
              </p:custDataLst>
            </p:nvPr>
          </p:nvGrpSpPr>
          <p:grpSpPr>
            <a:xfrm>
              <a:off x="737099" y="6661963"/>
              <a:ext cx="605173" cy="758825"/>
              <a:chOff x="4370392" y="1606554"/>
              <a:chExt cx="712788" cy="893763"/>
            </a:xfrm>
            <a:grpFill/>
          </p:grpSpPr>
          <p:sp>
            <p:nvSpPr>
              <p:cNvPr id="83" name="Freeform 800">
                <a:extLst>
                  <a:ext uri="{FF2B5EF4-FFF2-40B4-BE49-F238E27FC236}">
                    <a16:creationId xmlns:a16="http://schemas.microsoft.com/office/drawing/2014/main" id="{5C14183B-9D07-499C-860E-F2FDA321D795}"/>
                  </a:ext>
                </a:extLst>
              </p:cNvPr>
              <p:cNvSpPr>
                <a:spLocks/>
              </p:cNvSpPr>
              <p:nvPr/>
            </p:nvSpPr>
            <p:spPr bwMode="auto">
              <a:xfrm>
                <a:off x="4811718" y="1941516"/>
                <a:ext cx="195263" cy="174625"/>
              </a:xfrm>
              <a:custGeom>
                <a:avLst/>
                <a:gdLst>
                  <a:gd name="T0" fmla="*/ 55 w 273"/>
                  <a:gd name="T1" fmla="*/ 46 h 245"/>
                  <a:gd name="T2" fmla="*/ 138 w 273"/>
                  <a:gd name="T3" fmla="*/ 0 h 245"/>
                  <a:gd name="T4" fmla="*/ 174 w 273"/>
                  <a:gd name="T5" fmla="*/ 125 h 245"/>
                  <a:gd name="T6" fmla="*/ 273 w 273"/>
                  <a:gd name="T7" fmla="*/ 170 h 245"/>
                  <a:gd name="T8" fmla="*/ 252 w 273"/>
                  <a:gd name="T9" fmla="*/ 232 h 245"/>
                  <a:gd name="T10" fmla="*/ 230 w 273"/>
                  <a:gd name="T11" fmla="*/ 245 h 245"/>
                  <a:gd name="T12" fmla="*/ 111 w 273"/>
                  <a:gd name="T13" fmla="*/ 191 h 245"/>
                  <a:gd name="T14" fmla="*/ 0 w 273"/>
                  <a:gd name="T15" fmla="*/ 34 h 245"/>
                  <a:gd name="T16" fmla="*/ 55 w 273"/>
                  <a:gd name="T17" fmla="*/ 4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45">
                    <a:moveTo>
                      <a:pt x="55" y="46"/>
                    </a:moveTo>
                    <a:cubicBezTo>
                      <a:pt x="91" y="45"/>
                      <a:pt x="120" y="28"/>
                      <a:pt x="138" y="0"/>
                    </a:cubicBezTo>
                    <a:lnTo>
                      <a:pt x="174" y="125"/>
                    </a:lnTo>
                    <a:lnTo>
                      <a:pt x="273" y="170"/>
                    </a:lnTo>
                    <a:lnTo>
                      <a:pt x="252" y="232"/>
                    </a:lnTo>
                    <a:lnTo>
                      <a:pt x="230" y="245"/>
                    </a:lnTo>
                    <a:lnTo>
                      <a:pt x="111" y="191"/>
                    </a:lnTo>
                    <a:lnTo>
                      <a:pt x="0" y="34"/>
                    </a:lnTo>
                    <a:cubicBezTo>
                      <a:pt x="16" y="42"/>
                      <a:pt x="37" y="46"/>
                      <a:pt x="55"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801">
                <a:extLst>
                  <a:ext uri="{FF2B5EF4-FFF2-40B4-BE49-F238E27FC236}">
                    <a16:creationId xmlns:a16="http://schemas.microsoft.com/office/drawing/2014/main" id="{53B626B4-ADA1-4399-B495-E99F6DA16F99}"/>
                  </a:ext>
                </a:extLst>
              </p:cNvPr>
              <p:cNvSpPr>
                <a:spLocks/>
              </p:cNvSpPr>
              <p:nvPr/>
            </p:nvSpPr>
            <p:spPr bwMode="auto">
              <a:xfrm>
                <a:off x="4491042" y="2238379"/>
                <a:ext cx="427038" cy="261938"/>
              </a:xfrm>
              <a:custGeom>
                <a:avLst/>
                <a:gdLst>
                  <a:gd name="T0" fmla="*/ 600 w 600"/>
                  <a:gd name="T1" fmla="*/ 137 h 368"/>
                  <a:gd name="T2" fmla="*/ 513 w 600"/>
                  <a:gd name="T3" fmla="*/ 15 h 368"/>
                  <a:gd name="T4" fmla="*/ 484 w 600"/>
                  <a:gd name="T5" fmla="*/ 0 h 368"/>
                  <a:gd name="T6" fmla="*/ 483 w 600"/>
                  <a:gd name="T7" fmla="*/ 14 h 368"/>
                  <a:gd name="T8" fmla="*/ 455 w 600"/>
                  <a:gd name="T9" fmla="*/ 69 h 368"/>
                  <a:gd name="T10" fmla="*/ 317 w 600"/>
                  <a:gd name="T11" fmla="*/ 181 h 368"/>
                  <a:gd name="T12" fmla="*/ 269 w 600"/>
                  <a:gd name="T13" fmla="*/ 197 h 368"/>
                  <a:gd name="T14" fmla="*/ 225 w 600"/>
                  <a:gd name="T15" fmla="*/ 188 h 368"/>
                  <a:gd name="T16" fmla="*/ 134 w 600"/>
                  <a:gd name="T17" fmla="*/ 118 h 368"/>
                  <a:gd name="T18" fmla="*/ 64 w 600"/>
                  <a:gd name="T19" fmla="*/ 31 h 368"/>
                  <a:gd name="T20" fmla="*/ 0 w 600"/>
                  <a:gd name="T21" fmla="*/ 145 h 368"/>
                  <a:gd name="T22" fmla="*/ 0 w 600"/>
                  <a:gd name="T23" fmla="*/ 178 h 368"/>
                  <a:gd name="T24" fmla="*/ 87 w 600"/>
                  <a:gd name="T25" fmla="*/ 300 h 368"/>
                  <a:gd name="T26" fmla="*/ 511 w 600"/>
                  <a:gd name="T27" fmla="*/ 300 h 368"/>
                  <a:gd name="T28" fmla="*/ 600 w 600"/>
                  <a:gd name="T29" fmla="*/ 177 h 368"/>
                  <a:gd name="T30" fmla="*/ 600 w 600"/>
                  <a:gd name="T31" fmla="*/ 13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0" h="368">
                    <a:moveTo>
                      <a:pt x="600" y="137"/>
                    </a:moveTo>
                    <a:cubicBezTo>
                      <a:pt x="600" y="93"/>
                      <a:pt x="571" y="49"/>
                      <a:pt x="513" y="15"/>
                    </a:cubicBezTo>
                    <a:cubicBezTo>
                      <a:pt x="504" y="10"/>
                      <a:pt x="494" y="5"/>
                      <a:pt x="484" y="0"/>
                    </a:cubicBezTo>
                    <a:cubicBezTo>
                      <a:pt x="484" y="5"/>
                      <a:pt x="484" y="10"/>
                      <a:pt x="483" y="14"/>
                    </a:cubicBezTo>
                    <a:cubicBezTo>
                      <a:pt x="481" y="37"/>
                      <a:pt x="471" y="56"/>
                      <a:pt x="455" y="69"/>
                    </a:cubicBezTo>
                    <a:lnTo>
                      <a:pt x="317" y="181"/>
                    </a:lnTo>
                    <a:cubicBezTo>
                      <a:pt x="304" y="191"/>
                      <a:pt x="287" y="197"/>
                      <a:pt x="269" y="197"/>
                    </a:cubicBezTo>
                    <a:cubicBezTo>
                      <a:pt x="255" y="197"/>
                      <a:pt x="240" y="194"/>
                      <a:pt x="225" y="188"/>
                    </a:cubicBezTo>
                    <a:cubicBezTo>
                      <a:pt x="192" y="175"/>
                      <a:pt x="160" y="150"/>
                      <a:pt x="134" y="118"/>
                    </a:cubicBezTo>
                    <a:lnTo>
                      <a:pt x="64" y="31"/>
                    </a:lnTo>
                    <a:cubicBezTo>
                      <a:pt x="19" y="65"/>
                      <a:pt x="0" y="107"/>
                      <a:pt x="0" y="145"/>
                    </a:cubicBezTo>
                    <a:lnTo>
                      <a:pt x="0" y="178"/>
                    </a:lnTo>
                    <a:cubicBezTo>
                      <a:pt x="0" y="223"/>
                      <a:pt x="29" y="267"/>
                      <a:pt x="87" y="300"/>
                    </a:cubicBezTo>
                    <a:cubicBezTo>
                      <a:pt x="204" y="368"/>
                      <a:pt x="394" y="368"/>
                      <a:pt x="511" y="300"/>
                    </a:cubicBezTo>
                    <a:cubicBezTo>
                      <a:pt x="571" y="266"/>
                      <a:pt x="600" y="221"/>
                      <a:pt x="600" y="177"/>
                    </a:cubicBezTo>
                    <a:lnTo>
                      <a:pt x="600" y="1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802">
                <a:extLst>
                  <a:ext uri="{FF2B5EF4-FFF2-40B4-BE49-F238E27FC236}">
                    <a16:creationId xmlns:a16="http://schemas.microsoft.com/office/drawing/2014/main" id="{F39DF6CD-0845-4074-8F42-39B5C5F5AE2C}"/>
                  </a:ext>
                </a:extLst>
              </p:cNvPr>
              <p:cNvSpPr>
                <a:spLocks/>
              </p:cNvSpPr>
              <p:nvPr/>
            </p:nvSpPr>
            <p:spPr bwMode="auto">
              <a:xfrm>
                <a:off x="4530730" y="1958979"/>
                <a:ext cx="276225" cy="354013"/>
              </a:xfrm>
              <a:custGeom>
                <a:avLst/>
                <a:gdLst>
                  <a:gd name="T0" fmla="*/ 240 w 390"/>
                  <a:gd name="T1" fmla="*/ 383 h 498"/>
                  <a:gd name="T2" fmla="*/ 0 w 390"/>
                  <a:gd name="T3" fmla="*/ 84 h 498"/>
                  <a:gd name="T4" fmla="*/ 106 w 390"/>
                  <a:gd name="T5" fmla="*/ 0 h 498"/>
                  <a:gd name="T6" fmla="*/ 346 w 390"/>
                  <a:gd name="T7" fmla="*/ 297 h 498"/>
                  <a:gd name="T8" fmla="*/ 387 w 390"/>
                  <a:gd name="T9" fmla="*/ 404 h 498"/>
                  <a:gd name="T10" fmla="*/ 374 w 390"/>
                  <a:gd name="T11" fmla="*/ 430 h 498"/>
                  <a:gd name="T12" fmla="*/ 290 w 390"/>
                  <a:gd name="T13" fmla="*/ 498 h 498"/>
                  <a:gd name="T14" fmla="*/ 240 w 390"/>
                  <a:gd name="T15" fmla="*/ 383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498">
                    <a:moveTo>
                      <a:pt x="240" y="383"/>
                    </a:moveTo>
                    <a:lnTo>
                      <a:pt x="0" y="84"/>
                    </a:lnTo>
                    <a:lnTo>
                      <a:pt x="106" y="0"/>
                    </a:lnTo>
                    <a:lnTo>
                      <a:pt x="346" y="297"/>
                    </a:lnTo>
                    <a:cubicBezTo>
                      <a:pt x="374" y="332"/>
                      <a:pt x="390" y="373"/>
                      <a:pt x="387" y="404"/>
                    </a:cubicBezTo>
                    <a:cubicBezTo>
                      <a:pt x="385" y="416"/>
                      <a:pt x="381" y="425"/>
                      <a:pt x="374" y="430"/>
                    </a:cubicBezTo>
                    <a:lnTo>
                      <a:pt x="290" y="498"/>
                    </a:lnTo>
                    <a:cubicBezTo>
                      <a:pt x="291" y="474"/>
                      <a:pt x="272" y="421"/>
                      <a:pt x="240"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803">
                <a:extLst>
                  <a:ext uri="{FF2B5EF4-FFF2-40B4-BE49-F238E27FC236}">
                    <a16:creationId xmlns:a16="http://schemas.microsoft.com/office/drawing/2014/main" id="{D36B1813-B755-4CDB-AE95-CAD774B928DB}"/>
                  </a:ext>
                </a:extLst>
              </p:cNvPr>
              <p:cNvSpPr>
                <a:spLocks noEditPoints="1"/>
              </p:cNvSpPr>
              <p:nvPr/>
            </p:nvSpPr>
            <p:spPr bwMode="auto">
              <a:xfrm>
                <a:off x="4370392" y="1946279"/>
                <a:ext cx="338138" cy="404813"/>
              </a:xfrm>
              <a:custGeom>
                <a:avLst/>
                <a:gdLst>
                  <a:gd name="T0" fmla="*/ 72 w 477"/>
                  <a:gd name="T1" fmla="*/ 123 h 567"/>
                  <a:gd name="T2" fmla="*/ 40 w 477"/>
                  <a:gd name="T3" fmla="*/ 67 h 567"/>
                  <a:gd name="T4" fmla="*/ 73 w 477"/>
                  <a:gd name="T5" fmla="*/ 48 h 567"/>
                  <a:gd name="T6" fmla="*/ 105 w 477"/>
                  <a:gd name="T7" fmla="*/ 105 h 567"/>
                  <a:gd name="T8" fmla="*/ 72 w 477"/>
                  <a:gd name="T9" fmla="*/ 123 h 567"/>
                  <a:gd name="T10" fmla="*/ 142 w 477"/>
                  <a:gd name="T11" fmla="*/ 63 h 567"/>
                  <a:gd name="T12" fmla="*/ 68 w 477"/>
                  <a:gd name="T13" fmla="*/ 6 h 567"/>
                  <a:gd name="T14" fmla="*/ 39 w 477"/>
                  <a:gd name="T15" fmla="*/ 0 h 567"/>
                  <a:gd name="T16" fmla="*/ 16 w 477"/>
                  <a:gd name="T17" fmla="*/ 7 h 567"/>
                  <a:gd name="T18" fmla="*/ 4 w 477"/>
                  <a:gd name="T19" fmla="*/ 33 h 567"/>
                  <a:gd name="T20" fmla="*/ 44 w 477"/>
                  <a:gd name="T21" fmla="*/ 140 h 567"/>
                  <a:gd name="T22" fmla="*/ 336 w 477"/>
                  <a:gd name="T23" fmla="*/ 502 h 567"/>
                  <a:gd name="T24" fmla="*/ 410 w 477"/>
                  <a:gd name="T25" fmla="*/ 559 h 567"/>
                  <a:gd name="T26" fmla="*/ 461 w 477"/>
                  <a:gd name="T27" fmla="*/ 558 h 567"/>
                  <a:gd name="T28" fmla="*/ 474 w 477"/>
                  <a:gd name="T29" fmla="*/ 531 h 567"/>
                  <a:gd name="T30" fmla="*/ 433 w 477"/>
                  <a:gd name="T31" fmla="*/ 425 h 567"/>
                  <a:gd name="T32" fmla="*/ 142 w 477"/>
                  <a:gd name="T33" fmla="*/ 6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7" h="567">
                    <a:moveTo>
                      <a:pt x="72" y="123"/>
                    </a:moveTo>
                    <a:cubicBezTo>
                      <a:pt x="54" y="113"/>
                      <a:pt x="40" y="88"/>
                      <a:pt x="40" y="67"/>
                    </a:cubicBezTo>
                    <a:cubicBezTo>
                      <a:pt x="40" y="46"/>
                      <a:pt x="55" y="38"/>
                      <a:pt x="73" y="48"/>
                    </a:cubicBezTo>
                    <a:cubicBezTo>
                      <a:pt x="91" y="59"/>
                      <a:pt x="105" y="84"/>
                      <a:pt x="105" y="105"/>
                    </a:cubicBezTo>
                    <a:cubicBezTo>
                      <a:pt x="105" y="125"/>
                      <a:pt x="90" y="134"/>
                      <a:pt x="72" y="123"/>
                    </a:cubicBezTo>
                    <a:close/>
                    <a:moveTo>
                      <a:pt x="142" y="63"/>
                    </a:moveTo>
                    <a:cubicBezTo>
                      <a:pt x="120" y="37"/>
                      <a:pt x="93" y="16"/>
                      <a:pt x="68" y="6"/>
                    </a:cubicBezTo>
                    <a:cubicBezTo>
                      <a:pt x="57" y="2"/>
                      <a:pt x="48" y="0"/>
                      <a:pt x="39" y="0"/>
                    </a:cubicBezTo>
                    <a:cubicBezTo>
                      <a:pt x="30" y="0"/>
                      <a:pt x="22" y="2"/>
                      <a:pt x="16" y="7"/>
                    </a:cubicBezTo>
                    <a:cubicBezTo>
                      <a:pt x="9" y="12"/>
                      <a:pt x="5" y="21"/>
                      <a:pt x="4" y="33"/>
                    </a:cubicBezTo>
                    <a:cubicBezTo>
                      <a:pt x="0" y="64"/>
                      <a:pt x="16" y="105"/>
                      <a:pt x="44" y="140"/>
                    </a:cubicBezTo>
                    <a:lnTo>
                      <a:pt x="336" y="502"/>
                    </a:lnTo>
                    <a:cubicBezTo>
                      <a:pt x="357" y="528"/>
                      <a:pt x="384" y="549"/>
                      <a:pt x="410" y="559"/>
                    </a:cubicBezTo>
                    <a:cubicBezTo>
                      <a:pt x="431" y="567"/>
                      <a:pt x="450" y="567"/>
                      <a:pt x="461" y="558"/>
                    </a:cubicBezTo>
                    <a:cubicBezTo>
                      <a:pt x="468" y="553"/>
                      <a:pt x="473" y="544"/>
                      <a:pt x="474" y="531"/>
                    </a:cubicBezTo>
                    <a:cubicBezTo>
                      <a:pt x="477" y="501"/>
                      <a:pt x="462" y="460"/>
                      <a:pt x="433" y="425"/>
                    </a:cubicBezTo>
                    <a:lnTo>
                      <a:pt x="142" y="6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804">
                <a:extLst>
                  <a:ext uri="{FF2B5EF4-FFF2-40B4-BE49-F238E27FC236}">
                    <a16:creationId xmlns:a16="http://schemas.microsoft.com/office/drawing/2014/main" id="{993AB3C9-51DE-49AF-83E2-8DBF98F1DF25}"/>
                  </a:ext>
                </a:extLst>
              </p:cNvPr>
              <p:cNvSpPr>
                <a:spLocks noEditPoints="1"/>
              </p:cNvSpPr>
              <p:nvPr/>
            </p:nvSpPr>
            <p:spPr bwMode="auto">
              <a:xfrm>
                <a:off x="4572005" y="1758954"/>
                <a:ext cx="327025" cy="185738"/>
              </a:xfrm>
              <a:custGeom>
                <a:avLst/>
                <a:gdLst>
                  <a:gd name="T0" fmla="*/ 88 w 460"/>
                  <a:gd name="T1" fmla="*/ 110 h 261"/>
                  <a:gd name="T2" fmla="*/ 58 w 460"/>
                  <a:gd name="T3" fmla="*/ 57 h 261"/>
                  <a:gd name="T4" fmla="*/ 88 w 460"/>
                  <a:gd name="T5" fmla="*/ 39 h 261"/>
                  <a:gd name="T6" fmla="*/ 119 w 460"/>
                  <a:gd name="T7" fmla="*/ 92 h 261"/>
                  <a:gd name="T8" fmla="*/ 88 w 460"/>
                  <a:gd name="T9" fmla="*/ 110 h 261"/>
                  <a:gd name="T10" fmla="*/ 398 w 460"/>
                  <a:gd name="T11" fmla="*/ 123 h 261"/>
                  <a:gd name="T12" fmla="*/ 96 w 460"/>
                  <a:gd name="T13" fmla="*/ 5 h 261"/>
                  <a:gd name="T14" fmla="*/ 68 w 460"/>
                  <a:gd name="T15" fmla="*/ 0 h 261"/>
                  <a:gd name="T16" fmla="*/ 10 w 460"/>
                  <a:gd name="T17" fmla="*/ 43 h 261"/>
                  <a:gd name="T18" fmla="*/ 62 w 460"/>
                  <a:gd name="T19" fmla="*/ 138 h 261"/>
                  <a:gd name="T20" fmla="*/ 364 w 460"/>
                  <a:gd name="T21" fmla="*/ 256 h 261"/>
                  <a:gd name="T22" fmla="*/ 391 w 460"/>
                  <a:gd name="T23" fmla="*/ 261 h 261"/>
                  <a:gd name="T24" fmla="*/ 449 w 460"/>
                  <a:gd name="T25" fmla="*/ 219 h 261"/>
                  <a:gd name="T26" fmla="*/ 398 w 460"/>
                  <a:gd name="T27" fmla="*/ 12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261">
                    <a:moveTo>
                      <a:pt x="88" y="110"/>
                    </a:moveTo>
                    <a:cubicBezTo>
                      <a:pt x="71" y="100"/>
                      <a:pt x="57" y="76"/>
                      <a:pt x="58" y="57"/>
                    </a:cubicBezTo>
                    <a:cubicBezTo>
                      <a:pt x="58" y="37"/>
                      <a:pt x="71" y="29"/>
                      <a:pt x="88" y="39"/>
                    </a:cubicBezTo>
                    <a:cubicBezTo>
                      <a:pt x="105" y="49"/>
                      <a:pt x="119" y="73"/>
                      <a:pt x="119" y="92"/>
                    </a:cubicBezTo>
                    <a:cubicBezTo>
                      <a:pt x="119" y="112"/>
                      <a:pt x="105" y="119"/>
                      <a:pt x="88" y="110"/>
                    </a:cubicBezTo>
                    <a:close/>
                    <a:moveTo>
                      <a:pt x="398" y="123"/>
                    </a:moveTo>
                    <a:lnTo>
                      <a:pt x="96" y="5"/>
                    </a:lnTo>
                    <a:cubicBezTo>
                      <a:pt x="87" y="2"/>
                      <a:pt x="78" y="0"/>
                      <a:pt x="68" y="0"/>
                    </a:cubicBezTo>
                    <a:cubicBezTo>
                      <a:pt x="41" y="0"/>
                      <a:pt x="18" y="17"/>
                      <a:pt x="10" y="43"/>
                    </a:cubicBezTo>
                    <a:cubicBezTo>
                      <a:pt x="0" y="80"/>
                      <a:pt x="23" y="123"/>
                      <a:pt x="62" y="138"/>
                    </a:cubicBezTo>
                    <a:lnTo>
                      <a:pt x="364" y="256"/>
                    </a:lnTo>
                    <a:cubicBezTo>
                      <a:pt x="373" y="260"/>
                      <a:pt x="382" y="261"/>
                      <a:pt x="391" y="261"/>
                    </a:cubicBezTo>
                    <a:cubicBezTo>
                      <a:pt x="419" y="261"/>
                      <a:pt x="442" y="245"/>
                      <a:pt x="449" y="219"/>
                    </a:cubicBezTo>
                    <a:cubicBezTo>
                      <a:pt x="460" y="181"/>
                      <a:pt x="437" y="138"/>
                      <a:pt x="398" y="1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805">
                <a:extLst>
                  <a:ext uri="{FF2B5EF4-FFF2-40B4-BE49-F238E27FC236}">
                    <a16:creationId xmlns:a16="http://schemas.microsoft.com/office/drawing/2014/main" id="{8A6AC41D-8C00-4106-94C7-C8E9E657DED5}"/>
                  </a:ext>
                </a:extLst>
              </p:cNvPr>
              <p:cNvSpPr>
                <a:spLocks/>
              </p:cNvSpPr>
              <p:nvPr/>
            </p:nvSpPr>
            <p:spPr bwMode="auto">
              <a:xfrm>
                <a:off x="4403730" y="1606554"/>
                <a:ext cx="374650" cy="388938"/>
              </a:xfrm>
              <a:custGeom>
                <a:avLst/>
                <a:gdLst>
                  <a:gd name="T0" fmla="*/ 148 w 528"/>
                  <a:gd name="T1" fmla="*/ 218 h 546"/>
                  <a:gd name="T2" fmla="*/ 264 w 528"/>
                  <a:gd name="T3" fmla="*/ 71 h 546"/>
                  <a:gd name="T4" fmla="*/ 414 w 528"/>
                  <a:gd name="T5" fmla="*/ 111 h 546"/>
                  <a:gd name="T6" fmla="*/ 432 w 528"/>
                  <a:gd name="T7" fmla="*/ 117 h 546"/>
                  <a:gd name="T8" fmla="*/ 528 w 528"/>
                  <a:gd name="T9" fmla="*/ 154 h 546"/>
                  <a:gd name="T10" fmla="*/ 252 w 528"/>
                  <a:gd name="T11" fmla="*/ 22 h 546"/>
                  <a:gd name="T12" fmla="*/ 98 w 528"/>
                  <a:gd name="T13" fmla="*/ 211 h 546"/>
                  <a:gd name="T14" fmla="*/ 53 w 528"/>
                  <a:gd name="T15" fmla="*/ 391 h 546"/>
                  <a:gd name="T16" fmla="*/ 24 w 528"/>
                  <a:gd name="T17" fmla="*/ 414 h 546"/>
                  <a:gd name="T18" fmla="*/ 0 w 528"/>
                  <a:gd name="T19" fmla="*/ 437 h 546"/>
                  <a:gd name="T20" fmla="*/ 36 w 528"/>
                  <a:gd name="T21" fmla="*/ 445 h 546"/>
                  <a:gd name="T22" fmla="*/ 127 w 528"/>
                  <a:gd name="T23" fmla="*/ 515 h 546"/>
                  <a:gd name="T24" fmla="*/ 152 w 528"/>
                  <a:gd name="T25" fmla="*/ 546 h 546"/>
                  <a:gd name="T26" fmla="*/ 327 w 528"/>
                  <a:gd name="T27" fmla="*/ 407 h 546"/>
                  <a:gd name="T28" fmla="*/ 283 w 528"/>
                  <a:gd name="T29" fmla="*/ 390 h 546"/>
                  <a:gd name="T30" fmla="*/ 202 w 528"/>
                  <a:gd name="T31" fmla="*/ 272 h 546"/>
                  <a:gd name="T32" fmla="*/ 124 w 528"/>
                  <a:gd name="T33" fmla="*/ 334 h 546"/>
                  <a:gd name="T34" fmla="*/ 148 w 528"/>
                  <a:gd name="T35" fmla="*/ 21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8" h="546">
                    <a:moveTo>
                      <a:pt x="148" y="218"/>
                    </a:moveTo>
                    <a:cubicBezTo>
                      <a:pt x="158" y="142"/>
                      <a:pt x="203" y="85"/>
                      <a:pt x="264" y="71"/>
                    </a:cubicBezTo>
                    <a:cubicBezTo>
                      <a:pt x="312" y="59"/>
                      <a:pt x="363" y="74"/>
                      <a:pt x="414" y="111"/>
                    </a:cubicBezTo>
                    <a:cubicBezTo>
                      <a:pt x="420" y="112"/>
                      <a:pt x="426" y="114"/>
                      <a:pt x="432" y="117"/>
                    </a:cubicBezTo>
                    <a:lnTo>
                      <a:pt x="528" y="154"/>
                    </a:lnTo>
                    <a:cubicBezTo>
                      <a:pt x="443" y="48"/>
                      <a:pt x="344" y="0"/>
                      <a:pt x="252" y="22"/>
                    </a:cubicBezTo>
                    <a:cubicBezTo>
                      <a:pt x="171" y="42"/>
                      <a:pt x="112" y="114"/>
                      <a:pt x="98" y="211"/>
                    </a:cubicBezTo>
                    <a:cubicBezTo>
                      <a:pt x="89" y="273"/>
                      <a:pt x="70" y="346"/>
                      <a:pt x="53" y="391"/>
                    </a:cubicBezTo>
                    <a:lnTo>
                      <a:pt x="24" y="414"/>
                    </a:lnTo>
                    <a:cubicBezTo>
                      <a:pt x="14" y="420"/>
                      <a:pt x="7" y="428"/>
                      <a:pt x="0" y="437"/>
                    </a:cubicBezTo>
                    <a:cubicBezTo>
                      <a:pt x="12" y="438"/>
                      <a:pt x="24" y="440"/>
                      <a:pt x="36" y="445"/>
                    </a:cubicBezTo>
                    <a:cubicBezTo>
                      <a:pt x="68" y="458"/>
                      <a:pt x="101" y="483"/>
                      <a:pt x="127" y="515"/>
                    </a:cubicBezTo>
                    <a:lnTo>
                      <a:pt x="152" y="546"/>
                    </a:lnTo>
                    <a:lnTo>
                      <a:pt x="327" y="407"/>
                    </a:lnTo>
                    <a:lnTo>
                      <a:pt x="283" y="390"/>
                    </a:lnTo>
                    <a:cubicBezTo>
                      <a:pt x="234" y="370"/>
                      <a:pt x="201" y="321"/>
                      <a:pt x="202" y="272"/>
                    </a:cubicBezTo>
                    <a:lnTo>
                      <a:pt x="124" y="334"/>
                    </a:lnTo>
                    <a:cubicBezTo>
                      <a:pt x="135" y="300"/>
                      <a:pt x="143" y="254"/>
                      <a:pt x="148" y="2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806">
                <a:extLst>
                  <a:ext uri="{FF2B5EF4-FFF2-40B4-BE49-F238E27FC236}">
                    <a16:creationId xmlns:a16="http://schemas.microsoft.com/office/drawing/2014/main" id="{2FA6A784-D91F-4F28-91FF-53F622E4827F}"/>
                  </a:ext>
                </a:extLst>
              </p:cNvPr>
              <p:cNvSpPr>
                <a:spLocks/>
              </p:cNvSpPr>
              <p:nvPr/>
            </p:nvSpPr>
            <p:spPr bwMode="auto">
              <a:xfrm>
                <a:off x="4638680" y="1712916"/>
                <a:ext cx="444500" cy="193675"/>
              </a:xfrm>
              <a:custGeom>
                <a:avLst/>
                <a:gdLst>
                  <a:gd name="T0" fmla="*/ 627 w 627"/>
                  <a:gd name="T1" fmla="*/ 189 h 273"/>
                  <a:gd name="T2" fmla="*/ 508 w 627"/>
                  <a:gd name="T3" fmla="*/ 135 h 273"/>
                  <a:gd name="T4" fmla="*/ 407 w 627"/>
                  <a:gd name="T5" fmla="*/ 152 h 273"/>
                  <a:gd name="T6" fmla="*/ 362 w 627"/>
                  <a:gd name="T7" fmla="*/ 114 h 273"/>
                  <a:gd name="T8" fmla="*/ 87 w 627"/>
                  <a:gd name="T9" fmla="*/ 6 h 273"/>
                  <a:gd name="T10" fmla="*/ 55 w 627"/>
                  <a:gd name="T11" fmla="*/ 0 h 273"/>
                  <a:gd name="T12" fmla="*/ 0 w 627"/>
                  <a:gd name="T13" fmla="*/ 24 h 273"/>
                  <a:gd name="T14" fmla="*/ 38 w 627"/>
                  <a:gd name="T15" fmla="*/ 39 h 273"/>
                  <a:gd name="T16" fmla="*/ 319 w 627"/>
                  <a:gd name="T17" fmla="*/ 148 h 273"/>
                  <a:gd name="T18" fmla="*/ 399 w 627"/>
                  <a:gd name="T19" fmla="*/ 273 h 273"/>
                  <a:gd name="T20" fmla="*/ 485 w 627"/>
                  <a:gd name="T21" fmla="*/ 219 h 273"/>
                  <a:gd name="T22" fmla="*/ 584 w 627"/>
                  <a:gd name="T23" fmla="*/ 264 h 273"/>
                  <a:gd name="T24" fmla="*/ 584 w 627"/>
                  <a:gd name="T25" fmla="*/ 264 h 273"/>
                  <a:gd name="T26" fmla="*/ 606 w 627"/>
                  <a:gd name="T27" fmla="*/ 251 h 273"/>
                  <a:gd name="T28" fmla="*/ 606 w 627"/>
                  <a:gd name="T29" fmla="*/ 251 h 273"/>
                  <a:gd name="T30" fmla="*/ 627 w 627"/>
                  <a:gd name="T31" fmla="*/ 189 h 273"/>
                  <a:gd name="T32" fmla="*/ 627 w 627"/>
                  <a:gd name="T33" fmla="*/ 189 h 273"/>
                  <a:gd name="T34" fmla="*/ 627 w 627"/>
                  <a:gd name="T35" fmla="*/ 18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7" h="273">
                    <a:moveTo>
                      <a:pt x="627" y="189"/>
                    </a:moveTo>
                    <a:lnTo>
                      <a:pt x="508" y="135"/>
                    </a:lnTo>
                    <a:lnTo>
                      <a:pt x="407" y="152"/>
                    </a:lnTo>
                    <a:cubicBezTo>
                      <a:pt x="397" y="135"/>
                      <a:pt x="381" y="122"/>
                      <a:pt x="362" y="114"/>
                    </a:cubicBezTo>
                    <a:lnTo>
                      <a:pt x="87" y="6"/>
                    </a:lnTo>
                    <a:cubicBezTo>
                      <a:pt x="76" y="2"/>
                      <a:pt x="65" y="0"/>
                      <a:pt x="55" y="0"/>
                    </a:cubicBezTo>
                    <a:cubicBezTo>
                      <a:pt x="33" y="0"/>
                      <a:pt x="14" y="9"/>
                      <a:pt x="0" y="24"/>
                    </a:cubicBezTo>
                    <a:cubicBezTo>
                      <a:pt x="14" y="26"/>
                      <a:pt x="26" y="31"/>
                      <a:pt x="38" y="39"/>
                    </a:cubicBezTo>
                    <a:lnTo>
                      <a:pt x="319" y="148"/>
                    </a:lnTo>
                    <a:cubicBezTo>
                      <a:pt x="370" y="169"/>
                      <a:pt x="403" y="222"/>
                      <a:pt x="399" y="273"/>
                    </a:cubicBezTo>
                    <a:lnTo>
                      <a:pt x="485" y="219"/>
                    </a:lnTo>
                    <a:lnTo>
                      <a:pt x="584" y="264"/>
                    </a:lnTo>
                    <a:lnTo>
                      <a:pt x="584" y="264"/>
                    </a:lnTo>
                    <a:lnTo>
                      <a:pt x="606" y="251"/>
                    </a:lnTo>
                    <a:lnTo>
                      <a:pt x="606" y="251"/>
                    </a:lnTo>
                    <a:lnTo>
                      <a:pt x="627" y="189"/>
                    </a:lnTo>
                    <a:lnTo>
                      <a:pt x="627" y="189"/>
                    </a:lnTo>
                    <a:lnTo>
                      <a:pt x="627" y="18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9" name="Wifi3">
              <a:extLst>
                <a:ext uri="{FF2B5EF4-FFF2-40B4-BE49-F238E27FC236}">
                  <a16:creationId xmlns:a16="http://schemas.microsoft.com/office/drawing/2014/main" id="{3B2F7B56-A199-4D38-BEB1-6B0569ABBFF7}"/>
                </a:ext>
              </a:extLst>
            </p:cNvPr>
            <p:cNvGrpSpPr>
              <a:grpSpLocks noChangeAspect="1"/>
            </p:cNvGrpSpPr>
            <p:nvPr>
              <p:custDataLst>
                <p:tags r:id="rId6"/>
              </p:custDataLst>
            </p:nvPr>
          </p:nvGrpSpPr>
          <p:grpSpPr bwMode="auto">
            <a:xfrm rot="2518363">
              <a:off x="1149571" y="6489119"/>
              <a:ext cx="473560" cy="321805"/>
              <a:chOff x="2405" y="2885"/>
              <a:chExt cx="880" cy="598"/>
            </a:xfrm>
            <a:grpFill/>
          </p:grpSpPr>
          <p:sp>
            <p:nvSpPr>
              <p:cNvPr id="80" name="Freeform 14">
                <a:extLst>
                  <a:ext uri="{FF2B5EF4-FFF2-40B4-BE49-F238E27FC236}">
                    <a16:creationId xmlns:a16="http://schemas.microsoft.com/office/drawing/2014/main" id="{DCB3D35D-FF3D-4DFF-ADF9-56003BC1EF1A}"/>
                  </a:ext>
                </a:extLst>
              </p:cNvPr>
              <p:cNvSpPr>
                <a:spLocks/>
              </p:cNvSpPr>
              <p:nvPr/>
            </p:nvSpPr>
            <p:spPr bwMode="auto">
              <a:xfrm>
                <a:off x="2405" y="2885"/>
                <a:ext cx="880" cy="274"/>
              </a:xfrm>
              <a:custGeom>
                <a:avLst/>
                <a:gdLst>
                  <a:gd name="T0" fmla="*/ 21642 w 23246"/>
                  <a:gd name="T1" fmla="*/ 7075 h 7218"/>
                  <a:gd name="T2" fmla="*/ 20609 w 23246"/>
                  <a:gd name="T3" fmla="*/ 6647 h 7218"/>
                  <a:gd name="T4" fmla="*/ 11623 w 23246"/>
                  <a:gd name="T5" fmla="*/ 2922 h 7218"/>
                  <a:gd name="T6" fmla="*/ 2636 w 23246"/>
                  <a:gd name="T7" fmla="*/ 6647 h 7218"/>
                  <a:gd name="T8" fmla="*/ 571 w 23246"/>
                  <a:gd name="T9" fmla="*/ 6647 h 7218"/>
                  <a:gd name="T10" fmla="*/ 571 w 23246"/>
                  <a:gd name="T11" fmla="*/ 4581 h 7218"/>
                  <a:gd name="T12" fmla="*/ 5743 w 23246"/>
                  <a:gd name="T13" fmla="*/ 1146 h 7218"/>
                  <a:gd name="T14" fmla="*/ 11623 w 23246"/>
                  <a:gd name="T15" fmla="*/ 0 h 7218"/>
                  <a:gd name="T16" fmla="*/ 17503 w 23246"/>
                  <a:gd name="T17" fmla="*/ 1146 h 7218"/>
                  <a:gd name="T18" fmla="*/ 22675 w 23246"/>
                  <a:gd name="T19" fmla="*/ 4581 h 7218"/>
                  <a:gd name="T20" fmla="*/ 22675 w 23246"/>
                  <a:gd name="T21" fmla="*/ 6647 h 7218"/>
                  <a:gd name="T22" fmla="*/ 21642 w 23246"/>
                  <a:gd name="T23" fmla="*/ 7075 h 7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46" h="7218">
                    <a:moveTo>
                      <a:pt x="21642" y="7075"/>
                    </a:moveTo>
                    <a:cubicBezTo>
                      <a:pt x="21268" y="7075"/>
                      <a:pt x="20894" y="6932"/>
                      <a:pt x="20609" y="6647"/>
                    </a:cubicBezTo>
                    <a:cubicBezTo>
                      <a:pt x="18207" y="4245"/>
                      <a:pt x="15015" y="2922"/>
                      <a:pt x="11623" y="2922"/>
                    </a:cubicBezTo>
                    <a:cubicBezTo>
                      <a:pt x="8230" y="2922"/>
                      <a:pt x="5039" y="4245"/>
                      <a:pt x="2636" y="6647"/>
                    </a:cubicBezTo>
                    <a:cubicBezTo>
                      <a:pt x="2066" y="7218"/>
                      <a:pt x="1141" y="7218"/>
                      <a:pt x="571" y="6647"/>
                    </a:cubicBezTo>
                    <a:cubicBezTo>
                      <a:pt x="0" y="6077"/>
                      <a:pt x="0" y="5152"/>
                      <a:pt x="571" y="4581"/>
                    </a:cubicBezTo>
                    <a:cubicBezTo>
                      <a:pt x="2063" y="3089"/>
                      <a:pt x="3803" y="1933"/>
                      <a:pt x="5743" y="1146"/>
                    </a:cubicBezTo>
                    <a:cubicBezTo>
                      <a:pt x="7616" y="385"/>
                      <a:pt x="9594" y="0"/>
                      <a:pt x="11623" y="0"/>
                    </a:cubicBezTo>
                    <a:cubicBezTo>
                      <a:pt x="13652" y="0"/>
                      <a:pt x="15630" y="385"/>
                      <a:pt x="17503" y="1146"/>
                    </a:cubicBezTo>
                    <a:cubicBezTo>
                      <a:pt x="19442" y="1933"/>
                      <a:pt x="21182" y="3089"/>
                      <a:pt x="22675" y="4581"/>
                    </a:cubicBezTo>
                    <a:cubicBezTo>
                      <a:pt x="23246" y="5152"/>
                      <a:pt x="23246" y="6077"/>
                      <a:pt x="22675" y="6647"/>
                    </a:cubicBezTo>
                    <a:cubicBezTo>
                      <a:pt x="22390" y="6932"/>
                      <a:pt x="22016" y="7075"/>
                      <a:pt x="21642" y="70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5">
                <a:extLst>
                  <a:ext uri="{FF2B5EF4-FFF2-40B4-BE49-F238E27FC236}">
                    <a16:creationId xmlns:a16="http://schemas.microsoft.com/office/drawing/2014/main" id="{65503BF3-6333-4577-9394-00F05C8BE459}"/>
                  </a:ext>
                </a:extLst>
              </p:cNvPr>
              <p:cNvSpPr>
                <a:spLocks/>
              </p:cNvSpPr>
              <p:nvPr/>
            </p:nvSpPr>
            <p:spPr bwMode="auto">
              <a:xfrm>
                <a:off x="2519" y="3098"/>
                <a:ext cx="653" cy="227"/>
              </a:xfrm>
              <a:custGeom>
                <a:avLst/>
                <a:gdLst>
                  <a:gd name="T0" fmla="*/ 15630 w 17234"/>
                  <a:gd name="T1" fmla="*/ 5829 h 5971"/>
                  <a:gd name="T2" fmla="*/ 14597 w 17234"/>
                  <a:gd name="T3" fmla="*/ 5401 h 5971"/>
                  <a:gd name="T4" fmla="*/ 8617 w 17234"/>
                  <a:gd name="T5" fmla="*/ 2921 h 5971"/>
                  <a:gd name="T6" fmla="*/ 2636 w 17234"/>
                  <a:gd name="T7" fmla="*/ 5401 h 5971"/>
                  <a:gd name="T8" fmla="*/ 570 w 17234"/>
                  <a:gd name="T9" fmla="*/ 5401 h 5971"/>
                  <a:gd name="T10" fmla="*/ 570 w 17234"/>
                  <a:gd name="T11" fmla="*/ 3335 h 5971"/>
                  <a:gd name="T12" fmla="*/ 8617 w 17234"/>
                  <a:gd name="T13" fmla="*/ 0 h 5971"/>
                  <a:gd name="T14" fmla="*/ 16663 w 17234"/>
                  <a:gd name="T15" fmla="*/ 3335 h 5971"/>
                  <a:gd name="T16" fmla="*/ 16663 w 17234"/>
                  <a:gd name="T17" fmla="*/ 5401 h 5971"/>
                  <a:gd name="T18" fmla="*/ 15630 w 17234"/>
                  <a:gd name="T19" fmla="*/ 5829 h 5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34" h="5971">
                    <a:moveTo>
                      <a:pt x="15630" y="5829"/>
                    </a:moveTo>
                    <a:cubicBezTo>
                      <a:pt x="15256" y="5829"/>
                      <a:pt x="14883" y="5686"/>
                      <a:pt x="14597" y="5401"/>
                    </a:cubicBezTo>
                    <a:cubicBezTo>
                      <a:pt x="12998" y="3802"/>
                      <a:pt x="10874" y="2921"/>
                      <a:pt x="8617" y="2921"/>
                    </a:cubicBezTo>
                    <a:cubicBezTo>
                      <a:pt x="6359" y="2921"/>
                      <a:pt x="4235" y="3802"/>
                      <a:pt x="2636" y="5401"/>
                    </a:cubicBezTo>
                    <a:cubicBezTo>
                      <a:pt x="2066" y="5971"/>
                      <a:pt x="1141" y="5971"/>
                      <a:pt x="570" y="5401"/>
                    </a:cubicBezTo>
                    <a:cubicBezTo>
                      <a:pt x="0" y="4830"/>
                      <a:pt x="0" y="3905"/>
                      <a:pt x="570" y="3335"/>
                    </a:cubicBezTo>
                    <a:cubicBezTo>
                      <a:pt x="2721" y="1184"/>
                      <a:pt x="5579" y="0"/>
                      <a:pt x="8617" y="0"/>
                    </a:cubicBezTo>
                    <a:cubicBezTo>
                      <a:pt x="11655" y="0"/>
                      <a:pt x="14512" y="1184"/>
                      <a:pt x="16663" y="3335"/>
                    </a:cubicBezTo>
                    <a:cubicBezTo>
                      <a:pt x="17234" y="3905"/>
                      <a:pt x="17234" y="4830"/>
                      <a:pt x="16663" y="5401"/>
                    </a:cubicBezTo>
                    <a:cubicBezTo>
                      <a:pt x="16378" y="5686"/>
                      <a:pt x="16004" y="5829"/>
                      <a:pt x="15630" y="58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6">
                <a:extLst>
                  <a:ext uri="{FF2B5EF4-FFF2-40B4-BE49-F238E27FC236}">
                    <a16:creationId xmlns:a16="http://schemas.microsoft.com/office/drawing/2014/main" id="{13F12837-36FB-4813-AE09-6462BF57985E}"/>
                  </a:ext>
                </a:extLst>
              </p:cNvPr>
              <p:cNvSpPr>
                <a:spLocks/>
              </p:cNvSpPr>
              <p:nvPr/>
            </p:nvSpPr>
            <p:spPr bwMode="auto">
              <a:xfrm>
                <a:off x="2671" y="3319"/>
                <a:ext cx="349" cy="164"/>
              </a:xfrm>
              <a:custGeom>
                <a:avLst/>
                <a:gdLst>
                  <a:gd name="T0" fmla="*/ 7615 w 9218"/>
                  <a:gd name="T1" fmla="*/ 4167 h 4310"/>
                  <a:gd name="T2" fmla="*/ 6582 w 9218"/>
                  <a:gd name="T3" fmla="*/ 3740 h 4310"/>
                  <a:gd name="T4" fmla="*/ 2636 w 9218"/>
                  <a:gd name="T5" fmla="*/ 3740 h 4310"/>
                  <a:gd name="T6" fmla="*/ 570 w 9218"/>
                  <a:gd name="T7" fmla="*/ 3740 h 4310"/>
                  <a:gd name="T8" fmla="*/ 570 w 9218"/>
                  <a:gd name="T9" fmla="*/ 1674 h 4310"/>
                  <a:gd name="T10" fmla="*/ 4609 w 9218"/>
                  <a:gd name="T11" fmla="*/ 0 h 4310"/>
                  <a:gd name="T12" fmla="*/ 8648 w 9218"/>
                  <a:gd name="T13" fmla="*/ 1674 h 4310"/>
                  <a:gd name="T14" fmla="*/ 8648 w 9218"/>
                  <a:gd name="T15" fmla="*/ 3740 h 4310"/>
                  <a:gd name="T16" fmla="*/ 7615 w 9218"/>
                  <a:gd name="T17" fmla="*/ 4167 h 4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8" h="4310">
                    <a:moveTo>
                      <a:pt x="7615" y="4167"/>
                    </a:moveTo>
                    <a:cubicBezTo>
                      <a:pt x="7241" y="4167"/>
                      <a:pt x="6867" y="4025"/>
                      <a:pt x="6582" y="3740"/>
                    </a:cubicBezTo>
                    <a:cubicBezTo>
                      <a:pt x="5494" y="2652"/>
                      <a:pt x="3724" y="2652"/>
                      <a:pt x="2636" y="3740"/>
                    </a:cubicBezTo>
                    <a:cubicBezTo>
                      <a:pt x="2065" y="4310"/>
                      <a:pt x="1141" y="4310"/>
                      <a:pt x="570" y="3740"/>
                    </a:cubicBezTo>
                    <a:cubicBezTo>
                      <a:pt x="0" y="3169"/>
                      <a:pt x="0" y="2244"/>
                      <a:pt x="570" y="1674"/>
                    </a:cubicBezTo>
                    <a:cubicBezTo>
                      <a:pt x="1650" y="594"/>
                      <a:pt x="3084" y="0"/>
                      <a:pt x="4609" y="0"/>
                    </a:cubicBezTo>
                    <a:cubicBezTo>
                      <a:pt x="6134" y="0"/>
                      <a:pt x="7568" y="594"/>
                      <a:pt x="8648" y="1674"/>
                    </a:cubicBezTo>
                    <a:cubicBezTo>
                      <a:pt x="9218" y="2244"/>
                      <a:pt x="9218" y="3169"/>
                      <a:pt x="8648" y="3740"/>
                    </a:cubicBezTo>
                    <a:cubicBezTo>
                      <a:pt x="8362" y="4025"/>
                      <a:pt x="7988" y="4167"/>
                      <a:pt x="7615" y="41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90" name="Technology2" descr="{&quot;Key&quot;:&quot;POWER_USER_SHAPE_ICON&quot;,&quot;Value&quot;:&quot;POWER_USER_SHAPE_ICON_STYLE_1&quot;}">
            <a:extLst>
              <a:ext uri="{FF2B5EF4-FFF2-40B4-BE49-F238E27FC236}">
                <a16:creationId xmlns:a16="http://schemas.microsoft.com/office/drawing/2014/main" id="{B3C9FB07-BF89-458B-B547-25DB21DE7BDE}"/>
              </a:ext>
            </a:extLst>
          </p:cNvPr>
          <p:cNvGrpSpPr>
            <a:grpSpLocks noChangeAspect="1"/>
          </p:cNvGrpSpPr>
          <p:nvPr/>
        </p:nvGrpSpPr>
        <p:grpSpPr>
          <a:xfrm>
            <a:off x="5835228" y="4833598"/>
            <a:ext cx="521542" cy="512702"/>
            <a:chOff x="2349501" y="5734051"/>
            <a:chExt cx="749300" cy="736600"/>
          </a:xfrm>
          <a:solidFill>
            <a:schemeClr val="tx2">
              <a:lumMod val="50000"/>
            </a:schemeClr>
          </a:solidFill>
        </p:grpSpPr>
        <p:sp>
          <p:nvSpPr>
            <p:cNvPr id="92" name="Freeform: Shape 563">
              <a:extLst>
                <a:ext uri="{FF2B5EF4-FFF2-40B4-BE49-F238E27FC236}">
                  <a16:creationId xmlns:a16="http://schemas.microsoft.com/office/drawing/2014/main" id="{FCED2625-6C48-4F48-8F22-6E7B0797F735}"/>
                </a:ext>
              </a:extLst>
            </p:cNvPr>
            <p:cNvSpPr>
              <a:spLocks/>
            </p:cNvSpPr>
            <p:nvPr/>
          </p:nvSpPr>
          <p:spPr bwMode="auto">
            <a:xfrm>
              <a:off x="2349501" y="5756276"/>
              <a:ext cx="352425" cy="704850"/>
            </a:xfrm>
            <a:custGeom>
              <a:avLst/>
              <a:gdLst>
                <a:gd name="connsiteX0" fmla="*/ 311917 w 352425"/>
                <a:gd name="connsiteY0" fmla="*/ 0 h 704850"/>
                <a:gd name="connsiteX1" fmla="*/ 352425 w 352425"/>
                <a:gd name="connsiteY1" fmla="*/ 0 h 704850"/>
                <a:gd name="connsiteX2" fmla="*/ 352425 w 352425"/>
                <a:gd name="connsiteY2" fmla="*/ 193675 h 704850"/>
                <a:gd name="connsiteX3" fmla="*/ 193675 w 352425"/>
                <a:gd name="connsiteY3" fmla="*/ 352762 h 704850"/>
                <a:gd name="connsiteX4" fmla="*/ 352425 w 352425"/>
                <a:gd name="connsiteY4" fmla="*/ 511175 h 704850"/>
                <a:gd name="connsiteX5" fmla="*/ 352425 w 352425"/>
                <a:gd name="connsiteY5" fmla="*/ 704850 h 704850"/>
                <a:gd name="connsiteX6" fmla="*/ 311917 w 352425"/>
                <a:gd name="connsiteY6" fmla="*/ 704850 h 704850"/>
                <a:gd name="connsiteX7" fmla="*/ 281535 w 352425"/>
                <a:gd name="connsiteY7" fmla="*/ 671061 h 704850"/>
                <a:gd name="connsiteX8" fmla="*/ 281535 w 352425"/>
                <a:gd name="connsiteY8" fmla="*/ 650787 h 704850"/>
                <a:gd name="connsiteX9" fmla="*/ 259255 w 352425"/>
                <a:gd name="connsiteY9" fmla="*/ 619025 h 704850"/>
                <a:gd name="connsiteX10" fmla="*/ 230224 w 352425"/>
                <a:gd name="connsiteY10" fmla="*/ 606861 h 704850"/>
                <a:gd name="connsiteX11" fmla="*/ 191066 w 352425"/>
                <a:gd name="connsiteY11" fmla="*/ 614294 h 704850"/>
                <a:gd name="connsiteX12" fmla="*/ 175537 w 352425"/>
                <a:gd name="connsiteY12" fmla="*/ 629837 h 704850"/>
                <a:gd name="connsiteX13" fmla="*/ 131653 w 352425"/>
                <a:gd name="connsiteY13" fmla="*/ 629837 h 704850"/>
                <a:gd name="connsiteX14" fmla="*/ 74941 w 352425"/>
                <a:gd name="connsiteY14" fmla="*/ 573071 h 704850"/>
                <a:gd name="connsiteX15" fmla="*/ 76967 w 352425"/>
                <a:gd name="connsiteY15" fmla="*/ 527117 h 704850"/>
                <a:gd name="connsiteX16" fmla="*/ 91145 w 352425"/>
                <a:gd name="connsiteY16" fmla="*/ 512926 h 704850"/>
                <a:gd name="connsiteX17" fmla="*/ 97896 w 352425"/>
                <a:gd name="connsiteY17" fmla="*/ 475081 h 704850"/>
                <a:gd name="connsiteX18" fmla="*/ 86419 w 352425"/>
                <a:gd name="connsiteY18" fmla="*/ 446698 h 704850"/>
                <a:gd name="connsiteX19" fmla="*/ 53336 w 352425"/>
                <a:gd name="connsiteY19" fmla="*/ 423721 h 704850"/>
                <a:gd name="connsiteX20" fmla="*/ 31057 w 352425"/>
                <a:gd name="connsiteY20" fmla="*/ 423721 h 704850"/>
                <a:gd name="connsiteX21" fmla="*/ 0 w 352425"/>
                <a:gd name="connsiteY21" fmla="*/ 392635 h 704850"/>
                <a:gd name="connsiteX22" fmla="*/ 0 w 352425"/>
                <a:gd name="connsiteY22" fmla="*/ 312216 h 704850"/>
                <a:gd name="connsiteX23" fmla="*/ 31057 w 352425"/>
                <a:gd name="connsiteY23" fmla="*/ 281805 h 704850"/>
                <a:gd name="connsiteX24" fmla="*/ 53336 w 352425"/>
                <a:gd name="connsiteY24" fmla="*/ 281805 h 704850"/>
                <a:gd name="connsiteX25" fmla="*/ 86419 w 352425"/>
                <a:gd name="connsiteY25" fmla="*/ 258152 h 704850"/>
                <a:gd name="connsiteX26" fmla="*/ 97896 w 352425"/>
                <a:gd name="connsiteY26" fmla="*/ 230445 h 704850"/>
                <a:gd name="connsiteX27" fmla="*/ 90469 w 352425"/>
                <a:gd name="connsiteY27" fmla="*/ 191249 h 704850"/>
                <a:gd name="connsiteX28" fmla="*/ 74941 w 352425"/>
                <a:gd name="connsiteY28" fmla="*/ 175706 h 704850"/>
                <a:gd name="connsiteX29" fmla="*/ 74941 w 352425"/>
                <a:gd name="connsiteY29" fmla="*/ 131779 h 704850"/>
                <a:gd name="connsiteX30" fmla="*/ 131653 w 352425"/>
                <a:gd name="connsiteY30" fmla="*/ 75013 h 704850"/>
                <a:gd name="connsiteX31" fmla="*/ 177563 w 352425"/>
                <a:gd name="connsiteY31" fmla="*/ 77040 h 704850"/>
                <a:gd name="connsiteX32" fmla="*/ 191741 w 352425"/>
                <a:gd name="connsiteY32" fmla="*/ 91232 h 704850"/>
                <a:gd name="connsiteX33" fmla="*/ 229549 w 352425"/>
                <a:gd name="connsiteY33" fmla="*/ 97990 h 704850"/>
                <a:gd name="connsiteX34" fmla="*/ 257905 w 352425"/>
                <a:gd name="connsiteY34" fmla="*/ 86501 h 704850"/>
                <a:gd name="connsiteX35" fmla="*/ 281535 w 352425"/>
                <a:gd name="connsiteY35" fmla="*/ 53388 h 704850"/>
                <a:gd name="connsiteX36" fmla="*/ 281535 w 352425"/>
                <a:gd name="connsiteY36" fmla="*/ 31087 h 704850"/>
                <a:gd name="connsiteX37" fmla="*/ 311917 w 352425"/>
                <a:gd name="connsiteY37"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425" h="704850">
                  <a:moveTo>
                    <a:pt x="311917" y="0"/>
                  </a:moveTo>
                  <a:lnTo>
                    <a:pt x="352425" y="0"/>
                  </a:lnTo>
                  <a:lnTo>
                    <a:pt x="352425" y="193675"/>
                  </a:lnTo>
                  <a:cubicBezTo>
                    <a:pt x="264305" y="193675"/>
                    <a:pt x="193675" y="264456"/>
                    <a:pt x="193675" y="352762"/>
                  </a:cubicBezTo>
                  <a:cubicBezTo>
                    <a:pt x="193675" y="440395"/>
                    <a:pt x="264305" y="511175"/>
                    <a:pt x="352425" y="511175"/>
                  </a:cubicBezTo>
                  <a:lnTo>
                    <a:pt x="352425" y="704850"/>
                  </a:lnTo>
                  <a:lnTo>
                    <a:pt x="311917" y="704850"/>
                  </a:lnTo>
                  <a:cubicBezTo>
                    <a:pt x="295038" y="704850"/>
                    <a:pt x="281535" y="690659"/>
                    <a:pt x="281535" y="671061"/>
                  </a:cubicBezTo>
                  <a:lnTo>
                    <a:pt x="281535" y="650787"/>
                  </a:lnTo>
                  <a:cubicBezTo>
                    <a:pt x="281535" y="636595"/>
                    <a:pt x="272758" y="623755"/>
                    <a:pt x="259255" y="619025"/>
                  </a:cubicBezTo>
                  <a:cubicBezTo>
                    <a:pt x="249128" y="615646"/>
                    <a:pt x="239676" y="611591"/>
                    <a:pt x="230224" y="606861"/>
                  </a:cubicBezTo>
                  <a:cubicBezTo>
                    <a:pt x="217396" y="600778"/>
                    <a:pt x="201193" y="603482"/>
                    <a:pt x="191066" y="614294"/>
                  </a:cubicBezTo>
                  <a:lnTo>
                    <a:pt x="175537" y="629837"/>
                  </a:lnTo>
                  <a:cubicBezTo>
                    <a:pt x="163385" y="642002"/>
                    <a:pt x="143806" y="642002"/>
                    <a:pt x="131653" y="629837"/>
                  </a:cubicBezTo>
                  <a:lnTo>
                    <a:pt x="74941" y="573071"/>
                  </a:lnTo>
                  <a:cubicBezTo>
                    <a:pt x="62788" y="560907"/>
                    <a:pt x="62788" y="541309"/>
                    <a:pt x="76967" y="527117"/>
                  </a:cubicBezTo>
                  <a:lnTo>
                    <a:pt x="91145" y="512926"/>
                  </a:lnTo>
                  <a:cubicBezTo>
                    <a:pt x="101272" y="502789"/>
                    <a:pt x="103972" y="487921"/>
                    <a:pt x="97896" y="475081"/>
                  </a:cubicBezTo>
                  <a:cubicBezTo>
                    <a:pt x="93845" y="465620"/>
                    <a:pt x="89794" y="456159"/>
                    <a:pt x="86419" y="446698"/>
                  </a:cubicBezTo>
                  <a:cubicBezTo>
                    <a:pt x="81017" y="432506"/>
                    <a:pt x="68190" y="423721"/>
                    <a:pt x="53336" y="423721"/>
                  </a:cubicBezTo>
                  <a:lnTo>
                    <a:pt x="31057" y="423721"/>
                  </a:lnTo>
                  <a:cubicBezTo>
                    <a:pt x="14178" y="423721"/>
                    <a:pt x="0" y="409530"/>
                    <a:pt x="0" y="392635"/>
                  </a:cubicBezTo>
                  <a:lnTo>
                    <a:pt x="0" y="312216"/>
                  </a:lnTo>
                  <a:cubicBezTo>
                    <a:pt x="0" y="295321"/>
                    <a:pt x="14178" y="281805"/>
                    <a:pt x="31057" y="281805"/>
                  </a:cubicBezTo>
                  <a:lnTo>
                    <a:pt x="53336" y="281805"/>
                  </a:lnTo>
                  <a:cubicBezTo>
                    <a:pt x="68190" y="281805"/>
                    <a:pt x="81017" y="272344"/>
                    <a:pt x="86419" y="258152"/>
                  </a:cubicBezTo>
                  <a:cubicBezTo>
                    <a:pt x="89794" y="248691"/>
                    <a:pt x="93170" y="239906"/>
                    <a:pt x="97896" y="230445"/>
                  </a:cubicBezTo>
                  <a:cubicBezTo>
                    <a:pt x="103972" y="217605"/>
                    <a:pt x="101272" y="201386"/>
                    <a:pt x="90469" y="191249"/>
                  </a:cubicBezTo>
                  <a:lnTo>
                    <a:pt x="74941" y="175706"/>
                  </a:lnTo>
                  <a:cubicBezTo>
                    <a:pt x="62788" y="163542"/>
                    <a:pt x="62788" y="143944"/>
                    <a:pt x="74941" y="131779"/>
                  </a:cubicBezTo>
                  <a:lnTo>
                    <a:pt x="131653" y="75013"/>
                  </a:lnTo>
                  <a:cubicBezTo>
                    <a:pt x="143806" y="62849"/>
                    <a:pt x="163385" y="62849"/>
                    <a:pt x="177563" y="77040"/>
                  </a:cubicBezTo>
                  <a:lnTo>
                    <a:pt x="191741" y="91232"/>
                  </a:lnTo>
                  <a:cubicBezTo>
                    <a:pt x="201868" y="101369"/>
                    <a:pt x="216721" y="104072"/>
                    <a:pt x="229549" y="97990"/>
                  </a:cubicBezTo>
                  <a:cubicBezTo>
                    <a:pt x="239001" y="93935"/>
                    <a:pt x="248453" y="89880"/>
                    <a:pt x="257905" y="86501"/>
                  </a:cubicBezTo>
                  <a:cubicBezTo>
                    <a:pt x="272083" y="81095"/>
                    <a:pt x="281535" y="68255"/>
                    <a:pt x="281535" y="53388"/>
                  </a:cubicBezTo>
                  <a:lnTo>
                    <a:pt x="281535" y="31087"/>
                  </a:lnTo>
                  <a:cubicBezTo>
                    <a:pt x="281535" y="14192"/>
                    <a:pt x="295038" y="0"/>
                    <a:pt x="311917" y="0"/>
                  </a:cubicBez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480">
              <a:extLst>
                <a:ext uri="{FF2B5EF4-FFF2-40B4-BE49-F238E27FC236}">
                  <a16:creationId xmlns:a16="http://schemas.microsoft.com/office/drawing/2014/main" id="{477A4A1F-EFA5-4889-BAD4-22F7171E86A0}"/>
                </a:ext>
              </a:extLst>
            </p:cNvPr>
            <p:cNvSpPr>
              <a:spLocks/>
            </p:cNvSpPr>
            <p:nvPr/>
          </p:nvSpPr>
          <p:spPr bwMode="auto">
            <a:xfrm>
              <a:off x="2662238" y="6208713"/>
              <a:ext cx="144463" cy="123825"/>
            </a:xfrm>
            <a:custGeom>
              <a:avLst/>
              <a:gdLst>
                <a:gd name="T0" fmla="*/ 214 w 214"/>
                <a:gd name="T1" fmla="*/ 183 h 183"/>
                <a:gd name="T2" fmla="*/ 168 w 214"/>
                <a:gd name="T3" fmla="*/ 183 h 183"/>
                <a:gd name="T4" fmla="*/ 112 w 214"/>
                <a:gd name="T5" fmla="*/ 128 h 183"/>
                <a:gd name="T6" fmla="*/ 112 w 214"/>
                <a:gd name="T7" fmla="*/ 55 h 183"/>
                <a:gd name="T8" fmla="*/ 73 w 214"/>
                <a:gd name="T9" fmla="*/ 16 h 183"/>
                <a:gd name="T10" fmla="*/ 0 w 214"/>
                <a:gd name="T11" fmla="*/ 16 h 183"/>
                <a:gd name="T12" fmla="*/ 0 w 214"/>
                <a:gd name="T13" fmla="*/ 0 h 183"/>
                <a:gd name="T14" fmla="*/ 73 w 214"/>
                <a:gd name="T15" fmla="*/ 0 h 183"/>
                <a:gd name="T16" fmla="*/ 129 w 214"/>
                <a:gd name="T17" fmla="*/ 55 h 183"/>
                <a:gd name="T18" fmla="*/ 129 w 214"/>
                <a:gd name="T19" fmla="*/ 128 h 183"/>
                <a:gd name="T20" fmla="*/ 168 w 214"/>
                <a:gd name="T21" fmla="*/ 167 h 183"/>
                <a:gd name="T22" fmla="*/ 214 w 214"/>
                <a:gd name="T23" fmla="*/ 167 h 183"/>
                <a:gd name="T24" fmla="*/ 214 w 214"/>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183">
                  <a:moveTo>
                    <a:pt x="214" y="183"/>
                  </a:moveTo>
                  <a:lnTo>
                    <a:pt x="168" y="183"/>
                  </a:lnTo>
                  <a:cubicBezTo>
                    <a:pt x="137" y="183"/>
                    <a:pt x="112" y="158"/>
                    <a:pt x="112" y="128"/>
                  </a:cubicBezTo>
                  <a:lnTo>
                    <a:pt x="112" y="55"/>
                  </a:lnTo>
                  <a:cubicBezTo>
                    <a:pt x="112" y="34"/>
                    <a:pt x="95" y="16"/>
                    <a:pt x="73" y="16"/>
                  </a:cubicBezTo>
                  <a:lnTo>
                    <a:pt x="0" y="16"/>
                  </a:lnTo>
                  <a:lnTo>
                    <a:pt x="0" y="0"/>
                  </a:lnTo>
                  <a:lnTo>
                    <a:pt x="73" y="0"/>
                  </a:lnTo>
                  <a:cubicBezTo>
                    <a:pt x="104" y="0"/>
                    <a:pt x="129" y="25"/>
                    <a:pt x="129" y="55"/>
                  </a:cubicBezTo>
                  <a:lnTo>
                    <a:pt x="129" y="128"/>
                  </a:lnTo>
                  <a:cubicBezTo>
                    <a:pt x="129" y="149"/>
                    <a:pt x="146" y="167"/>
                    <a:pt x="168" y="167"/>
                  </a:cubicBezTo>
                  <a:lnTo>
                    <a:pt x="214" y="167"/>
                  </a:lnTo>
                  <a:lnTo>
                    <a:pt x="214"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481">
              <a:extLst>
                <a:ext uri="{FF2B5EF4-FFF2-40B4-BE49-F238E27FC236}">
                  <a16:creationId xmlns:a16="http://schemas.microsoft.com/office/drawing/2014/main" id="{2D7D05D6-8694-4549-923A-C6591E9557FD}"/>
                </a:ext>
              </a:extLst>
            </p:cNvPr>
            <p:cNvSpPr>
              <a:spLocks/>
            </p:cNvSpPr>
            <p:nvPr/>
          </p:nvSpPr>
          <p:spPr bwMode="auto">
            <a:xfrm>
              <a:off x="2778126" y="6208713"/>
              <a:ext cx="155575" cy="190500"/>
            </a:xfrm>
            <a:custGeom>
              <a:avLst/>
              <a:gdLst>
                <a:gd name="T0" fmla="*/ 232 w 232"/>
                <a:gd name="T1" fmla="*/ 282 h 282"/>
                <a:gd name="T2" fmla="*/ 215 w 232"/>
                <a:gd name="T3" fmla="*/ 282 h 282"/>
                <a:gd name="T4" fmla="*/ 215 w 232"/>
                <a:gd name="T5" fmla="*/ 93 h 282"/>
                <a:gd name="T6" fmla="*/ 139 w 232"/>
                <a:gd name="T7" fmla="*/ 16 h 282"/>
                <a:gd name="T8" fmla="*/ 0 w 232"/>
                <a:gd name="T9" fmla="*/ 16 h 282"/>
                <a:gd name="T10" fmla="*/ 0 w 232"/>
                <a:gd name="T11" fmla="*/ 0 h 282"/>
                <a:gd name="T12" fmla="*/ 139 w 232"/>
                <a:gd name="T13" fmla="*/ 0 h 282"/>
                <a:gd name="T14" fmla="*/ 232 w 232"/>
                <a:gd name="T15" fmla="*/ 93 h 282"/>
                <a:gd name="T16" fmla="*/ 232 w 232"/>
                <a:gd name="T17"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82">
                  <a:moveTo>
                    <a:pt x="232" y="282"/>
                  </a:moveTo>
                  <a:lnTo>
                    <a:pt x="215" y="282"/>
                  </a:lnTo>
                  <a:lnTo>
                    <a:pt x="215" y="93"/>
                  </a:lnTo>
                  <a:cubicBezTo>
                    <a:pt x="215" y="51"/>
                    <a:pt x="181" y="16"/>
                    <a:pt x="139" y="16"/>
                  </a:cubicBezTo>
                  <a:lnTo>
                    <a:pt x="0" y="16"/>
                  </a:lnTo>
                  <a:lnTo>
                    <a:pt x="0" y="0"/>
                  </a:lnTo>
                  <a:lnTo>
                    <a:pt x="139" y="0"/>
                  </a:lnTo>
                  <a:cubicBezTo>
                    <a:pt x="190" y="0"/>
                    <a:pt x="232" y="41"/>
                    <a:pt x="232" y="93"/>
                  </a:cubicBezTo>
                  <a:lnTo>
                    <a:pt x="232" y="2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482">
              <a:extLst>
                <a:ext uri="{FF2B5EF4-FFF2-40B4-BE49-F238E27FC236}">
                  <a16:creationId xmlns:a16="http://schemas.microsoft.com/office/drawing/2014/main" id="{E2F18801-7A36-4DC2-9A56-0AA91428221A}"/>
                </a:ext>
              </a:extLst>
            </p:cNvPr>
            <p:cNvSpPr>
              <a:spLocks noEditPoints="1"/>
            </p:cNvSpPr>
            <p:nvPr/>
          </p:nvSpPr>
          <p:spPr bwMode="auto">
            <a:xfrm>
              <a:off x="2890838" y="6394451"/>
              <a:ext cx="76200" cy="76200"/>
            </a:xfrm>
            <a:custGeom>
              <a:avLst/>
              <a:gdLst>
                <a:gd name="T0" fmla="*/ 57 w 113"/>
                <a:gd name="T1" fmla="*/ 17 h 114"/>
                <a:gd name="T2" fmla="*/ 16 w 113"/>
                <a:gd name="T3" fmla="*/ 57 h 114"/>
                <a:gd name="T4" fmla="*/ 57 w 113"/>
                <a:gd name="T5" fmla="*/ 97 h 114"/>
                <a:gd name="T6" fmla="*/ 97 w 113"/>
                <a:gd name="T7" fmla="*/ 57 h 114"/>
                <a:gd name="T8" fmla="*/ 57 w 113"/>
                <a:gd name="T9" fmla="*/ 17 h 114"/>
                <a:gd name="T10" fmla="*/ 57 w 113"/>
                <a:gd name="T11" fmla="*/ 114 h 114"/>
                <a:gd name="T12" fmla="*/ 0 w 113"/>
                <a:gd name="T13" fmla="*/ 57 h 114"/>
                <a:gd name="T14" fmla="*/ 57 w 113"/>
                <a:gd name="T15" fmla="*/ 0 h 114"/>
                <a:gd name="T16" fmla="*/ 113 w 113"/>
                <a:gd name="T17" fmla="*/ 57 h 114"/>
                <a:gd name="T18" fmla="*/ 57 w 113"/>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7" y="17"/>
                  </a:moveTo>
                  <a:cubicBezTo>
                    <a:pt x="34" y="17"/>
                    <a:pt x="16" y="35"/>
                    <a:pt x="16" y="57"/>
                  </a:cubicBezTo>
                  <a:cubicBezTo>
                    <a:pt x="16" y="79"/>
                    <a:pt x="34" y="97"/>
                    <a:pt x="57" y="97"/>
                  </a:cubicBezTo>
                  <a:cubicBezTo>
                    <a:pt x="79" y="97"/>
                    <a:pt x="97" y="79"/>
                    <a:pt x="97" y="57"/>
                  </a:cubicBezTo>
                  <a:cubicBezTo>
                    <a:pt x="97" y="35"/>
                    <a:pt x="79" y="17"/>
                    <a:pt x="57" y="17"/>
                  </a:cubicBezTo>
                  <a:close/>
                  <a:moveTo>
                    <a:pt x="57" y="114"/>
                  </a:moveTo>
                  <a:cubicBezTo>
                    <a:pt x="25" y="114"/>
                    <a:pt x="0" y="88"/>
                    <a:pt x="0" y="57"/>
                  </a:cubicBezTo>
                  <a:cubicBezTo>
                    <a:pt x="0" y="26"/>
                    <a:pt x="25" y="0"/>
                    <a:pt x="57" y="0"/>
                  </a:cubicBezTo>
                  <a:cubicBezTo>
                    <a:pt x="88" y="0"/>
                    <a:pt x="113" y="26"/>
                    <a:pt x="113" y="57"/>
                  </a:cubicBezTo>
                  <a:cubicBezTo>
                    <a:pt x="113" y="88"/>
                    <a:pt x="88" y="114"/>
                    <a:pt x="57" y="1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483">
              <a:extLst>
                <a:ext uri="{FF2B5EF4-FFF2-40B4-BE49-F238E27FC236}">
                  <a16:creationId xmlns:a16="http://schemas.microsoft.com/office/drawing/2014/main" id="{65E7562B-210E-4CF9-9B87-0A388628619A}"/>
                </a:ext>
              </a:extLst>
            </p:cNvPr>
            <p:cNvSpPr>
              <a:spLocks noEditPoints="1"/>
            </p:cNvSpPr>
            <p:nvPr/>
          </p:nvSpPr>
          <p:spPr bwMode="auto">
            <a:xfrm>
              <a:off x="2801938" y="6289676"/>
              <a:ext cx="76200" cy="76200"/>
            </a:xfrm>
            <a:custGeom>
              <a:avLst/>
              <a:gdLst>
                <a:gd name="T0" fmla="*/ 56 w 113"/>
                <a:gd name="T1" fmla="*/ 17 h 114"/>
                <a:gd name="T2" fmla="*/ 16 w 113"/>
                <a:gd name="T3" fmla="*/ 57 h 114"/>
                <a:gd name="T4" fmla="*/ 56 w 113"/>
                <a:gd name="T5" fmla="*/ 97 h 114"/>
                <a:gd name="T6" fmla="*/ 97 w 113"/>
                <a:gd name="T7" fmla="*/ 57 h 114"/>
                <a:gd name="T8" fmla="*/ 56 w 113"/>
                <a:gd name="T9" fmla="*/ 17 h 114"/>
                <a:gd name="T10" fmla="*/ 56 w 113"/>
                <a:gd name="T11" fmla="*/ 114 h 114"/>
                <a:gd name="T12" fmla="*/ 0 w 113"/>
                <a:gd name="T13" fmla="*/ 57 h 114"/>
                <a:gd name="T14" fmla="*/ 56 w 113"/>
                <a:gd name="T15" fmla="*/ 0 h 114"/>
                <a:gd name="T16" fmla="*/ 113 w 113"/>
                <a:gd name="T17" fmla="*/ 57 h 114"/>
                <a:gd name="T18" fmla="*/ 56 w 113"/>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17"/>
                  </a:moveTo>
                  <a:cubicBezTo>
                    <a:pt x="34" y="17"/>
                    <a:pt x="16" y="35"/>
                    <a:pt x="16" y="57"/>
                  </a:cubicBezTo>
                  <a:cubicBezTo>
                    <a:pt x="16" y="79"/>
                    <a:pt x="34" y="97"/>
                    <a:pt x="56" y="97"/>
                  </a:cubicBezTo>
                  <a:cubicBezTo>
                    <a:pt x="79" y="97"/>
                    <a:pt x="97" y="79"/>
                    <a:pt x="97" y="57"/>
                  </a:cubicBezTo>
                  <a:cubicBezTo>
                    <a:pt x="97" y="35"/>
                    <a:pt x="79" y="17"/>
                    <a:pt x="56" y="17"/>
                  </a:cubicBezTo>
                  <a:close/>
                  <a:moveTo>
                    <a:pt x="56" y="114"/>
                  </a:moveTo>
                  <a:cubicBezTo>
                    <a:pt x="25" y="114"/>
                    <a:pt x="0" y="88"/>
                    <a:pt x="0" y="57"/>
                  </a:cubicBezTo>
                  <a:cubicBezTo>
                    <a:pt x="0" y="26"/>
                    <a:pt x="25" y="0"/>
                    <a:pt x="56" y="0"/>
                  </a:cubicBezTo>
                  <a:cubicBezTo>
                    <a:pt x="88" y="0"/>
                    <a:pt x="113" y="26"/>
                    <a:pt x="113" y="57"/>
                  </a:cubicBezTo>
                  <a:cubicBezTo>
                    <a:pt x="113" y="88"/>
                    <a:pt x="88" y="114"/>
                    <a:pt x="56" y="1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484">
              <a:extLst>
                <a:ext uri="{FF2B5EF4-FFF2-40B4-BE49-F238E27FC236}">
                  <a16:creationId xmlns:a16="http://schemas.microsoft.com/office/drawing/2014/main" id="{1CE00257-383E-4853-989F-719E91901BB6}"/>
                </a:ext>
              </a:extLst>
            </p:cNvPr>
            <p:cNvSpPr>
              <a:spLocks/>
            </p:cNvSpPr>
            <p:nvPr/>
          </p:nvSpPr>
          <p:spPr bwMode="auto">
            <a:xfrm>
              <a:off x="2662238" y="5873751"/>
              <a:ext cx="144463" cy="123825"/>
            </a:xfrm>
            <a:custGeom>
              <a:avLst/>
              <a:gdLst>
                <a:gd name="T0" fmla="*/ 73 w 214"/>
                <a:gd name="T1" fmla="*/ 184 h 184"/>
                <a:gd name="T2" fmla="*/ 0 w 214"/>
                <a:gd name="T3" fmla="*/ 184 h 184"/>
                <a:gd name="T4" fmla="*/ 0 w 214"/>
                <a:gd name="T5" fmla="*/ 167 h 184"/>
                <a:gd name="T6" fmla="*/ 73 w 214"/>
                <a:gd name="T7" fmla="*/ 167 h 184"/>
                <a:gd name="T8" fmla="*/ 112 w 214"/>
                <a:gd name="T9" fmla="*/ 128 h 184"/>
                <a:gd name="T10" fmla="*/ 112 w 214"/>
                <a:gd name="T11" fmla="*/ 55 h 184"/>
                <a:gd name="T12" fmla="*/ 168 w 214"/>
                <a:gd name="T13" fmla="*/ 0 h 184"/>
                <a:gd name="T14" fmla="*/ 214 w 214"/>
                <a:gd name="T15" fmla="*/ 0 h 184"/>
                <a:gd name="T16" fmla="*/ 214 w 214"/>
                <a:gd name="T17" fmla="*/ 16 h 184"/>
                <a:gd name="T18" fmla="*/ 168 w 214"/>
                <a:gd name="T19" fmla="*/ 16 h 184"/>
                <a:gd name="T20" fmla="*/ 129 w 214"/>
                <a:gd name="T21" fmla="*/ 55 h 184"/>
                <a:gd name="T22" fmla="*/ 129 w 214"/>
                <a:gd name="T23" fmla="*/ 128 h 184"/>
                <a:gd name="T24" fmla="*/ 73 w 214"/>
                <a:gd name="T2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184">
                  <a:moveTo>
                    <a:pt x="73" y="184"/>
                  </a:moveTo>
                  <a:lnTo>
                    <a:pt x="0" y="184"/>
                  </a:lnTo>
                  <a:lnTo>
                    <a:pt x="0" y="167"/>
                  </a:lnTo>
                  <a:lnTo>
                    <a:pt x="73" y="167"/>
                  </a:lnTo>
                  <a:cubicBezTo>
                    <a:pt x="95" y="167"/>
                    <a:pt x="112" y="149"/>
                    <a:pt x="112" y="128"/>
                  </a:cubicBezTo>
                  <a:lnTo>
                    <a:pt x="112" y="55"/>
                  </a:lnTo>
                  <a:cubicBezTo>
                    <a:pt x="112" y="25"/>
                    <a:pt x="137" y="0"/>
                    <a:pt x="168" y="0"/>
                  </a:cubicBezTo>
                  <a:lnTo>
                    <a:pt x="214" y="0"/>
                  </a:lnTo>
                  <a:lnTo>
                    <a:pt x="214" y="16"/>
                  </a:lnTo>
                  <a:lnTo>
                    <a:pt x="168" y="16"/>
                  </a:lnTo>
                  <a:cubicBezTo>
                    <a:pt x="146" y="16"/>
                    <a:pt x="129" y="34"/>
                    <a:pt x="129" y="55"/>
                  </a:cubicBezTo>
                  <a:lnTo>
                    <a:pt x="129" y="128"/>
                  </a:lnTo>
                  <a:cubicBezTo>
                    <a:pt x="129" y="159"/>
                    <a:pt x="104" y="184"/>
                    <a:pt x="73" y="1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485">
              <a:extLst>
                <a:ext uri="{FF2B5EF4-FFF2-40B4-BE49-F238E27FC236}">
                  <a16:creationId xmlns:a16="http://schemas.microsoft.com/office/drawing/2014/main" id="{DB29B82E-E69F-400D-B96E-D67BCCC56E9A}"/>
                </a:ext>
              </a:extLst>
            </p:cNvPr>
            <p:cNvSpPr>
              <a:spLocks noEditPoints="1"/>
            </p:cNvSpPr>
            <p:nvPr/>
          </p:nvSpPr>
          <p:spPr bwMode="auto">
            <a:xfrm>
              <a:off x="2801938" y="5840413"/>
              <a:ext cx="76200" cy="76200"/>
            </a:xfrm>
            <a:custGeom>
              <a:avLst/>
              <a:gdLst>
                <a:gd name="T0" fmla="*/ 56 w 113"/>
                <a:gd name="T1" fmla="*/ 17 h 114"/>
                <a:gd name="T2" fmla="*/ 16 w 113"/>
                <a:gd name="T3" fmla="*/ 57 h 114"/>
                <a:gd name="T4" fmla="*/ 56 w 113"/>
                <a:gd name="T5" fmla="*/ 97 h 114"/>
                <a:gd name="T6" fmla="*/ 97 w 113"/>
                <a:gd name="T7" fmla="*/ 57 h 114"/>
                <a:gd name="T8" fmla="*/ 56 w 113"/>
                <a:gd name="T9" fmla="*/ 17 h 114"/>
                <a:gd name="T10" fmla="*/ 56 w 113"/>
                <a:gd name="T11" fmla="*/ 114 h 114"/>
                <a:gd name="T12" fmla="*/ 0 w 113"/>
                <a:gd name="T13" fmla="*/ 57 h 114"/>
                <a:gd name="T14" fmla="*/ 56 w 113"/>
                <a:gd name="T15" fmla="*/ 0 h 114"/>
                <a:gd name="T16" fmla="*/ 113 w 113"/>
                <a:gd name="T17" fmla="*/ 57 h 114"/>
                <a:gd name="T18" fmla="*/ 56 w 113"/>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17"/>
                  </a:moveTo>
                  <a:cubicBezTo>
                    <a:pt x="34" y="17"/>
                    <a:pt x="16" y="35"/>
                    <a:pt x="16" y="57"/>
                  </a:cubicBezTo>
                  <a:cubicBezTo>
                    <a:pt x="16" y="79"/>
                    <a:pt x="34" y="97"/>
                    <a:pt x="56" y="97"/>
                  </a:cubicBezTo>
                  <a:cubicBezTo>
                    <a:pt x="79" y="97"/>
                    <a:pt x="97" y="79"/>
                    <a:pt x="97" y="57"/>
                  </a:cubicBezTo>
                  <a:cubicBezTo>
                    <a:pt x="97" y="35"/>
                    <a:pt x="79" y="17"/>
                    <a:pt x="56" y="17"/>
                  </a:cubicBezTo>
                  <a:close/>
                  <a:moveTo>
                    <a:pt x="56" y="114"/>
                  </a:moveTo>
                  <a:cubicBezTo>
                    <a:pt x="25" y="114"/>
                    <a:pt x="0" y="88"/>
                    <a:pt x="0" y="57"/>
                  </a:cubicBezTo>
                  <a:cubicBezTo>
                    <a:pt x="0" y="26"/>
                    <a:pt x="25" y="0"/>
                    <a:pt x="56" y="0"/>
                  </a:cubicBezTo>
                  <a:cubicBezTo>
                    <a:pt x="88" y="0"/>
                    <a:pt x="113" y="26"/>
                    <a:pt x="113" y="57"/>
                  </a:cubicBezTo>
                  <a:cubicBezTo>
                    <a:pt x="113" y="88"/>
                    <a:pt x="88" y="114"/>
                    <a:pt x="56" y="1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Rectangle 486">
              <a:extLst>
                <a:ext uri="{FF2B5EF4-FFF2-40B4-BE49-F238E27FC236}">
                  <a16:creationId xmlns:a16="http://schemas.microsoft.com/office/drawing/2014/main" id="{959C38FE-F0B9-4BC5-B754-1FBCA6EF0FCE}"/>
                </a:ext>
              </a:extLst>
            </p:cNvPr>
            <p:cNvSpPr>
              <a:spLocks noChangeArrowheads="1"/>
            </p:cNvSpPr>
            <p:nvPr/>
          </p:nvSpPr>
          <p:spPr bwMode="auto">
            <a:xfrm>
              <a:off x="2732088" y="6097588"/>
              <a:ext cx="196850"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Rectangle 487">
              <a:extLst>
                <a:ext uri="{FF2B5EF4-FFF2-40B4-BE49-F238E27FC236}">
                  <a16:creationId xmlns:a16="http://schemas.microsoft.com/office/drawing/2014/main" id="{8AE3FE3F-1D82-428F-A3B2-891E551BE6BD}"/>
                </a:ext>
              </a:extLst>
            </p:cNvPr>
            <p:cNvSpPr>
              <a:spLocks noChangeArrowheads="1"/>
            </p:cNvSpPr>
            <p:nvPr/>
          </p:nvSpPr>
          <p:spPr bwMode="auto">
            <a:xfrm>
              <a:off x="2578101" y="6097588"/>
              <a:ext cx="123825"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488">
              <a:extLst>
                <a:ext uri="{FF2B5EF4-FFF2-40B4-BE49-F238E27FC236}">
                  <a16:creationId xmlns:a16="http://schemas.microsoft.com/office/drawing/2014/main" id="{878E4C92-3D39-43F8-AB22-C63422FCAF7F}"/>
                </a:ext>
              </a:extLst>
            </p:cNvPr>
            <p:cNvSpPr>
              <a:spLocks noEditPoints="1"/>
            </p:cNvSpPr>
            <p:nvPr/>
          </p:nvSpPr>
          <p:spPr bwMode="auto">
            <a:xfrm>
              <a:off x="2925763" y="6064251"/>
              <a:ext cx="76200" cy="76200"/>
            </a:xfrm>
            <a:custGeom>
              <a:avLst/>
              <a:gdLst>
                <a:gd name="T0" fmla="*/ 57 w 114"/>
                <a:gd name="T1" fmla="*/ 16 h 113"/>
                <a:gd name="T2" fmla="*/ 17 w 114"/>
                <a:gd name="T3" fmla="*/ 57 h 113"/>
                <a:gd name="T4" fmla="*/ 57 w 114"/>
                <a:gd name="T5" fmla="*/ 97 h 113"/>
                <a:gd name="T6" fmla="*/ 97 w 114"/>
                <a:gd name="T7" fmla="*/ 57 h 113"/>
                <a:gd name="T8" fmla="*/ 57 w 114"/>
                <a:gd name="T9" fmla="*/ 16 h 113"/>
                <a:gd name="T10" fmla="*/ 57 w 114"/>
                <a:gd name="T11" fmla="*/ 113 h 113"/>
                <a:gd name="T12" fmla="*/ 0 w 114"/>
                <a:gd name="T13" fmla="*/ 57 h 113"/>
                <a:gd name="T14" fmla="*/ 57 w 114"/>
                <a:gd name="T15" fmla="*/ 0 h 113"/>
                <a:gd name="T16" fmla="*/ 114 w 114"/>
                <a:gd name="T17" fmla="*/ 57 h 113"/>
                <a:gd name="T18" fmla="*/ 57 w 114"/>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16"/>
                  </a:moveTo>
                  <a:cubicBezTo>
                    <a:pt x="35" y="16"/>
                    <a:pt x="17" y="34"/>
                    <a:pt x="17" y="57"/>
                  </a:cubicBezTo>
                  <a:cubicBezTo>
                    <a:pt x="17" y="79"/>
                    <a:pt x="35" y="97"/>
                    <a:pt x="57" y="97"/>
                  </a:cubicBezTo>
                  <a:cubicBezTo>
                    <a:pt x="79" y="97"/>
                    <a:pt x="97" y="79"/>
                    <a:pt x="97" y="57"/>
                  </a:cubicBezTo>
                  <a:cubicBezTo>
                    <a:pt x="97" y="34"/>
                    <a:pt x="79" y="16"/>
                    <a:pt x="57" y="16"/>
                  </a:cubicBezTo>
                  <a:close/>
                  <a:moveTo>
                    <a:pt x="57" y="113"/>
                  </a:moveTo>
                  <a:cubicBezTo>
                    <a:pt x="25" y="113"/>
                    <a:pt x="0" y="88"/>
                    <a:pt x="0" y="57"/>
                  </a:cubicBezTo>
                  <a:cubicBezTo>
                    <a:pt x="0" y="25"/>
                    <a:pt x="25" y="0"/>
                    <a:pt x="57" y="0"/>
                  </a:cubicBezTo>
                  <a:cubicBezTo>
                    <a:pt x="88" y="0"/>
                    <a:pt x="114" y="25"/>
                    <a:pt x="114" y="57"/>
                  </a:cubicBezTo>
                  <a:cubicBezTo>
                    <a:pt x="114" y="88"/>
                    <a:pt x="88" y="113"/>
                    <a:pt x="57" y="1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489">
              <a:extLst>
                <a:ext uri="{FF2B5EF4-FFF2-40B4-BE49-F238E27FC236}">
                  <a16:creationId xmlns:a16="http://schemas.microsoft.com/office/drawing/2014/main" id="{F18238B8-5AC0-4178-B251-E665004A1607}"/>
                </a:ext>
              </a:extLst>
            </p:cNvPr>
            <p:cNvSpPr>
              <a:spLocks/>
            </p:cNvSpPr>
            <p:nvPr/>
          </p:nvSpPr>
          <p:spPr bwMode="auto">
            <a:xfrm>
              <a:off x="2778126" y="5805488"/>
              <a:ext cx="155575" cy="192088"/>
            </a:xfrm>
            <a:custGeom>
              <a:avLst/>
              <a:gdLst>
                <a:gd name="T0" fmla="*/ 139 w 232"/>
                <a:gd name="T1" fmla="*/ 283 h 283"/>
                <a:gd name="T2" fmla="*/ 0 w 232"/>
                <a:gd name="T3" fmla="*/ 283 h 283"/>
                <a:gd name="T4" fmla="*/ 0 w 232"/>
                <a:gd name="T5" fmla="*/ 266 h 283"/>
                <a:gd name="T6" fmla="*/ 139 w 232"/>
                <a:gd name="T7" fmla="*/ 266 h 283"/>
                <a:gd name="T8" fmla="*/ 215 w 232"/>
                <a:gd name="T9" fmla="*/ 189 h 283"/>
                <a:gd name="T10" fmla="*/ 215 w 232"/>
                <a:gd name="T11" fmla="*/ 0 h 283"/>
                <a:gd name="T12" fmla="*/ 232 w 232"/>
                <a:gd name="T13" fmla="*/ 0 h 283"/>
                <a:gd name="T14" fmla="*/ 232 w 232"/>
                <a:gd name="T15" fmla="*/ 189 h 283"/>
                <a:gd name="T16" fmla="*/ 139 w 232"/>
                <a:gd name="T17"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83">
                  <a:moveTo>
                    <a:pt x="139" y="283"/>
                  </a:moveTo>
                  <a:lnTo>
                    <a:pt x="0" y="283"/>
                  </a:lnTo>
                  <a:lnTo>
                    <a:pt x="0" y="266"/>
                  </a:lnTo>
                  <a:lnTo>
                    <a:pt x="139" y="266"/>
                  </a:lnTo>
                  <a:cubicBezTo>
                    <a:pt x="181" y="266"/>
                    <a:pt x="215" y="232"/>
                    <a:pt x="215" y="189"/>
                  </a:cubicBezTo>
                  <a:lnTo>
                    <a:pt x="215" y="0"/>
                  </a:lnTo>
                  <a:lnTo>
                    <a:pt x="232" y="0"/>
                  </a:lnTo>
                  <a:lnTo>
                    <a:pt x="232" y="189"/>
                  </a:lnTo>
                  <a:cubicBezTo>
                    <a:pt x="232" y="241"/>
                    <a:pt x="190" y="283"/>
                    <a:pt x="139" y="2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490">
              <a:extLst>
                <a:ext uri="{FF2B5EF4-FFF2-40B4-BE49-F238E27FC236}">
                  <a16:creationId xmlns:a16="http://schemas.microsoft.com/office/drawing/2014/main" id="{DABB0150-7DBB-49EE-B785-38573598B44C}"/>
                </a:ext>
              </a:extLst>
            </p:cNvPr>
            <p:cNvSpPr>
              <a:spLocks/>
            </p:cNvSpPr>
            <p:nvPr/>
          </p:nvSpPr>
          <p:spPr bwMode="auto">
            <a:xfrm>
              <a:off x="2851151" y="5937251"/>
              <a:ext cx="187325" cy="114300"/>
            </a:xfrm>
            <a:custGeom>
              <a:avLst/>
              <a:gdLst>
                <a:gd name="T0" fmla="*/ 41 w 278"/>
                <a:gd name="T1" fmla="*/ 170 h 170"/>
                <a:gd name="T2" fmla="*/ 0 w 278"/>
                <a:gd name="T3" fmla="*/ 170 h 170"/>
                <a:gd name="T4" fmla="*/ 0 w 278"/>
                <a:gd name="T5" fmla="*/ 153 h 170"/>
                <a:gd name="T6" fmla="*/ 41 w 278"/>
                <a:gd name="T7" fmla="*/ 153 h 170"/>
                <a:gd name="T8" fmla="*/ 105 w 278"/>
                <a:gd name="T9" fmla="*/ 131 h 170"/>
                <a:gd name="T10" fmla="*/ 267 w 278"/>
                <a:gd name="T11" fmla="*/ 0 h 170"/>
                <a:gd name="T12" fmla="*/ 278 w 278"/>
                <a:gd name="T13" fmla="*/ 13 h 170"/>
                <a:gd name="T14" fmla="*/ 115 w 278"/>
                <a:gd name="T15" fmla="*/ 144 h 170"/>
                <a:gd name="T16" fmla="*/ 41 w 278"/>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170">
                  <a:moveTo>
                    <a:pt x="41" y="170"/>
                  </a:moveTo>
                  <a:lnTo>
                    <a:pt x="0" y="170"/>
                  </a:lnTo>
                  <a:lnTo>
                    <a:pt x="0" y="153"/>
                  </a:lnTo>
                  <a:lnTo>
                    <a:pt x="41" y="153"/>
                  </a:lnTo>
                  <a:cubicBezTo>
                    <a:pt x="64" y="153"/>
                    <a:pt x="87" y="145"/>
                    <a:pt x="105" y="131"/>
                  </a:cubicBezTo>
                  <a:lnTo>
                    <a:pt x="267" y="0"/>
                  </a:lnTo>
                  <a:lnTo>
                    <a:pt x="278" y="13"/>
                  </a:lnTo>
                  <a:lnTo>
                    <a:pt x="115" y="144"/>
                  </a:lnTo>
                  <a:cubicBezTo>
                    <a:pt x="94" y="160"/>
                    <a:pt x="68" y="170"/>
                    <a:pt x="41" y="17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Rectangle 491">
              <a:extLst>
                <a:ext uri="{FF2B5EF4-FFF2-40B4-BE49-F238E27FC236}">
                  <a16:creationId xmlns:a16="http://schemas.microsoft.com/office/drawing/2014/main" id="{4CF3986D-8B36-46AD-938F-8C893AAD8407}"/>
                </a:ext>
              </a:extLst>
            </p:cNvPr>
            <p:cNvSpPr>
              <a:spLocks noChangeArrowheads="1"/>
            </p:cNvSpPr>
            <p:nvPr/>
          </p:nvSpPr>
          <p:spPr bwMode="auto">
            <a:xfrm>
              <a:off x="2636838" y="6040438"/>
              <a:ext cx="166688"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Rectangle 492">
              <a:extLst>
                <a:ext uri="{FF2B5EF4-FFF2-40B4-BE49-F238E27FC236}">
                  <a16:creationId xmlns:a16="http://schemas.microsoft.com/office/drawing/2014/main" id="{CCB91374-250A-4A68-8DA6-596591B60934}"/>
                </a:ext>
              </a:extLst>
            </p:cNvPr>
            <p:cNvSpPr>
              <a:spLocks noChangeArrowheads="1"/>
            </p:cNvSpPr>
            <p:nvPr/>
          </p:nvSpPr>
          <p:spPr bwMode="auto">
            <a:xfrm>
              <a:off x="2592388" y="6040438"/>
              <a:ext cx="22225"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493">
              <a:extLst>
                <a:ext uri="{FF2B5EF4-FFF2-40B4-BE49-F238E27FC236}">
                  <a16:creationId xmlns:a16="http://schemas.microsoft.com/office/drawing/2014/main" id="{D4DE9EEC-CA74-420A-A7C9-8D5D0F9D6494}"/>
                </a:ext>
              </a:extLst>
            </p:cNvPr>
            <p:cNvSpPr>
              <a:spLocks noEditPoints="1"/>
            </p:cNvSpPr>
            <p:nvPr/>
          </p:nvSpPr>
          <p:spPr bwMode="auto">
            <a:xfrm>
              <a:off x="2890838" y="5734051"/>
              <a:ext cx="76200" cy="77788"/>
            </a:xfrm>
            <a:custGeom>
              <a:avLst/>
              <a:gdLst>
                <a:gd name="T0" fmla="*/ 57 w 113"/>
                <a:gd name="T1" fmla="*/ 17 h 114"/>
                <a:gd name="T2" fmla="*/ 16 w 113"/>
                <a:gd name="T3" fmla="*/ 57 h 114"/>
                <a:gd name="T4" fmla="*/ 57 w 113"/>
                <a:gd name="T5" fmla="*/ 97 h 114"/>
                <a:gd name="T6" fmla="*/ 97 w 113"/>
                <a:gd name="T7" fmla="*/ 57 h 114"/>
                <a:gd name="T8" fmla="*/ 57 w 113"/>
                <a:gd name="T9" fmla="*/ 17 h 114"/>
                <a:gd name="T10" fmla="*/ 57 w 113"/>
                <a:gd name="T11" fmla="*/ 114 h 114"/>
                <a:gd name="T12" fmla="*/ 0 w 113"/>
                <a:gd name="T13" fmla="*/ 57 h 114"/>
                <a:gd name="T14" fmla="*/ 57 w 113"/>
                <a:gd name="T15" fmla="*/ 0 h 114"/>
                <a:gd name="T16" fmla="*/ 113 w 113"/>
                <a:gd name="T17" fmla="*/ 57 h 114"/>
                <a:gd name="T18" fmla="*/ 57 w 113"/>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7" y="17"/>
                  </a:moveTo>
                  <a:cubicBezTo>
                    <a:pt x="34" y="17"/>
                    <a:pt x="16" y="35"/>
                    <a:pt x="16" y="57"/>
                  </a:cubicBezTo>
                  <a:cubicBezTo>
                    <a:pt x="16" y="79"/>
                    <a:pt x="34" y="97"/>
                    <a:pt x="57" y="97"/>
                  </a:cubicBezTo>
                  <a:cubicBezTo>
                    <a:pt x="79" y="97"/>
                    <a:pt x="97" y="79"/>
                    <a:pt x="97" y="57"/>
                  </a:cubicBezTo>
                  <a:cubicBezTo>
                    <a:pt x="97" y="35"/>
                    <a:pt x="79" y="17"/>
                    <a:pt x="57" y="17"/>
                  </a:cubicBezTo>
                  <a:close/>
                  <a:moveTo>
                    <a:pt x="57" y="114"/>
                  </a:moveTo>
                  <a:cubicBezTo>
                    <a:pt x="25" y="114"/>
                    <a:pt x="0" y="89"/>
                    <a:pt x="0" y="57"/>
                  </a:cubicBezTo>
                  <a:cubicBezTo>
                    <a:pt x="0" y="26"/>
                    <a:pt x="25" y="0"/>
                    <a:pt x="57" y="0"/>
                  </a:cubicBezTo>
                  <a:cubicBezTo>
                    <a:pt x="88" y="0"/>
                    <a:pt x="113" y="26"/>
                    <a:pt x="113" y="57"/>
                  </a:cubicBezTo>
                  <a:cubicBezTo>
                    <a:pt x="113" y="89"/>
                    <a:pt x="88" y="114"/>
                    <a:pt x="57" y="1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494">
              <a:extLst>
                <a:ext uri="{FF2B5EF4-FFF2-40B4-BE49-F238E27FC236}">
                  <a16:creationId xmlns:a16="http://schemas.microsoft.com/office/drawing/2014/main" id="{AEEDF79F-2BAA-473B-8FB2-C8DF01933C74}"/>
                </a:ext>
              </a:extLst>
            </p:cNvPr>
            <p:cNvSpPr>
              <a:spLocks noEditPoints="1"/>
            </p:cNvSpPr>
            <p:nvPr/>
          </p:nvSpPr>
          <p:spPr bwMode="auto">
            <a:xfrm>
              <a:off x="3021013" y="5884863"/>
              <a:ext cx="77788" cy="76200"/>
            </a:xfrm>
            <a:custGeom>
              <a:avLst/>
              <a:gdLst>
                <a:gd name="T0" fmla="*/ 57 w 114"/>
                <a:gd name="T1" fmla="*/ 16 h 113"/>
                <a:gd name="T2" fmla="*/ 17 w 114"/>
                <a:gd name="T3" fmla="*/ 57 h 113"/>
                <a:gd name="T4" fmla="*/ 57 w 114"/>
                <a:gd name="T5" fmla="*/ 97 h 113"/>
                <a:gd name="T6" fmla="*/ 97 w 114"/>
                <a:gd name="T7" fmla="*/ 57 h 113"/>
                <a:gd name="T8" fmla="*/ 57 w 114"/>
                <a:gd name="T9" fmla="*/ 16 h 113"/>
                <a:gd name="T10" fmla="*/ 57 w 114"/>
                <a:gd name="T11" fmla="*/ 113 h 113"/>
                <a:gd name="T12" fmla="*/ 0 w 114"/>
                <a:gd name="T13" fmla="*/ 57 h 113"/>
                <a:gd name="T14" fmla="*/ 57 w 114"/>
                <a:gd name="T15" fmla="*/ 0 h 113"/>
                <a:gd name="T16" fmla="*/ 114 w 114"/>
                <a:gd name="T17" fmla="*/ 57 h 113"/>
                <a:gd name="T18" fmla="*/ 57 w 114"/>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16"/>
                  </a:moveTo>
                  <a:cubicBezTo>
                    <a:pt x="35" y="16"/>
                    <a:pt x="17" y="34"/>
                    <a:pt x="17" y="57"/>
                  </a:cubicBezTo>
                  <a:cubicBezTo>
                    <a:pt x="17" y="79"/>
                    <a:pt x="35" y="97"/>
                    <a:pt x="57" y="97"/>
                  </a:cubicBezTo>
                  <a:cubicBezTo>
                    <a:pt x="79" y="97"/>
                    <a:pt x="97" y="79"/>
                    <a:pt x="97" y="57"/>
                  </a:cubicBezTo>
                  <a:cubicBezTo>
                    <a:pt x="97" y="34"/>
                    <a:pt x="79" y="16"/>
                    <a:pt x="57" y="16"/>
                  </a:cubicBezTo>
                  <a:close/>
                  <a:moveTo>
                    <a:pt x="57" y="113"/>
                  </a:moveTo>
                  <a:cubicBezTo>
                    <a:pt x="26" y="113"/>
                    <a:pt x="0" y="88"/>
                    <a:pt x="0" y="57"/>
                  </a:cubicBezTo>
                  <a:cubicBezTo>
                    <a:pt x="0" y="25"/>
                    <a:pt x="26" y="0"/>
                    <a:pt x="57" y="0"/>
                  </a:cubicBezTo>
                  <a:cubicBezTo>
                    <a:pt x="88" y="0"/>
                    <a:pt x="114" y="25"/>
                    <a:pt x="114" y="57"/>
                  </a:cubicBezTo>
                  <a:cubicBezTo>
                    <a:pt x="114" y="88"/>
                    <a:pt x="88" y="113"/>
                    <a:pt x="57" y="1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495">
              <a:extLst>
                <a:ext uri="{FF2B5EF4-FFF2-40B4-BE49-F238E27FC236}">
                  <a16:creationId xmlns:a16="http://schemas.microsoft.com/office/drawing/2014/main" id="{4D939B09-6FB5-4CEC-BE50-79BCFF48E732}"/>
                </a:ext>
              </a:extLst>
            </p:cNvPr>
            <p:cNvSpPr>
              <a:spLocks/>
            </p:cNvSpPr>
            <p:nvPr/>
          </p:nvSpPr>
          <p:spPr bwMode="auto">
            <a:xfrm>
              <a:off x="2662238" y="6151563"/>
              <a:ext cx="376238" cy="114300"/>
            </a:xfrm>
            <a:custGeom>
              <a:avLst/>
              <a:gdLst>
                <a:gd name="T0" fmla="*/ 546 w 557"/>
                <a:gd name="T1" fmla="*/ 169 h 169"/>
                <a:gd name="T2" fmla="*/ 384 w 557"/>
                <a:gd name="T3" fmla="*/ 39 h 169"/>
                <a:gd name="T4" fmla="*/ 320 w 557"/>
                <a:gd name="T5" fmla="*/ 16 h 169"/>
                <a:gd name="T6" fmla="*/ 0 w 557"/>
                <a:gd name="T7" fmla="*/ 16 h 169"/>
                <a:gd name="T8" fmla="*/ 0 w 557"/>
                <a:gd name="T9" fmla="*/ 0 h 169"/>
                <a:gd name="T10" fmla="*/ 320 w 557"/>
                <a:gd name="T11" fmla="*/ 0 h 169"/>
                <a:gd name="T12" fmla="*/ 394 w 557"/>
                <a:gd name="T13" fmla="*/ 26 h 169"/>
                <a:gd name="T14" fmla="*/ 557 w 557"/>
                <a:gd name="T15" fmla="*/ 156 h 169"/>
                <a:gd name="T16" fmla="*/ 546 w 557"/>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169">
                  <a:moveTo>
                    <a:pt x="546" y="169"/>
                  </a:moveTo>
                  <a:lnTo>
                    <a:pt x="384" y="39"/>
                  </a:lnTo>
                  <a:cubicBezTo>
                    <a:pt x="366" y="24"/>
                    <a:pt x="343" y="16"/>
                    <a:pt x="320" y="16"/>
                  </a:cubicBezTo>
                  <a:lnTo>
                    <a:pt x="0" y="16"/>
                  </a:lnTo>
                  <a:lnTo>
                    <a:pt x="0" y="0"/>
                  </a:lnTo>
                  <a:lnTo>
                    <a:pt x="320" y="0"/>
                  </a:lnTo>
                  <a:cubicBezTo>
                    <a:pt x="347" y="0"/>
                    <a:pt x="373" y="9"/>
                    <a:pt x="394" y="26"/>
                  </a:cubicBezTo>
                  <a:lnTo>
                    <a:pt x="557" y="156"/>
                  </a:lnTo>
                  <a:lnTo>
                    <a:pt x="546" y="1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Rectangle 496">
              <a:extLst>
                <a:ext uri="{FF2B5EF4-FFF2-40B4-BE49-F238E27FC236}">
                  <a16:creationId xmlns:a16="http://schemas.microsoft.com/office/drawing/2014/main" id="{8444B2D8-EE0C-4D43-AA0E-122C9D4101E6}"/>
                </a:ext>
              </a:extLst>
            </p:cNvPr>
            <p:cNvSpPr>
              <a:spLocks noChangeArrowheads="1"/>
            </p:cNvSpPr>
            <p:nvPr/>
          </p:nvSpPr>
          <p:spPr bwMode="auto">
            <a:xfrm>
              <a:off x="2617788" y="6151563"/>
              <a:ext cx="22225"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497">
              <a:extLst>
                <a:ext uri="{FF2B5EF4-FFF2-40B4-BE49-F238E27FC236}">
                  <a16:creationId xmlns:a16="http://schemas.microsoft.com/office/drawing/2014/main" id="{ED9AB276-914F-4987-A1D0-5C7EDC63A684}"/>
                </a:ext>
              </a:extLst>
            </p:cNvPr>
            <p:cNvSpPr>
              <a:spLocks noEditPoints="1"/>
            </p:cNvSpPr>
            <p:nvPr/>
          </p:nvSpPr>
          <p:spPr bwMode="auto">
            <a:xfrm>
              <a:off x="3021013" y="6242051"/>
              <a:ext cx="77788" cy="76200"/>
            </a:xfrm>
            <a:custGeom>
              <a:avLst/>
              <a:gdLst>
                <a:gd name="T0" fmla="*/ 57 w 114"/>
                <a:gd name="T1" fmla="*/ 17 h 114"/>
                <a:gd name="T2" fmla="*/ 17 w 114"/>
                <a:gd name="T3" fmla="*/ 57 h 114"/>
                <a:gd name="T4" fmla="*/ 57 w 114"/>
                <a:gd name="T5" fmla="*/ 97 h 114"/>
                <a:gd name="T6" fmla="*/ 97 w 114"/>
                <a:gd name="T7" fmla="*/ 57 h 114"/>
                <a:gd name="T8" fmla="*/ 57 w 114"/>
                <a:gd name="T9" fmla="*/ 17 h 114"/>
                <a:gd name="T10" fmla="*/ 57 w 114"/>
                <a:gd name="T11" fmla="*/ 114 h 114"/>
                <a:gd name="T12" fmla="*/ 0 w 114"/>
                <a:gd name="T13" fmla="*/ 57 h 114"/>
                <a:gd name="T14" fmla="*/ 57 w 114"/>
                <a:gd name="T15" fmla="*/ 0 h 114"/>
                <a:gd name="T16" fmla="*/ 114 w 114"/>
                <a:gd name="T17" fmla="*/ 57 h 114"/>
                <a:gd name="T18" fmla="*/ 57 w 11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17"/>
                  </a:moveTo>
                  <a:cubicBezTo>
                    <a:pt x="35" y="17"/>
                    <a:pt x="17" y="35"/>
                    <a:pt x="17" y="57"/>
                  </a:cubicBezTo>
                  <a:cubicBezTo>
                    <a:pt x="17" y="79"/>
                    <a:pt x="35" y="97"/>
                    <a:pt x="57" y="97"/>
                  </a:cubicBezTo>
                  <a:cubicBezTo>
                    <a:pt x="79" y="97"/>
                    <a:pt x="97" y="79"/>
                    <a:pt x="97" y="57"/>
                  </a:cubicBezTo>
                  <a:cubicBezTo>
                    <a:pt x="97" y="35"/>
                    <a:pt x="79" y="17"/>
                    <a:pt x="57" y="17"/>
                  </a:cubicBezTo>
                  <a:close/>
                  <a:moveTo>
                    <a:pt x="57" y="114"/>
                  </a:moveTo>
                  <a:cubicBezTo>
                    <a:pt x="26" y="114"/>
                    <a:pt x="0" y="88"/>
                    <a:pt x="0" y="57"/>
                  </a:cubicBezTo>
                  <a:cubicBezTo>
                    <a:pt x="0" y="26"/>
                    <a:pt x="26" y="0"/>
                    <a:pt x="57" y="0"/>
                  </a:cubicBezTo>
                  <a:cubicBezTo>
                    <a:pt x="88" y="0"/>
                    <a:pt x="114" y="26"/>
                    <a:pt x="114" y="57"/>
                  </a:cubicBezTo>
                  <a:cubicBezTo>
                    <a:pt x="114" y="88"/>
                    <a:pt x="88" y="114"/>
                    <a:pt x="57" y="1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1" name="Arrow" descr="{&quot;Key&quot;:&quot;POWER_USER_SHAPE_ICON&quot;,&quot;Value&quot;:&quot;POWER_USER_SHAPE_ICON_STYLE_1&quot;}">
            <a:extLst>
              <a:ext uri="{FF2B5EF4-FFF2-40B4-BE49-F238E27FC236}">
                <a16:creationId xmlns:a16="http://schemas.microsoft.com/office/drawing/2014/main" id="{0BC84FF7-A9E1-4067-97C5-0B781C295D41}"/>
              </a:ext>
            </a:extLst>
          </p:cNvPr>
          <p:cNvSpPr>
            <a:spLocks noChangeAspect="1"/>
          </p:cNvSpPr>
          <p:nvPr>
            <p:custDataLst>
              <p:tags r:id="rId4"/>
            </p:custDataLst>
          </p:nvPr>
        </p:nvSpPr>
        <p:spPr bwMode="auto">
          <a:xfrm>
            <a:off x="9480113" y="4892960"/>
            <a:ext cx="340532" cy="358118"/>
          </a:xfrm>
          <a:custGeom>
            <a:avLst/>
            <a:gdLst>
              <a:gd name="T0" fmla="*/ 377 w 644"/>
              <a:gd name="T1" fmla="*/ 37 h 676"/>
              <a:gd name="T2" fmla="*/ 268 w 644"/>
              <a:gd name="T3" fmla="*/ 37 h 676"/>
              <a:gd name="T4" fmla="*/ 30 w 644"/>
              <a:gd name="T5" fmla="*/ 340 h 676"/>
              <a:gd name="T6" fmla="*/ 58 w 644"/>
              <a:gd name="T7" fmla="*/ 409 h 676"/>
              <a:gd name="T8" fmla="*/ 189 w 644"/>
              <a:gd name="T9" fmla="*/ 409 h 676"/>
              <a:gd name="T10" fmla="*/ 189 w 644"/>
              <a:gd name="T11" fmla="*/ 609 h 676"/>
              <a:gd name="T12" fmla="*/ 256 w 644"/>
              <a:gd name="T13" fmla="*/ 676 h 676"/>
              <a:gd name="T14" fmla="*/ 389 w 644"/>
              <a:gd name="T15" fmla="*/ 676 h 676"/>
              <a:gd name="T16" fmla="*/ 456 w 644"/>
              <a:gd name="T17" fmla="*/ 609 h 676"/>
              <a:gd name="T18" fmla="*/ 456 w 644"/>
              <a:gd name="T19" fmla="*/ 409 h 676"/>
              <a:gd name="T20" fmla="*/ 586 w 644"/>
              <a:gd name="T21" fmla="*/ 409 h 676"/>
              <a:gd name="T22" fmla="*/ 614 w 644"/>
              <a:gd name="T23" fmla="*/ 340 h 676"/>
              <a:gd name="T24" fmla="*/ 377 w 644"/>
              <a:gd name="T25" fmla="*/ 3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4" h="676">
                <a:moveTo>
                  <a:pt x="377" y="37"/>
                </a:moveTo>
                <a:cubicBezTo>
                  <a:pt x="347" y="0"/>
                  <a:pt x="298" y="0"/>
                  <a:pt x="268" y="37"/>
                </a:cubicBezTo>
                <a:lnTo>
                  <a:pt x="30" y="340"/>
                </a:lnTo>
                <a:cubicBezTo>
                  <a:pt x="0" y="378"/>
                  <a:pt x="13" y="409"/>
                  <a:pt x="58" y="409"/>
                </a:cubicBezTo>
                <a:lnTo>
                  <a:pt x="189" y="409"/>
                </a:lnTo>
                <a:lnTo>
                  <a:pt x="189" y="609"/>
                </a:lnTo>
                <a:cubicBezTo>
                  <a:pt x="189" y="646"/>
                  <a:pt x="219" y="676"/>
                  <a:pt x="256" y="676"/>
                </a:cubicBezTo>
                <a:lnTo>
                  <a:pt x="389" y="676"/>
                </a:lnTo>
                <a:cubicBezTo>
                  <a:pt x="426" y="676"/>
                  <a:pt x="456" y="646"/>
                  <a:pt x="456" y="609"/>
                </a:cubicBezTo>
                <a:lnTo>
                  <a:pt x="456" y="409"/>
                </a:lnTo>
                <a:lnTo>
                  <a:pt x="586" y="409"/>
                </a:lnTo>
                <a:cubicBezTo>
                  <a:pt x="632" y="409"/>
                  <a:pt x="644" y="378"/>
                  <a:pt x="614" y="340"/>
                </a:cubicBezTo>
                <a:lnTo>
                  <a:pt x="377" y="37"/>
                </a:ln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Metin kutusu 131">
            <a:extLst>
              <a:ext uri="{FF2B5EF4-FFF2-40B4-BE49-F238E27FC236}">
                <a16:creationId xmlns:a16="http://schemas.microsoft.com/office/drawing/2014/main" id="{FA10B556-345A-4EA1-82C8-9C84EEDE784D}"/>
              </a:ext>
            </a:extLst>
          </p:cNvPr>
          <p:cNvSpPr txBox="1"/>
          <p:nvPr/>
        </p:nvSpPr>
        <p:spPr>
          <a:xfrm>
            <a:off x="3321395" y="6474526"/>
            <a:ext cx="55492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a:ln>
                  <a:noFill/>
                </a:ln>
                <a:solidFill>
                  <a:prstClr val="black"/>
                </a:solidFill>
                <a:effectLst/>
                <a:uLnTx/>
                <a:uFillTx/>
                <a:latin typeface="Calibri"/>
                <a:ea typeface="+mn-ea"/>
                <a:cs typeface="+mn-cs"/>
              </a:rPr>
              <a:t>Bir ürünün geliştirilmesi </a:t>
            </a:r>
            <a:r>
              <a:rPr kumimoji="0" lang="tr-TR" sz="1800" b="0" i="0" u="none" strike="noStrike" kern="1200" cap="none" spc="0" normalizeH="0" baseline="0" noProof="0" dirty="0">
                <a:ln>
                  <a:noFill/>
                </a:ln>
                <a:solidFill>
                  <a:prstClr val="black"/>
                </a:solidFill>
                <a:effectLst/>
                <a:uLnTx/>
                <a:uFillTx/>
                <a:latin typeface="Calibri"/>
                <a:ea typeface="+mn-ea"/>
                <a:cs typeface="+mn-cs"/>
              </a:rPr>
              <a:t>için başvuru yapmaları esastır.</a:t>
            </a: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4</a:t>
            </a:fld>
            <a:endParaRPr lang="en-CA">
              <a:solidFill>
                <a:prstClr val="black">
                  <a:tint val="75000"/>
                </a:prstClr>
              </a:solidFill>
            </a:endParaRPr>
          </a:p>
        </p:txBody>
      </p:sp>
    </p:spTree>
    <p:custDataLst>
      <p:tags r:id="rId1"/>
    </p:custDataLst>
    <p:extLst>
      <p:ext uri="{BB962C8B-B14F-4D97-AF65-F5344CB8AC3E}">
        <p14:creationId xmlns:p14="http://schemas.microsoft.com/office/powerpoint/2010/main" val="243338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par>
                          <p:cTn id="14" fill="hold">
                            <p:stCondLst>
                              <p:cond delay="500"/>
                            </p:stCondLst>
                            <p:childTnLst>
                              <p:par>
                                <p:cTn id="15" presetID="10" presetClass="entr" presetSubtype="0" fill="hold" grpId="0" nodeType="afterEffect">
                                  <p:stCondLst>
                                    <p:cond delay="75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nodeType="withEffect">
                                  <p:stCondLst>
                                    <p:cond delay="75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childTnLst>
                          </p:cTn>
                        </p:par>
                        <p:par>
                          <p:cTn id="24" fill="hold">
                            <p:stCondLst>
                              <p:cond delay="1750"/>
                            </p:stCondLst>
                            <p:childTnLst>
                              <p:par>
                                <p:cTn id="25" presetID="10" presetClass="entr" presetSubtype="0" fill="hold" grpId="0" nodeType="afterEffect">
                                  <p:stCondLst>
                                    <p:cond delay="75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75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par>
                          <p:cTn id="34" fill="hold">
                            <p:stCondLst>
                              <p:cond delay="3000"/>
                            </p:stCondLst>
                            <p:childTnLst>
                              <p:par>
                                <p:cTn id="35" presetID="10" presetClass="entr" presetSubtype="0" fill="hold" grpId="0" nodeType="afterEffect">
                                  <p:stCondLst>
                                    <p:cond delay="75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nodeType="withEffect">
                                  <p:stCondLst>
                                    <p:cond delay="75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childTnLst>
                          </p:cTn>
                        </p:par>
                        <p:par>
                          <p:cTn id="44" fill="hold">
                            <p:stCondLst>
                              <p:cond delay="4250"/>
                            </p:stCondLst>
                            <p:childTnLst>
                              <p:par>
                                <p:cTn id="45" presetID="10" presetClass="entr" presetSubtype="0" fill="hold" grpId="0" nodeType="afterEffect">
                                  <p:stCondLst>
                                    <p:cond delay="75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grpId="0" nodeType="withEffect">
                                  <p:stCondLst>
                                    <p:cond delay="75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nodeType="withEffect">
                                  <p:stCondLst>
                                    <p:cond delay="75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par>
                          <p:cTn id="54" fill="hold">
                            <p:stCondLst>
                              <p:cond delay="5500"/>
                            </p:stCondLst>
                            <p:childTnLst>
                              <p:par>
                                <p:cTn id="55" presetID="10" presetClass="entr" presetSubtype="0" fill="hold" grpId="0" nodeType="afterEffect">
                                  <p:stCondLst>
                                    <p:cond delay="75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nodeType="withEffect">
                                  <p:stCondLst>
                                    <p:cond delay="75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childTnLst>
                          </p:cTn>
                        </p:par>
                        <p:par>
                          <p:cTn id="64" fill="hold">
                            <p:stCondLst>
                              <p:cond delay="6750"/>
                            </p:stCondLst>
                            <p:childTnLst>
                              <p:par>
                                <p:cTn id="65" presetID="10" presetClass="entr" presetSubtype="0" fill="hold" grpId="0" nodeType="afterEffect">
                                  <p:stCondLst>
                                    <p:cond delay="75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grpId="0" nodeType="withEffect">
                                  <p:stCondLst>
                                    <p:cond delay="75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par>
                                <p:cTn id="71" presetID="10" presetClass="entr" presetSubtype="0" fill="hold" nodeType="withEffect">
                                  <p:stCondLst>
                                    <p:cond delay="750"/>
                                  </p:stCondLst>
                                  <p:childTnLst>
                                    <p:set>
                                      <p:cBhvr>
                                        <p:cTn id="72" dur="1" fill="hold">
                                          <p:stCondLst>
                                            <p:cond delay="0"/>
                                          </p:stCondLst>
                                        </p:cTn>
                                        <p:tgtEl>
                                          <p:spTgt spid="77"/>
                                        </p:tgtEl>
                                        <p:attrNameLst>
                                          <p:attrName>style.visibility</p:attrName>
                                        </p:attrNameLst>
                                      </p:cBhvr>
                                      <p:to>
                                        <p:strVal val="visible"/>
                                      </p:to>
                                    </p:set>
                                    <p:animEffect transition="in" filter="fade">
                                      <p:cBhvr>
                                        <p:cTn id="73" dur="500"/>
                                        <p:tgtEl>
                                          <p:spTgt spid="77"/>
                                        </p:tgtEl>
                                      </p:cBhvr>
                                    </p:animEffect>
                                  </p:childTnLst>
                                </p:cTn>
                              </p:par>
                            </p:childTnLst>
                          </p:cTn>
                        </p:par>
                        <p:par>
                          <p:cTn id="74" fill="hold">
                            <p:stCondLst>
                              <p:cond delay="8000"/>
                            </p:stCondLst>
                            <p:childTnLst>
                              <p:par>
                                <p:cTn id="75" presetID="10" presetClass="entr" presetSubtype="0" fill="hold" grpId="0" nodeType="afterEffect">
                                  <p:stCondLst>
                                    <p:cond delay="75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par>
                                <p:cTn id="78" presetID="10" presetClass="entr" presetSubtype="0" fill="hold" grpId="0" nodeType="withEffect">
                                  <p:stCondLst>
                                    <p:cond delay="75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par>
                                <p:cTn id="81" presetID="10" presetClass="entr" presetSubtype="0" fill="hold" nodeType="withEffect">
                                  <p:stCondLst>
                                    <p:cond delay="75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500"/>
                                        <p:tgtEl>
                                          <p:spTgt spid="90"/>
                                        </p:tgtEl>
                                      </p:cBhvr>
                                    </p:animEffect>
                                  </p:childTnLst>
                                </p:cTn>
                              </p:par>
                            </p:childTnLst>
                          </p:cTn>
                        </p:par>
                        <p:par>
                          <p:cTn id="84" fill="hold">
                            <p:stCondLst>
                              <p:cond delay="9250"/>
                            </p:stCondLst>
                            <p:childTnLst>
                              <p:par>
                                <p:cTn id="85" presetID="10" presetClass="entr" presetSubtype="0" fill="hold" grpId="0" nodeType="afterEffect">
                                  <p:stCondLst>
                                    <p:cond delay="75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par>
                                <p:cTn id="88" presetID="10" presetClass="entr" presetSubtype="0" fill="hold" grpId="0" nodeType="withEffect">
                                  <p:stCondLst>
                                    <p:cond delay="7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500"/>
                                        <p:tgtEl>
                                          <p:spTgt spid="67"/>
                                        </p:tgtEl>
                                      </p:cBhvr>
                                    </p:animEffect>
                                  </p:childTnLst>
                                </p:cTn>
                              </p:par>
                              <p:par>
                                <p:cTn id="91" presetID="10" presetClass="entr" presetSubtype="0" fill="hold" grpId="0" nodeType="withEffect">
                                  <p:stCondLst>
                                    <p:cond delay="750"/>
                                  </p:stCondLst>
                                  <p:childTnLst>
                                    <p:set>
                                      <p:cBhvr>
                                        <p:cTn id="92" dur="1" fill="hold">
                                          <p:stCondLst>
                                            <p:cond delay="0"/>
                                          </p:stCondLst>
                                        </p:cTn>
                                        <p:tgtEl>
                                          <p:spTgt spid="131"/>
                                        </p:tgtEl>
                                        <p:attrNameLst>
                                          <p:attrName>style.visibility</p:attrName>
                                        </p:attrNameLst>
                                      </p:cBhvr>
                                      <p:to>
                                        <p:strVal val="visible"/>
                                      </p:to>
                                    </p:set>
                                    <p:animEffect transition="in" filter="fade">
                                      <p:cBhvr>
                                        <p:cTn id="93" dur="500"/>
                                        <p:tgtEl>
                                          <p:spTgt spid="131"/>
                                        </p:tgtEl>
                                      </p:cBhvr>
                                    </p:animEffect>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132"/>
                                        </p:tgtEl>
                                        <p:attrNameLst>
                                          <p:attrName>style.visibility</p:attrName>
                                        </p:attrNameLst>
                                      </p:cBhvr>
                                      <p:to>
                                        <p:strVal val="visible"/>
                                      </p:to>
                                    </p:set>
                                    <p:animEffect transition="in" filter="fade">
                                      <p:cBhvr>
                                        <p:cTn id="97" dur="1000"/>
                                        <p:tgtEl>
                                          <p:spTgt spid="132"/>
                                        </p:tgtEl>
                                      </p:cBhvr>
                                    </p:animEffect>
                                    <p:anim calcmode="lin" valueType="num">
                                      <p:cBhvr>
                                        <p:cTn id="98" dur="1000" fill="hold"/>
                                        <p:tgtEl>
                                          <p:spTgt spid="132"/>
                                        </p:tgtEl>
                                        <p:attrNameLst>
                                          <p:attrName>ppt_x</p:attrName>
                                        </p:attrNameLst>
                                      </p:cBhvr>
                                      <p:tavLst>
                                        <p:tav tm="0">
                                          <p:val>
                                            <p:strVal val="#ppt_x"/>
                                          </p:val>
                                        </p:tav>
                                        <p:tav tm="100000">
                                          <p:val>
                                            <p:strVal val="#ppt_x"/>
                                          </p:val>
                                        </p:tav>
                                      </p:tavLst>
                                    </p:anim>
                                    <p:anim calcmode="lin" valueType="num">
                                      <p:cBhvr>
                                        <p:cTn id="99"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31" grpId="0" animBg="1"/>
      <p:bldP spid="1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295378"/>
            <a:ext cx="4585647" cy="602363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694831" y="1460793"/>
            <a:ext cx="7203035" cy="2748829"/>
          </a:xfrm>
          <a:prstGeom prst="rect">
            <a:avLst/>
          </a:prstGeom>
          <a:solidFill>
            <a:srgbClr val="DCE6F1"/>
          </a:solidFill>
        </p:spPr>
        <p:txBody>
          <a:bodyPr vert="horz" wrap="square" lIns="0" tIns="45085" rIns="0" bIns="0" rtlCol="0">
            <a:spAutoFit/>
          </a:bodyPr>
          <a:lstStyle/>
          <a:p>
            <a:pPr marL="221615">
              <a:lnSpc>
                <a:spcPct val="100000"/>
              </a:lnSpc>
              <a:spcBef>
                <a:spcPts val="355"/>
              </a:spcBef>
            </a:pPr>
            <a:r>
              <a:rPr sz="2400" b="1" dirty="0">
                <a:solidFill>
                  <a:srgbClr val="006FC0"/>
                </a:solidFill>
                <a:latin typeface="Times New Roman"/>
                <a:cs typeface="Times New Roman"/>
              </a:rPr>
              <a:t>Kimler </a:t>
            </a:r>
            <a:r>
              <a:rPr sz="2400" b="1" spc="-5" dirty="0">
                <a:solidFill>
                  <a:srgbClr val="006FC0"/>
                </a:solidFill>
                <a:latin typeface="Times New Roman"/>
                <a:cs typeface="Times New Roman"/>
              </a:rPr>
              <a:t>Başvurabilir</a:t>
            </a:r>
            <a:r>
              <a:rPr sz="2400" b="1" spc="-200" dirty="0">
                <a:solidFill>
                  <a:srgbClr val="006FC0"/>
                </a:solidFill>
                <a:latin typeface="Times New Roman"/>
                <a:cs typeface="Times New Roman"/>
              </a:rPr>
              <a:t> </a:t>
            </a:r>
            <a:r>
              <a:rPr sz="2400" b="1" dirty="0">
                <a:solidFill>
                  <a:srgbClr val="006FC0"/>
                </a:solidFill>
                <a:latin typeface="Times New Roman"/>
                <a:cs typeface="Times New Roman"/>
              </a:rPr>
              <a:t>?</a:t>
            </a:r>
            <a:endParaRPr sz="2400" dirty="0">
              <a:latin typeface="Times New Roman"/>
              <a:cs typeface="Times New Roman"/>
            </a:endParaRPr>
          </a:p>
          <a:p>
            <a:pPr marL="635000" marR="180340" indent="-342900" algn="just">
              <a:lnSpc>
                <a:spcPct val="100000"/>
              </a:lnSpc>
              <a:spcBef>
                <a:spcPts val="1925"/>
              </a:spcBef>
              <a:buClr>
                <a:srgbClr val="000099"/>
              </a:buClr>
              <a:buFont typeface="Wingdings"/>
              <a:buChar char=""/>
              <a:tabLst>
                <a:tab pos="635000" algn="l"/>
                <a:tab pos="635635" algn="l"/>
              </a:tabLst>
            </a:pPr>
            <a:r>
              <a:rPr lang="tr-TR" sz="2000" spc="-10" dirty="0" smtClean="0">
                <a:latin typeface="Times New Roman"/>
                <a:cs typeface="Times New Roman"/>
              </a:rPr>
              <a:t>KOSGEB Veri Tabanında kayıtlı, KOBİ Beyannamesi onaylı olan ve başvuru tarihi itibariyle Küçük İşletme veya Orta Büyüklükteki İşletme ölçeğinde olanlar.</a:t>
            </a:r>
          </a:p>
          <a:p>
            <a:pPr marL="635000" marR="180340" indent="-342900" algn="just">
              <a:lnSpc>
                <a:spcPct val="100000"/>
              </a:lnSpc>
              <a:spcBef>
                <a:spcPts val="1925"/>
              </a:spcBef>
              <a:buClr>
                <a:srgbClr val="000099"/>
              </a:buClr>
              <a:buFont typeface="Wingdings"/>
              <a:buChar char=""/>
              <a:tabLst>
                <a:tab pos="635000" algn="l"/>
                <a:tab pos="635635" algn="l"/>
              </a:tabLst>
            </a:pPr>
            <a:r>
              <a:rPr lang="tr-TR" sz="2000" spc="-5" dirty="0" smtClean="0">
                <a:solidFill>
                  <a:prstClr val="black"/>
                </a:solidFill>
                <a:latin typeface="Times New Roman" panose="02020603050405020304" pitchFamily="18" charset="0"/>
                <a:cs typeface="Times New Roman" panose="02020603050405020304" pitchFamily="18" charset="0"/>
              </a:rPr>
              <a:t>Orta </a:t>
            </a:r>
            <a:r>
              <a:rPr lang="tr-TR" sz="2000" spc="-5" dirty="0">
                <a:solidFill>
                  <a:prstClr val="black"/>
                </a:solidFill>
                <a:latin typeface="Times New Roman" panose="02020603050405020304" pitchFamily="18" charset="0"/>
                <a:cs typeface="Times New Roman" panose="02020603050405020304" pitchFamily="18" charset="0"/>
              </a:rPr>
              <a:t>yüksek ve Yüksek teknolojili sektörde faaliyet gösteren işletmeler </a:t>
            </a:r>
            <a:r>
              <a:rPr lang="tr-TR" sz="2000" spc="-5" dirty="0" smtClean="0">
                <a:solidFill>
                  <a:prstClr val="black"/>
                </a:solidFill>
                <a:latin typeface="Times New Roman" panose="02020603050405020304" pitchFamily="18" charset="0"/>
                <a:cs typeface="Times New Roman" panose="02020603050405020304" pitchFamily="18" charset="0"/>
              </a:rPr>
              <a:t>başvurabilecektir. Başvuru </a:t>
            </a:r>
            <a:r>
              <a:rPr lang="tr-TR" sz="2000" spc="-5" dirty="0">
                <a:solidFill>
                  <a:prstClr val="black"/>
                </a:solidFill>
                <a:latin typeface="Times New Roman" panose="02020603050405020304" pitchFamily="18" charset="0"/>
                <a:cs typeface="Times New Roman" panose="02020603050405020304" pitchFamily="18" charset="0"/>
              </a:rPr>
              <a:t>tarihi itibariyle onaylı son KOBİ Beyannamesindeki sektör dikkate alınacaktır</a:t>
            </a:r>
            <a:r>
              <a:rPr lang="tr-TR" sz="2000" spc="-5" dirty="0" smtClean="0">
                <a:solidFill>
                  <a:prstClr val="black"/>
                </a:solidFill>
                <a:latin typeface="Times New Roman"/>
                <a:cs typeface="Times New Roman"/>
              </a:rPr>
              <a:t>.</a:t>
            </a:r>
            <a:endParaRPr lang="tr-TR" sz="2000" spc="-5" dirty="0">
              <a:solidFill>
                <a:prstClr val="black"/>
              </a:solidFill>
              <a:latin typeface="Times New Roman"/>
              <a:cs typeface="Times New Roman"/>
            </a:endParaRPr>
          </a:p>
        </p:txBody>
      </p:sp>
      <p:sp>
        <p:nvSpPr>
          <p:cNvPr id="4" name="object 4"/>
          <p:cNvSpPr txBox="1"/>
          <p:nvPr/>
        </p:nvSpPr>
        <p:spPr>
          <a:xfrm>
            <a:off x="4694831" y="4256794"/>
            <a:ext cx="7203035" cy="2081980"/>
          </a:xfrm>
          <a:prstGeom prst="rect">
            <a:avLst/>
          </a:prstGeom>
          <a:solidFill>
            <a:srgbClr val="DDD9C3"/>
          </a:solidFill>
        </p:spPr>
        <p:txBody>
          <a:bodyPr vert="horz" wrap="square" lIns="0" tIns="45085" rIns="0" bIns="0" rtlCol="0">
            <a:spAutoFit/>
          </a:bodyPr>
          <a:lstStyle/>
          <a:p>
            <a:pPr marL="284480" algn="just">
              <a:lnSpc>
                <a:spcPct val="100000"/>
              </a:lnSpc>
              <a:spcBef>
                <a:spcPts val="355"/>
              </a:spcBef>
            </a:pPr>
            <a:r>
              <a:rPr sz="2400" b="1" spc="-15" dirty="0">
                <a:solidFill>
                  <a:srgbClr val="F8A91C"/>
                </a:solidFill>
                <a:latin typeface="Times New Roman"/>
                <a:cs typeface="Times New Roman"/>
              </a:rPr>
              <a:t>Proje Süresi</a:t>
            </a:r>
            <a:r>
              <a:rPr sz="2400" b="1" spc="-40" dirty="0">
                <a:solidFill>
                  <a:srgbClr val="F8A91C"/>
                </a:solidFill>
                <a:latin typeface="Times New Roman"/>
                <a:cs typeface="Times New Roman"/>
              </a:rPr>
              <a:t> </a:t>
            </a:r>
            <a:r>
              <a:rPr sz="2400" b="1" spc="-5" dirty="0">
                <a:solidFill>
                  <a:srgbClr val="F8A91C"/>
                </a:solidFill>
                <a:latin typeface="Times New Roman"/>
                <a:cs typeface="Times New Roman"/>
              </a:rPr>
              <a:t>Nedir?</a:t>
            </a:r>
            <a:endParaRPr sz="2400" dirty="0">
              <a:latin typeface="Times New Roman"/>
              <a:cs typeface="Times New Roman"/>
            </a:endParaRPr>
          </a:p>
          <a:p>
            <a:pPr marL="651510" indent="-342900" algn="just">
              <a:lnSpc>
                <a:spcPct val="100000"/>
              </a:lnSpc>
              <a:spcBef>
                <a:spcPts val="2555"/>
              </a:spcBef>
              <a:buClr>
                <a:srgbClr val="F8A91C"/>
              </a:buClr>
              <a:buSzPct val="125000"/>
              <a:buFont typeface="Wingdings"/>
              <a:buChar char=""/>
              <a:tabLst>
                <a:tab pos="652145" algn="l"/>
              </a:tabLst>
            </a:pPr>
            <a:r>
              <a:rPr sz="2000" dirty="0">
                <a:latin typeface="Times New Roman"/>
                <a:cs typeface="Times New Roman"/>
              </a:rPr>
              <a:t>En az 8, En </a:t>
            </a:r>
            <a:r>
              <a:rPr sz="2000" spc="-5" dirty="0">
                <a:latin typeface="Times New Roman"/>
                <a:cs typeface="Times New Roman"/>
              </a:rPr>
              <a:t>fazla </a:t>
            </a:r>
            <a:r>
              <a:rPr sz="2000" dirty="0">
                <a:latin typeface="Times New Roman"/>
                <a:cs typeface="Times New Roman"/>
              </a:rPr>
              <a:t>24</a:t>
            </a:r>
            <a:r>
              <a:rPr sz="2000" spc="-90" dirty="0">
                <a:latin typeface="Times New Roman"/>
                <a:cs typeface="Times New Roman"/>
              </a:rPr>
              <a:t> </a:t>
            </a:r>
            <a:r>
              <a:rPr sz="2000" dirty="0" smtClean="0">
                <a:latin typeface="Times New Roman"/>
                <a:cs typeface="Times New Roman"/>
              </a:rPr>
              <a:t>ay</a:t>
            </a:r>
            <a:endParaRPr lang="tr-TR" sz="2000" dirty="0" smtClean="0">
              <a:latin typeface="Times New Roman"/>
              <a:cs typeface="Times New Roman"/>
            </a:endParaRPr>
          </a:p>
          <a:p>
            <a:pPr marL="651510" indent="-342900" algn="just">
              <a:lnSpc>
                <a:spcPct val="100000"/>
              </a:lnSpc>
              <a:spcBef>
                <a:spcPts val="2555"/>
              </a:spcBef>
              <a:buClr>
                <a:srgbClr val="F8A91C"/>
              </a:buClr>
              <a:buSzPct val="125000"/>
              <a:buFont typeface="Wingdings"/>
              <a:buChar char=""/>
              <a:tabLst>
                <a:tab pos="652145" algn="l"/>
              </a:tabLst>
            </a:pPr>
            <a:r>
              <a:rPr lang="tr-TR" sz="2000" dirty="0" smtClean="0">
                <a:latin typeface="Times New Roman"/>
                <a:cs typeface="Times New Roman"/>
              </a:rPr>
              <a:t>Proje </a:t>
            </a:r>
            <a:r>
              <a:rPr lang="tr-TR" sz="2000" dirty="0" err="1" smtClean="0">
                <a:latin typeface="Times New Roman"/>
                <a:cs typeface="Times New Roman"/>
              </a:rPr>
              <a:t>sürsi</a:t>
            </a:r>
            <a:r>
              <a:rPr lang="tr-TR" sz="2000" dirty="0" smtClean="0">
                <a:latin typeface="Times New Roman"/>
                <a:cs typeface="Times New Roman"/>
              </a:rPr>
              <a:t> 4 ayın katları olacak şekilde belirlenir.</a:t>
            </a:r>
            <a:endParaRPr sz="2000" dirty="0">
              <a:latin typeface="Times New Roman"/>
              <a:cs typeface="Times New Roman"/>
            </a:endParaRPr>
          </a:p>
          <a:p>
            <a:pPr algn="just">
              <a:lnSpc>
                <a:spcPct val="100000"/>
              </a:lnSpc>
              <a:spcBef>
                <a:spcPts val="5"/>
              </a:spcBef>
              <a:buClr>
                <a:srgbClr val="F8A91C"/>
              </a:buClr>
            </a:pPr>
            <a:endParaRPr sz="2500" dirty="0">
              <a:latin typeface="Times New Roman"/>
              <a:cs typeface="Times New Roman"/>
            </a:endParaRPr>
          </a:p>
        </p:txBody>
      </p:sp>
      <p:sp>
        <p:nvSpPr>
          <p:cNvPr id="13" name="object 13"/>
          <p:cNvSpPr txBox="1">
            <a:spLocks noGrp="1"/>
          </p:cNvSpPr>
          <p:nvPr>
            <p:ph type="title"/>
          </p:nvPr>
        </p:nvSpPr>
        <p:spPr>
          <a:xfrm>
            <a:off x="4694832" y="264601"/>
            <a:ext cx="6242916" cy="814966"/>
          </a:xfrm>
          <a:prstGeom prst="rect">
            <a:avLst/>
          </a:prstGeom>
        </p:spPr>
        <p:txBody>
          <a:bodyPr vert="horz" wrap="square" lIns="0" tIns="14604" rIns="0" bIns="0" rtlCol="0">
            <a:spAutoFit/>
          </a:bodyPr>
          <a:lstStyle/>
          <a:p>
            <a:pPr>
              <a:lnSpc>
                <a:spcPct val="100000"/>
              </a:lnSpc>
              <a:spcBef>
                <a:spcPts val="114"/>
              </a:spcBef>
            </a:pPr>
            <a:r>
              <a:rPr lang="tr-TR" sz="2600" b="1" spc="-20" dirty="0" smtClean="0">
                <a:solidFill>
                  <a:srgbClr val="0F243E"/>
                </a:solidFill>
                <a:effectLst>
                  <a:outerShdw blurRad="38100" dist="38100" dir="2700000" algn="tl">
                    <a:srgbClr val="000000">
                      <a:alpha val="43137"/>
                    </a:srgbClr>
                  </a:outerShdw>
                </a:effectLst>
                <a:latin typeface="Times New Roman"/>
                <a:cs typeface="Times New Roman"/>
              </a:rPr>
              <a:t>Ar-Ge, </a:t>
            </a:r>
            <a:r>
              <a:rPr lang="tr-TR" sz="2600" b="1" spc="-20" dirty="0" err="1" smtClean="0">
                <a:solidFill>
                  <a:srgbClr val="0F243E"/>
                </a:solidFill>
                <a:effectLst>
                  <a:outerShdw blurRad="38100" dist="38100" dir="2700000" algn="tl">
                    <a:srgbClr val="000000">
                      <a:alpha val="43137"/>
                    </a:srgbClr>
                  </a:outerShdw>
                </a:effectLst>
                <a:latin typeface="Times New Roman"/>
                <a:cs typeface="Times New Roman"/>
              </a:rPr>
              <a:t>Ür</a:t>
            </a:r>
            <a:r>
              <a:rPr lang="tr-TR" sz="2600" b="1" spc="-20" dirty="0" smtClean="0">
                <a:solidFill>
                  <a:srgbClr val="0F243E"/>
                </a:solidFill>
                <a:effectLst>
                  <a:outerShdw blurRad="38100" dist="38100" dir="2700000" algn="tl">
                    <a:srgbClr val="000000">
                      <a:alpha val="43137"/>
                    </a:srgbClr>
                  </a:outerShdw>
                </a:effectLst>
                <a:latin typeface="Times New Roman"/>
                <a:cs typeface="Times New Roman"/>
              </a:rPr>
              <a:t>-Ge ve </a:t>
            </a:r>
            <a:r>
              <a:rPr lang="tr-TR" sz="2600" b="1" spc="-20" dirty="0" err="1" smtClean="0">
                <a:solidFill>
                  <a:srgbClr val="0F243E"/>
                </a:solidFill>
                <a:effectLst>
                  <a:outerShdw blurRad="38100" dist="38100" dir="2700000" algn="tl">
                    <a:srgbClr val="000000">
                      <a:alpha val="43137"/>
                    </a:srgbClr>
                  </a:outerShdw>
                </a:effectLst>
                <a:latin typeface="Times New Roman"/>
                <a:cs typeface="Times New Roman"/>
              </a:rPr>
              <a:t>İnovasyon</a:t>
            </a:r>
            <a:r>
              <a:rPr lang="tr-TR" sz="2600" b="1" spc="-20" dirty="0" smtClean="0">
                <a:solidFill>
                  <a:srgbClr val="0F243E"/>
                </a:solidFill>
                <a:effectLst>
                  <a:outerShdw blurRad="38100" dist="38100" dir="2700000" algn="tl">
                    <a:srgbClr val="000000">
                      <a:alpha val="43137"/>
                    </a:srgbClr>
                  </a:outerShdw>
                </a:effectLst>
                <a:latin typeface="Times New Roman"/>
                <a:cs typeface="Times New Roman"/>
              </a:rPr>
              <a:t> Destek Programı</a:t>
            </a:r>
            <a:br>
              <a:rPr lang="tr-TR" sz="2600" b="1" spc="-20" dirty="0" smtClean="0">
                <a:solidFill>
                  <a:srgbClr val="0F243E"/>
                </a:solidFill>
                <a:effectLst>
                  <a:outerShdw blurRad="38100" dist="38100" dir="2700000" algn="tl">
                    <a:srgbClr val="000000">
                      <a:alpha val="43137"/>
                    </a:srgbClr>
                  </a:outerShdw>
                </a:effectLst>
                <a:latin typeface="Times New Roman"/>
                <a:cs typeface="Times New Roman"/>
              </a:rPr>
            </a:br>
            <a:r>
              <a:rPr lang="tr-TR" sz="2600" b="1" spc="-20" dirty="0" smtClean="0">
                <a:solidFill>
                  <a:srgbClr val="0F243E"/>
                </a:solidFill>
                <a:effectLst>
                  <a:outerShdw blurRad="38100" dist="38100" dir="2700000" algn="tl">
                    <a:srgbClr val="000000">
                      <a:alpha val="43137"/>
                    </a:srgbClr>
                  </a:outerShdw>
                </a:effectLst>
                <a:latin typeface="Times New Roman"/>
                <a:cs typeface="Times New Roman"/>
              </a:rPr>
              <a:t>2021-01 Proje Teklif Çağrısı</a:t>
            </a:r>
            <a:endParaRPr sz="2600" dirty="0">
              <a:latin typeface="Times New Roman"/>
              <a:cs typeface="Times New Roman"/>
            </a:endParaRPr>
          </a:p>
        </p:txBody>
      </p:sp>
      <p:sp>
        <p:nvSpPr>
          <p:cNvPr id="14" name="object 14"/>
          <p:cNvSpPr/>
          <p:nvPr/>
        </p:nvSpPr>
        <p:spPr>
          <a:xfrm>
            <a:off x="10937747" y="333756"/>
            <a:ext cx="960120" cy="67665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7235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37747" y="333756"/>
            <a:ext cx="960120" cy="676656"/>
          </a:xfrm>
          <a:prstGeom prst="rect">
            <a:avLst/>
          </a:prstGeom>
          <a:blipFill>
            <a:blip r:embed="rId2"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382137" y="234785"/>
            <a:ext cx="10501019" cy="874598"/>
          </a:xfrm>
          <a:prstGeom prst="rect">
            <a:avLst/>
          </a:prstGeom>
        </p:spPr>
        <p:txBody>
          <a:bodyPr vert="horz" wrap="square" lIns="0" tIns="12700" rIns="0" bIns="0" rtlCol="0">
            <a:spAutoFit/>
          </a:bodyPr>
          <a:lstStyle/>
          <a:p>
            <a:pPr marL="12700">
              <a:lnSpc>
                <a:spcPct val="100000"/>
              </a:lnSpc>
              <a:spcBef>
                <a:spcPts val="100"/>
              </a:spcBef>
            </a:pPr>
            <a:r>
              <a:rPr sz="2800" b="1" spc="-20" dirty="0">
                <a:solidFill>
                  <a:srgbClr val="0F243E"/>
                </a:solidFill>
                <a:effectLst>
                  <a:outerShdw blurRad="38100" dist="38100" dir="2700000" algn="tl">
                    <a:srgbClr val="000000">
                      <a:alpha val="43137"/>
                    </a:srgbClr>
                  </a:outerShdw>
                </a:effectLst>
                <a:latin typeface="Times New Roman"/>
                <a:cs typeface="Times New Roman"/>
              </a:rPr>
              <a:t>Ar-Ge, </a:t>
            </a:r>
            <a:r>
              <a:rPr sz="2800" b="1" spc="-25" dirty="0">
                <a:solidFill>
                  <a:srgbClr val="0F243E"/>
                </a:solidFill>
                <a:effectLst>
                  <a:outerShdw blurRad="38100" dist="38100" dir="2700000" algn="tl">
                    <a:srgbClr val="000000">
                      <a:alpha val="43137"/>
                    </a:srgbClr>
                  </a:outerShdw>
                </a:effectLst>
                <a:latin typeface="Times New Roman"/>
                <a:cs typeface="Times New Roman"/>
              </a:rPr>
              <a:t>Ür-Ge </a:t>
            </a:r>
            <a:r>
              <a:rPr sz="2800" b="1" dirty="0">
                <a:solidFill>
                  <a:srgbClr val="0F243E"/>
                </a:solidFill>
                <a:effectLst>
                  <a:outerShdw blurRad="38100" dist="38100" dir="2700000" algn="tl">
                    <a:srgbClr val="000000">
                      <a:alpha val="43137"/>
                    </a:srgbClr>
                  </a:outerShdw>
                </a:effectLst>
                <a:latin typeface="Times New Roman"/>
                <a:cs typeface="Times New Roman"/>
              </a:rPr>
              <a:t>ve </a:t>
            </a:r>
            <a:r>
              <a:rPr sz="2800" b="1" spc="-5" dirty="0">
                <a:solidFill>
                  <a:srgbClr val="0F243E"/>
                </a:solidFill>
                <a:effectLst>
                  <a:outerShdw blurRad="38100" dist="38100" dir="2700000" algn="tl">
                    <a:srgbClr val="000000">
                      <a:alpha val="43137"/>
                    </a:srgbClr>
                  </a:outerShdw>
                </a:effectLst>
                <a:latin typeface="Times New Roman"/>
                <a:cs typeface="Times New Roman"/>
              </a:rPr>
              <a:t>İnovasyon </a:t>
            </a:r>
            <a:r>
              <a:rPr sz="2800" b="1" spc="-5" dirty="0" err="1">
                <a:solidFill>
                  <a:srgbClr val="0F243E"/>
                </a:solidFill>
                <a:effectLst>
                  <a:outerShdw blurRad="38100" dist="38100" dir="2700000" algn="tl">
                    <a:srgbClr val="000000">
                      <a:alpha val="43137"/>
                    </a:srgbClr>
                  </a:outerShdw>
                </a:effectLst>
                <a:latin typeface="Times New Roman"/>
                <a:cs typeface="Times New Roman"/>
              </a:rPr>
              <a:t>Destek</a:t>
            </a:r>
            <a:r>
              <a:rPr sz="2800" b="1" dirty="0">
                <a:solidFill>
                  <a:srgbClr val="0F243E"/>
                </a:solidFill>
                <a:effectLst>
                  <a:outerShdw blurRad="38100" dist="38100" dir="2700000" algn="tl">
                    <a:srgbClr val="000000">
                      <a:alpha val="43137"/>
                    </a:srgbClr>
                  </a:outerShdw>
                </a:effectLst>
                <a:latin typeface="Times New Roman"/>
                <a:cs typeface="Times New Roman"/>
              </a:rPr>
              <a:t> </a:t>
            </a:r>
            <a:r>
              <a:rPr sz="2800" b="1" spc="-10" dirty="0" err="1" smtClean="0">
                <a:solidFill>
                  <a:srgbClr val="0F243E"/>
                </a:solidFill>
                <a:effectLst>
                  <a:outerShdw blurRad="38100" dist="38100" dir="2700000" algn="tl">
                    <a:srgbClr val="000000">
                      <a:alpha val="43137"/>
                    </a:srgbClr>
                  </a:outerShdw>
                </a:effectLst>
                <a:latin typeface="Times New Roman"/>
                <a:cs typeface="Times New Roman"/>
              </a:rPr>
              <a:t>Programı</a:t>
            </a:r>
            <a:r>
              <a:rPr lang="tr-TR" sz="2800" b="1" spc="-10" dirty="0" smtClean="0">
                <a:solidFill>
                  <a:srgbClr val="0F243E"/>
                </a:solidFill>
                <a:effectLst>
                  <a:outerShdw blurRad="38100" dist="38100" dir="2700000" algn="tl">
                    <a:srgbClr val="000000">
                      <a:alpha val="43137"/>
                    </a:srgbClr>
                  </a:outerShdw>
                </a:effectLst>
                <a:latin typeface="Times New Roman"/>
                <a:cs typeface="Times New Roman"/>
              </a:rPr>
              <a:t/>
            </a:r>
            <a:br>
              <a:rPr lang="tr-TR" sz="2800" b="1" spc="-10" dirty="0" smtClean="0">
                <a:solidFill>
                  <a:srgbClr val="0F243E"/>
                </a:solidFill>
                <a:effectLst>
                  <a:outerShdw blurRad="38100" dist="38100" dir="2700000" algn="tl">
                    <a:srgbClr val="000000">
                      <a:alpha val="43137"/>
                    </a:srgbClr>
                  </a:outerShdw>
                </a:effectLst>
                <a:latin typeface="Times New Roman"/>
                <a:cs typeface="Times New Roman"/>
              </a:rPr>
            </a:br>
            <a:r>
              <a:rPr lang="tr-TR" sz="2800" b="1" spc="-25" dirty="0" smtClean="0">
                <a:solidFill>
                  <a:srgbClr val="0F243E"/>
                </a:solidFill>
                <a:effectLst>
                  <a:outerShdw blurRad="38100" dist="38100" dir="2700000" algn="tl">
                    <a:srgbClr val="000000">
                      <a:alpha val="43137"/>
                    </a:srgbClr>
                  </a:outerShdw>
                </a:effectLst>
                <a:latin typeface="Times New Roman"/>
                <a:cs typeface="Times New Roman"/>
              </a:rPr>
              <a:t>2021-01 </a:t>
            </a:r>
            <a:r>
              <a:rPr lang="tr-TR" sz="2800" b="1" spc="-25" dirty="0">
                <a:solidFill>
                  <a:srgbClr val="0F243E"/>
                </a:solidFill>
                <a:effectLst>
                  <a:outerShdw blurRad="38100" dist="38100" dir="2700000" algn="tl">
                    <a:srgbClr val="000000">
                      <a:alpha val="43137"/>
                    </a:srgbClr>
                  </a:outerShdw>
                </a:effectLst>
                <a:latin typeface="Times New Roman"/>
                <a:cs typeface="Times New Roman"/>
              </a:rPr>
              <a:t>Proje Teklif </a:t>
            </a:r>
            <a:r>
              <a:rPr lang="tr-TR" sz="2800" b="1" spc="-25" dirty="0" smtClean="0">
                <a:solidFill>
                  <a:srgbClr val="0F243E"/>
                </a:solidFill>
                <a:effectLst>
                  <a:outerShdw blurRad="38100" dist="38100" dir="2700000" algn="tl">
                    <a:srgbClr val="000000">
                      <a:alpha val="43137"/>
                    </a:srgbClr>
                  </a:outerShdw>
                </a:effectLst>
                <a:latin typeface="Times New Roman"/>
                <a:cs typeface="Times New Roman"/>
              </a:rPr>
              <a:t>Çağrısı</a:t>
            </a:r>
            <a:endParaRPr sz="2800" b="1" spc="-25" dirty="0">
              <a:solidFill>
                <a:srgbClr val="0F243E"/>
              </a:solidFill>
              <a:effectLst>
                <a:outerShdw blurRad="38100" dist="38100" dir="2700000" algn="tl">
                  <a:srgbClr val="000000">
                    <a:alpha val="43137"/>
                  </a:srgbClr>
                </a:outerShdw>
              </a:effectLst>
              <a:latin typeface="Times New Roman"/>
              <a:cs typeface="Times New Roman"/>
            </a:endParaRPr>
          </a:p>
        </p:txBody>
      </p:sp>
      <p:graphicFrame>
        <p:nvGraphicFramePr>
          <p:cNvPr id="14" name="İçerik Yer Tutucusu 13"/>
          <p:cNvGraphicFramePr>
            <a:graphicFrameLocks noGrp="1"/>
          </p:cNvGraphicFramePr>
          <p:nvPr>
            <p:ph sz="half" idx="2"/>
            <p:extLst>
              <p:ext uri="{D42A27DB-BD31-4B8C-83A1-F6EECF244321}">
                <p14:modId xmlns:p14="http://schemas.microsoft.com/office/powerpoint/2010/main" val="2151280309"/>
              </p:ext>
            </p:extLst>
          </p:nvPr>
        </p:nvGraphicFramePr>
        <p:xfrm>
          <a:off x="382137" y="1788950"/>
          <a:ext cx="5615439" cy="4884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Yer Tutucusu 8"/>
          <p:cNvSpPr>
            <a:spLocks noGrp="1"/>
          </p:cNvSpPr>
          <p:nvPr>
            <p:ph type="body" sz="quarter" idx="3"/>
          </p:nvPr>
        </p:nvSpPr>
        <p:spPr>
          <a:xfrm>
            <a:off x="6172200" y="1082087"/>
            <a:ext cx="5725667" cy="639414"/>
          </a:xfrm>
        </p:spPr>
        <p:txBody>
          <a:bodyPr/>
          <a:lstStyle/>
          <a:p>
            <a:pPr algn="just"/>
            <a:r>
              <a:rPr lang="tr-TR" sz="2800" dirty="0" smtClean="0">
                <a:solidFill>
                  <a:schemeClr val="tx2"/>
                </a:solidFill>
                <a:latin typeface="Times New Roman" panose="02020603050405020304" pitchFamily="18" charset="0"/>
                <a:cs typeface="Times New Roman" panose="02020603050405020304" pitchFamily="18" charset="0"/>
              </a:rPr>
              <a:t>İkinci Sektör ve Konular</a:t>
            </a:r>
            <a:endParaRPr lang="tr-TR" sz="2800" dirty="0">
              <a:solidFill>
                <a:schemeClr val="tx2"/>
              </a:solidFill>
              <a:latin typeface="Times New Roman" panose="02020603050405020304" pitchFamily="18" charset="0"/>
              <a:cs typeface="Times New Roman" panose="02020603050405020304" pitchFamily="18" charset="0"/>
            </a:endParaRPr>
          </a:p>
        </p:txBody>
      </p:sp>
      <p:graphicFrame>
        <p:nvGraphicFramePr>
          <p:cNvPr id="15" name="İçerik Yer Tutucusu 14"/>
          <p:cNvGraphicFramePr>
            <a:graphicFrameLocks noGrp="1"/>
          </p:cNvGraphicFramePr>
          <p:nvPr>
            <p:ph sz="quarter" idx="4"/>
            <p:extLst>
              <p:ext uri="{D42A27DB-BD31-4B8C-83A1-F6EECF244321}">
                <p14:modId xmlns:p14="http://schemas.microsoft.com/office/powerpoint/2010/main" val="2602468913"/>
              </p:ext>
            </p:extLst>
          </p:nvPr>
        </p:nvGraphicFramePr>
        <p:xfrm>
          <a:off x="6172200" y="1788950"/>
          <a:ext cx="5725667" cy="48848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Metin Yer Tutucusu 8"/>
          <p:cNvSpPr>
            <a:spLocks noGrp="1"/>
          </p:cNvSpPr>
          <p:nvPr>
            <p:ph type="body" sz="quarter" idx="3"/>
          </p:nvPr>
        </p:nvSpPr>
        <p:spPr>
          <a:xfrm>
            <a:off x="446533" y="1082169"/>
            <a:ext cx="5551043" cy="639414"/>
          </a:xfrm>
        </p:spPr>
        <p:txBody>
          <a:bodyPr/>
          <a:lstStyle/>
          <a:p>
            <a:pPr algn="just"/>
            <a:r>
              <a:rPr lang="tr-TR" sz="2800" dirty="0" smtClean="0">
                <a:solidFill>
                  <a:schemeClr val="tx2"/>
                </a:solidFill>
                <a:latin typeface="Times New Roman" panose="02020603050405020304" pitchFamily="18" charset="0"/>
                <a:cs typeface="Times New Roman" panose="02020603050405020304" pitchFamily="18" charset="0"/>
              </a:rPr>
              <a:t>Birinci Sektör ve Konular</a:t>
            </a:r>
            <a:endParaRPr lang="tr-TR"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00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37747" y="333756"/>
            <a:ext cx="960120" cy="676656"/>
          </a:xfrm>
          <a:prstGeom prst="rect">
            <a:avLst/>
          </a:prstGeom>
          <a:blipFill>
            <a:blip r:embed="rId2"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381204" y="234785"/>
            <a:ext cx="10514666" cy="874598"/>
          </a:xfrm>
          <a:prstGeom prst="rect">
            <a:avLst/>
          </a:prstGeom>
        </p:spPr>
        <p:txBody>
          <a:bodyPr vert="horz" wrap="square" lIns="0" tIns="12700" rIns="0" bIns="0" rtlCol="0" anchor="ctr">
            <a:spAutoFit/>
          </a:bodyPr>
          <a:lstStyle/>
          <a:p>
            <a:pPr marL="12700">
              <a:lnSpc>
                <a:spcPct val="100000"/>
              </a:lnSpc>
              <a:spcBef>
                <a:spcPts val="100"/>
              </a:spcBef>
            </a:pPr>
            <a:r>
              <a:rPr sz="2800" b="1" spc="-20" dirty="0">
                <a:solidFill>
                  <a:srgbClr val="0F243E"/>
                </a:solidFill>
                <a:effectLst>
                  <a:outerShdw blurRad="38100" dist="38100" dir="2700000" algn="tl">
                    <a:srgbClr val="000000">
                      <a:alpha val="43137"/>
                    </a:srgbClr>
                  </a:outerShdw>
                </a:effectLst>
                <a:latin typeface="Times New Roman"/>
                <a:cs typeface="Times New Roman"/>
              </a:rPr>
              <a:t>Ar-Ge, Ür-Ge ve İnovasyon </a:t>
            </a:r>
            <a:r>
              <a:rPr sz="2800" b="1" spc="-20" dirty="0" err="1">
                <a:solidFill>
                  <a:srgbClr val="0F243E"/>
                </a:solidFill>
                <a:effectLst>
                  <a:outerShdw blurRad="38100" dist="38100" dir="2700000" algn="tl">
                    <a:srgbClr val="000000">
                      <a:alpha val="43137"/>
                    </a:srgbClr>
                  </a:outerShdw>
                </a:effectLst>
                <a:latin typeface="Times New Roman"/>
                <a:cs typeface="Times New Roman"/>
              </a:rPr>
              <a:t>Destek</a:t>
            </a:r>
            <a:r>
              <a:rPr sz="2800" b="1" spc="-20" dirty="0">
                <a:solidFill>
                  <a:srgbClr val="0F243E"/>
                </a:solidFill>
                <a:effectLst>
                  <a:outerShdw blurRad="38100" dist="38100" dir="2700000" algn="tl">
                    <a:srgbClr val="000000">
                      <a:alpha val="43137"/>
                    </a:srgbClr>
                  </a:outerShdw>
                </a:effectLst>
                <a:latin typeface="Times New Roman"/>
                <a:cs typeface="Times New Roman"/>
              </a:rPr>
              <a:t> </a:t>
            </a:r>
            <a:r>
              <a:rPr sz="2800" b="1" spc="-20" dirty="0" err="1">
                <a:solidFill>
                  <a:srgbClr val="0F243E"/>
                </a:solidFill>
                <a:effectLst>
                  <a:outerShdw blurRad="38100" dist="38100" dir="2700000" algn="tl">
                    <a:srgbClr val="000000">
                      <a:alpha val="43137"/>
                    </a:srgbClr>
                  </a:outerShdw>
                </a:effectLst>
                <a:latin typeface="Times New Roman"/>
                <a:cs typeface="Times New Roman"/>
              </a:rPr>
              <a:t>Programı</a:t>
            </a:r>
            <a:r>
              <a:rPr lang="tr-TR" sz="2800" b="1" spc="-20" dirty="0">
                <a:solidFill>
                  <a:srgbClr val="0F243E"/>
                </a:solidFill>
                <a:effectLst>
                  <a:outerShdw blurRad="38100" dist="38100" dir="2700000" algn="tl">
                    <a:srgbClr val="000000">
                      <a:alpha val="43137"/>
                    </a:srgbClr>
                  </a:outerShdw>
                </a:effectLst>
                <a:latin typeface="Times New Roman"/>
                <a:cs typeface="Times New Roman"/>
              </a:rPr>
              <a:t/>
            </a:r>
            <a:br>
              <a:rPr lang="tr-TR" sz="2800" b="1" spc="-20" dirty="0">
                <a:solidFill>
                  <a:srgbClr val="0F243E"/>
                </a:solidFill>
                <a:effectLst>
                  <a:outerShdw blurRad="38100" dist="38100" dir="2700000" algn="tl">
                    <a:srgbClr val="000000">
                      <a:alpha val="43137"/>
                    </a:srgbClr>
                  </a:outerShdw>
                </a:effectLst>
                <a:latin typeface="Times New Roman"/>
                <a:cs typeface="Times New Roman"/>
              </a:rPr>
            </a:br>
            <a:r>
              <a:rPr lang="tr-TR" sz="2800" b="1" spc="-20" dirty="0">
                <a:solidFill>
                  <a:srgbClr val="0F243E"/>
                </a:solidFill>
                <a:effectLst>
                  <a:outerShdw blurRad="38100" dist="38100" dir="2700000" algn="tl">
                    <a:srgbClr val="000000">
                      <a:alpha val="43137"/>
                    </a:srgbClr>
                  </a:outerShdw>
                </a:effectLst>
                <a:latin typeface="Times New Roman"/>
                <a:cs typeface="Times New Roman"/>
              </a:rPr>
              <a:t>2021-01 Proje Teklif Çağrısı</a:t>
            </a:r>
            <a:endParaRPr sz="2800" b="1" spc="-20" dirty="0">
              <a:solidFill>
                <a:srgbClr val="0F243E"/>
              </a:solidFill>
              <a:effectLst>
                <a:outerShdw blurRad="38100" dist="38100" dir="2700000" algn="tl">
                  <a:srgbClr val="000000">
                    <a:alpha val="43137"/>
                  </a:srgbClr>
                </a:outerShdw>
              </a:effectLst>
              <a:latin typeface="Times New Roman"/>
              <a:cs typeface="Times New Roman"/>
            </a:endParaRPr>
          </a:p>
        </p:txBody>
      </p:sp>
      <p:graphicFrame>
        <p:nvGraphicFramePr>
          <p:cNvPr id="4" name="Tablo 3"/>
          <p:cNvGraphicFramePr>
            <a:graphicFrameLocks noGrp="1"/>
          </p:cNvGraphicFramePr>
          <p:nvPr>
            <p:extLst>
              <p:ext uri="{D42A27DB-BD31-4B8C-83A1-F6EECF244321}">
                <p14:modId xmlns:p14="http://schemas.microsoft.com/office/powerpoint/2010/main" val="2173881787"/>
              </p:ext>
            </p:extLst>
          </p:nvPr>
        </p:nvGraphicFramePr>
        <p:xfrm>
          <a:off x="272022" y="1218567"/>
          <a:ext cx="11516663" cy="5573395"/>
        </p:xfrm>
        <a:graphic>
          <a:graphicData uri="http://schemas.openxmlformats.org/drawingml/2006/table">
            <a:tbl>
              <a:tblPr firstRow="1" bandRow="1">
                <a:tableStyleId>{2D5ABB26-0587-4C30-8999-92F81FD0307C}</a:tableStyleId>
              </a:tblPr>
              <a:tblGrid>
                <a:gridCol w="5064253">
                  <a:extLst>
                    <a:ext uri="{9D8B030D-6E8A-4147-A177-3AD203B41FA5}">
                      <a16:colId xmlns:a16="http://schemas.microsoft.com/office/drawing/2014/main" val="2274151810"/>
                    </a:ext>
                  </a:extLst>
                </a:gridCol>
                <a:gridCol w="2477069">
                  <a:extLst>
                    <a:ext uri="{9D8B030D-6E8A-4147-A177-3AD203B41FA5}">
                      <a16:colId xmlns:a16="http://schemas.microsoft.com/office/drawing/2014/main" val="3558690512"/>
                    </a:ext>
                  </a:extLst>
                </a:gridCol>
                <a:gridCol w="2477069">
                  <a:extLst>
                    <a:ext uri="{9D8B030D-6E8A-4147-A177-3AD203B41FA5}">
                      <a16:colId xmlns:a16="http://schemas.microsoft.com/office/drawing/2014/main" val="1444030941"/>
                    </a:ext>
                  </a:extLst>
                </a:gridCol>
                <a:gridCol w="1498272">
                  <a:extLst>
                    <a:ext uri="{9D8B030D-6E8A-4147-A177-3AD203B41FA5}">
                      <a16:colId xmlns:a16="http://schemas.microsoft.com/office/drawing/2014/main" val="377566016"/>
                    </a:ext>
                  </a:extLst>
                </a:gridCol>
              </a:tblGrid>
              <a:tr h="516785">
                <a:tc>
                  <a:txBody>
                    <a:bodyPr/>
                    <a:lstStyle/>
                    <a:p>
                      <a:pPr algn="ctr">
                        <a:lnSpc>
                          <a:spcPct val="100000"/>
                        </a:lnSpc>
                        <a:spcBef>
                          <a:spcPts val="5"/>
                        </a:spcBef>
                      </a:pPr>
                      <a:r>
                        <a:rPr sz="1600" b="1" spc="-10" dirty="0" err="1" smtClean="0">
                          <a:solidFill>
                            <a:srgbClr val="FFFFFF"/>
                          </a:solidFill>
                          <a:latin typeface="Times New Roman"/>
                          <a:cs typeface="Times New Roman"/>
                        </a:rPr>
                        <a:t>Destek</a:t>
                      </a:r>
                      <a:r>
                        <a:rPr sz="1600" b="1" spc="-150" dirty="0" smtClean="0">
                          <a:solidFill>
                            <a:srgbClr val="FFFFFF"/>
                          </a:solidFill>
                          <a:latin typeface="Times New Roman"/>
                          <a:cs typeface="Times New Roman"/>
                        </a:rPr>
                        <a:t> </a:t>
                      </a:r>
                      <a:r>
                        <a:rPr sz="1600" b="1" spc="-10" dirty="0">
                          <a:solidFill>
                            <a:srgbClr val="FFFFFF"/>
                          </a:solidFill>
                          <a:latin typeface="Times New Roman"/>
                          <a:cs typeface="Times New Roman"/>
                        </a:rPr>
                        <a:t>Adı</a:t>
                      </a:r>
                      <a:endParaRPr sz="1600" dirty="0">
                        <a:latin typeface="Times New Roman"/>
                        <a:cs typeface="Times New Roman"/>
                      </a:endParaRPr>
                    </a:p>
                  </a:txBody>
                  <a:tcPr marL="0" marR="0" marT="635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5250" indent="0" algn="ctr">
                        <a:lnSpc>
                          <a:spcPct val="100000"/>
                        </a:lnSpc>
                        <a:spcBef>
                          <a:spcPts val="330"/>
                        </a:spcBef>
                      </a:pPr>
                      <a:r>
                        <a:rPr sz="1600" b="1" spc="-10" dirty="0" err="1">
                          <a:solidFill>
                            <a:srgbClr val="FFFFFF"/>
                          </a:solidFill>
                          <a:latin typeface="Times New Roman"/>
                          <a:cs typeface="Times New Roman"/>
                        </a:rPr>
                        <a:t>Küçük</a:t>
                      </a:r>
                      <a:r>
                        <a:rPr sz="1600" b="1" spc="-45" dirty="0">
                          <a:solidFill>
                            <a:srgbClr val="FFFFFF"/>
                          </a:solidFill>
                          <a:latin typeface="Times New Roman"/>
                          <a:cs typeface="Times New Roman"/>
                        </a:rPr>
                        <a:t> </a:t>
                      </a:r>
                      <a:r>
                        <a:rPr sz="1600" b="1" spc="-10" dirty="0" err="1" smtClean="0">
                          <a:solidFill>
                            <a:srgbClr val="FFFFFF"/>
                          </a:solidFill>
                          <a:latin typeface="Times New Roman"/>
                          <a:cs typeface="Times New Roman"/>
                        </a:rPr>
                        <a:t>İşletme</a:t>
                      </a:r>
                      <a:r>
                        <a:rPr lang="tr-TR" sz="1600" b="0" spc="0" baseline="0" dirty="0" smtClean="0">
                          <a:solidFill>
                            <a:schemeClr val="tx1"/>
                          </a:solidFill>
                          <a:latin typeface="Times New Roman"/>
                          <a:cs typeface="Times New Roman"/>
                        </a:rPr>
                        <a:t> </a:t>
                      </a:r>
                      <a:r>
                        <a:rPr sz="1600" b="1" spc="-10" dirty="0" err="1" smtClean="0">
                          <a:solidFill>
                            <a:srgbClr val="FFFFFF"/>
                          </a:solidFill>
                          <a:latin typeface="Times New Roman"/>
                          <a:cs typeface="Times New Roman"/>
                        </a:rPr>
                        <a:t>Destek</a:t>
                      </a:r>
                      <a:r>
                        <a:rPr sz="1600" b="1" spc="-10" dirty="0" smtClean="0">
                          <a:solidFill>
                            <a:srgbClr val="FFFFFF"/>
                          </a:solidFill>
                          <a:latin typeface="Times New Roman"/>
                          <a:cs typeface="Times New Roman"/>
                        </a:rPr>
                        <a:t> </a:t>
                      </a:r>
                      <a:r>
                        <a:rPr sz="1600" b="1" spc="-10" dirty="0">
                          <a:solidFill>
                            <a:srgbClr val="FFFFFF"/>
                          </a:solidFill>
                          <a:latin typeface="Times New Roman"/>
                          <a:cs typeface="Times New Roman"/>
                        </a:rPr>
                        <a:t>Üst Limiti</a:t>
                      </a:r>
                      <a:r>
                        <a:rPr sz="1600" b="1" spc="40" dirty="0">
                          <a:solidFill>
                            <a:srgbClr val="FFFFFF"/>
                          </a:solidFill>
                          <a:latin typeface="Times New Roman"/>
                          <a:cs typeface="Times New Roman"/>
                        </a:rPr>
                        <a:t> </a:t>
                      </a:r>
                      <a:r>
                        <a:rPr sz="1600" b="1" spc="-10" dirty="0">
                          <a:solidFill>
                            <a:srgbClr val="FFFFFF"/>
                          </a:solidFill>
                          <a:latin typeface="Times New Roman"/>
                          <a:cs typeface="Times New Roman"/>
                        </a:rPr>
                        <a:t>(TL)</a:t>
                      </a:r>
                      <a:endParaRPr sz="1600" dirty="0">
                        <a:latin typeface="Times New Roman"/>
                        <a:cs typeface="Times New Roman"/>
                      </a:endParaRPr>
                    </a:p>
                  </a:txBody>
                  <a:tcPr marL="0" marR="0" marT="4191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gn="ctr">
                        <a:lnSpc>
                          <a:spcPct val="100000"/>
                        </a:lnSpc>
                        <a:spcBef>
                          <a:spcPts val="330"/>
                        </a:spcBef>
                      </a:pPr>
                      <a:r>
                        <a:rPr sz="1600" b="1" spc="-5" dirty="0">
                          <a:solidFill>
                            <a:srgbClr val="FFFFFF"/>
                          </a:solidFill>
                          <a:latin typeface="Times New Roman"/>
                          <a:cs typeface="Times New Roman"/>
                        </a:rPr>
                        <a:t>Orta </a:t>
                      </a:r>
                      <a:r>
                        <a:rPr sz="1600" b="1" spc="-10" dirty="0" err="1">
                          <a:solidFill>
                            <a:srgbClr val="FFFFFF"/>
                          </a:solidFill>
                          <a:latin typeface="Times New Roman"/>
                          <a:cs typeface="Times New Roman"/>
                        </a:rPr>
                        <a:t>Büyüklükteki</a:t>
                      </a:r>
                      <a:r>
                        <a:rPr sz="1600" b="1" spc="35" dirty="0">
                          <a:solidFill>
                            <a:srgbClr val="FFFFFF"/>
                          </a:solidFill>
                          <a:latin typeface="Times New Roman"/>
                          <a:cs typeface="Times New Roman"/>
                        </a:rPr>
                        <a:t> </a:t>
                      </a:r>
                      <a:r>
                        <a:rPr sz="1600" b="1" spc="-10" dirty="0" err="1" smtClean="0">
                          <a:solidFill>
                            <a:srgbClr val="FFFFFF"/>
                          </a:solidFill>
                          <a:latin typeface="Times New Roman"/>
                          <a:cs typeface="Times New Roman"/>
                        </a:rPr>
                        <a:t>İşletme</a:t>
                      </a:r>
                      <a:r>
                        <a:rPr lang="tr-TR" sz="1600" b="0" spc="0" baseline="0" dirty="0" smtClean="0">
                          <a:solidFill>
                            <a:schemeClr val="tx1"/>
                          </a:solidFill>
                          <a:latin typeface="Times New Roman"/>
                          <a:cs typeface="Times New Roman"/>
                        </a:rPr>
                        <a:t> </a:t>
                      </a:r>
                      <a:r>
                        <a:rPr sz="1600" b="1" spc="-10" dirty="0" err="1" smtClean="0">
                          <a:solidFill>
                            <a:srgbClr val="FFFFFF"/>
                          </a:solidFill>
                          <a:latin typeface="Times New Roman"/>
                          <a:cs typeface="Times New Roman"/>
                        </a:rPr>
                        <a:t>Destek</a:t>
                      </a:r>
                      <a:r>
                        <a:rPr sz="1600" b="1" spc="-10" dirty="0" smtClean="0">
                          <a:solidFill>
                            <a:srgbClr val="FFFFFF"/>
                          </a:solidFill>
                          <a:latin typeface="Times New Roman"/>
                          <a:cs typeface="Times New Roman"/>
                        </a:rPr>
                        <a:t> </a:t>
                      </a:r>
                      <a:r>
                        <a:rPr sz="1600" b="1" spc="-10" dirty="0">
                          <a:solidFill>
                            <a:srgbClr val="FFFFFF"/>
                          </a:solidFill>
                          <a:latin typeface="Times New Roman"/>
                          <a:cs typeface="Times New Roman"/>
                        </a:rPr>
                        <a:t>Üst Limiti</a:t>
                      </a:r>
                      <a:r>
                        <a:rPr sz="1600" b="1" spc="40" dirty="0">
                          <a:solidFill>
                            <a:srgbClr val="FFFFFF"/>
                          </a:solidFill>
                          <a:latin typeface="Times New Roman"/>
                          <a:cs typeface="Times New Roman"/>
                        </a:rPr>
                        <a:t> </a:t>
                      </a:r>
                      <a:r>
                        <a:rPr sz="1600" b="1" spc="-10" dirty="0">
                          <a:solidFill>
                            <a:srgbClr val="FFFFFF"/>
                          </a:solidFill>
                          <a:latin typeface="Times New Roman"/>
                          <a:cs typeface="Times New Roman"/>
                        </a:rPr>
                        <a:t>(TL)</a:t>
                      </a:r>
                      <a:endParaRPr sz="1600" dirty="0">
                        <a:latin typeface="Times New Roman"/>
                        <a:cs typeface="Times New Roman"/>
                      </a:endParaRPr>
                    </a:p>
                  </a:txBody>
                  <a:tcPr marL="0" marR="0" marT="4191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2540" algn="ctr">
                        <a:lnSpc>
                          <a:spcPct val="100000"/>
                        </a:lnSpc>
                        <a:spcBef>
                          <a:spcPts val="5"/>
                        </a:spcBef>
                      </a:pPr>
                      <a:r>
                        <a:rPr sz="1600" b="1" spc="-10" dirty="0" err="1" smtClean="0">
                          <a:solidFill>
                            <a:srgbClr val="FFFFFF"/>
                          </a:solidFill>
                          <a:latin typeface="Times New Roman"/>
                          <a:cs typeface="Times New Roman"/>
                        </a:rPr>
                        <a:t>Destek</a:t>
                      </a:r>
                      <a:r>
                        <a:rPr sz="1600" b="1" spc="-10" dirty="0" smtClean="0">
                          <a:solidFill>
                            <a:srgbClr val="FFFFFF"/>
                          </a:solidFill>
                          <a:latin typeface="Times New Roman"/>
                          <a:cs typeface="Times New Roman"/>
                        </a:rPr>
                        <a:t> </a:t>
                      </a:r>
                      <a:r>
                        <a:rPr sz="1600" b="1" spc="-10" dirty="0">
                          <a:solidFill>
                            <a:srgbClr val="FFFFFF"/>
                          </a:solidFill>
                          <a:latin typeface="Times New Roman"/>
                          <a:cs typeface="Times New Roman"/>
                        </a:rPr>
                        <a:t>Oranı</a:t>
                      </a:r>
                      <a:r>
                        <a:rPr sz="1600" b="1" dirty="0">
                          <a:solidFill>
                            <a:srgbClr val="FFFFFF"/>
                          </a:solidFill>
                          <a:latin typeface="Times New Roman"/>
                          <a:cs typeface="Times New Roman"/>
                        </a:rPr>
                        <a:t> </a:t>
                      </a:r>
                      <a:r>
                        <a:rPr sz="1600" b="1" spc="-15" dirty="0">
                          <a:solidFill>
                            <a:srgbClr val="FFFFFF"/>
                          </a:solidFill>
                          <a:latin typeface="Times New Roman"/>
                          <a:cs typeface="Times New Roman"/>
                        </a:rPr>
                        <a:t>(%)</a:t>
                      </a:r>
                      <a:endParaRPr sz="1600" dirty="0">
                        <a:latin typeface="Times New Roman"/>
                        <a:cs typeface="Times New Roman"/>
                      </a:endParaRPr>
                    </a:p>
                  </a:txBody>
                  <a:tcPr marL="0" marR="0" marT="635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44208541"/>
                  </a:ext>
                </a:extLst>
              </a:tr>
              <a:tr h="535374">
                <a:tc>
                  <a:txBody>
                    <a:bodyPr/>
                    <a:lstStyle/>
                    <a:p>
                      <a:pPr marL="0" lvl="0" indent="0" algn="l">
                        <a:lnSpc>
                          <a:spcPts val="1835"/>
                        </a:lnSpc>
                      </a:pPr>
                      <a:r>
                        <a:rPr sz="1600" b="1" spc="-15" dirty="0">
                          <a:solidFill>
                            <a:srgbClr val="FFFFFF"/>
                          </a:solidFill>
                          <a:latin typeface="Times New Roman"/>
                          <a:cs typeface="Times New Roman"/>
                        </a:rPr>
                        <a:t>Makine-Teçhizat, </a:t>
                      </a:r>
                      <a:r>
                        <a:rPr sz="1600" b="1" spc="-10" dirty="0">
                          <a:solidFill>
                            <a:srgbClr val="FFFFFF"/>
                          </a:solidFill>
                          <a:latin typeface="Times New Roman"/>
                          <a:cs typeface="Times New Roman"/>
                        </a:rPr>
                        <a:t>Donanım,</a:t>
                      </a:r>
                      <a:r>
                        <a:rPr sz="1600" b="1" spc="25" dirty="0">
                          <a:solidFill>
                            <a:srgbClr val="FFFFFF"/>
                          </a:solidFill>
                          <a:latin typeface="Times New Roman"/>
                          <a:cs typeface="Times New Roman"/>
                        </a:rPr>
                        <a:t> </a:t>
                      </a:r>
                      <a:r>
                        <a:rPr sz="1600" b="1" spc="-10" dirty="0" err="1" smtClean="0">
                          <a:solidFill>
                            <a:srgbClr val="FFFFFF"/>
                          </a:solidFill>
                          <a:latin typeface="Times New Roman"/>
                          <a:cs typeface="Times New Roman"/>
                        </a:rPr>
                        <a:t>Hammadde</a:t>
                      </a:r>
                      <a:r>
                        <a:rPr sz="1600" b="1" spc="-10" dirty="0" smtClean="0">
                          <a:solidFill>
                            <a:srgbClr val="FFFFFF"/>
                          </a:solidFill>
                          <a:latin typeface="Times New Roman"/>
                          <a:cs typeface="Times New Roman"/>
                        </a:rPr>
                        <a:t>,</a:t>
                      </a:r>
                      <a:r>
                        <a:rPr lang="tr-TR" sz="1600" b="0" spc="0" baseline="0" dirty="0" smtClean="0">
                          <a:solidFill>
                            <a:schemeClr val="tx1"/>
                          </a:solidFill>
                          <a:latin typeface="Times New Roman"/>
                          <a:cs typeface="Times New Roman"/>
                        </a:rPr>
                        <a:t> </a:t>
                      </a:r>
                      <a:r>
                        <a:rPr sz="1600" b="1" spc="-35" dirty="0" err="1" smtClean="0">
                          <a:solidFill>
                            <a:srgbClr val="FFFFFF"/>
                          </a:solidFill>
                          <a:latin typeface="Times New Roman"/>
                          <a:cs typeface="Times New Roman"/>
                        </a:rPr>
                        <a:t>Yazılım</a:t>
                      </a:r>
                      <a:r>
                        <a:rPr sz="1600" b="1" spc="-35" dirty="0" smtClean="0">
                          <a:solidFill>
                            <a:srgbClr val="FFFFFF"/>
                          </a:solidFill>
                          <a:latin typeface="Times New Roman"/>
                          <a:cs typeface="Times New Roman"/>
                        </a:rPr>
                        <a:t> </a:t>
                      </a:r>
                      <a:r>
                        <a:rPr sz="1600" b="1" spc="-5" dirty="0">
                          <a:solidFill>
                            <a:srgbClr val="FFFFFF"/>
                          </a:solidFill>
                          <a:latin typeface="Times New Roman"/>
                          <a:cs typeface="Times New Roman"/>
                        </a:rPr>
                        <a:t>ve </a:t>
                      </a:r>
                      <a:r>
                        <a:rPr sz="1600" b="1" spc="-10" dirty="0">
                          <a:solidFill>
                            <a:srgbClr val="FFFFFF"/>
                          </a:solidFill>
                          <a:latin typeface="Times New Roman"/>
                          <a:cs typeface="Times New Roman"/>
                        </a:rPr>
                        <a:t>Hizmet Alımı </a:t>
                      </a:r>
                      <a:r>
                        <a:rPr sz="1600" b="1" spc="-5" dirty="0">
                          <a:solidFill>
                            <a:srgbClr val="FFFFFF"/>
                          </a:solidFill>
                          <a:latin typeface="Times New Roman"/>
                          <a:cs typeface="Times New Roman"/>
                        </a:rPr>
                        <a:t>Giderleri</a:t>
                      </a:r>
                      <a:r>
                        <a:rPr sz="1600" b="1" spc="140" dirty="0">
                          <a:solidFill>
                            <a:srgbClr val="FFFFFF"/>
                          </a:solidFill>
                          <a:latin typeface="Times New Roman"/>
                          <a:cs typeface="Times New Roman"/>
                        </a:rPr>
                        <a:t> </a:t>
                      </a:r>
                      <a:r>
                        <a:rPr sz="1600" b="1" spc="-10" dirty="0">
                          <a:solidFill>
                            <a:srgbClr val="FFFFFF"/>
                          </a:solidFill>
                          <a:latin typeface="Times New Roman"/>
                          <a:cs typeface="Times New Roman"/>
                        </a:rPr>
                        <a:t>Desteği</a:t>
                      </a:r>
                      <a:endParaRPr sz="1600" dirty="0">
                        <a:latin typeface="Times New Roman"/>
                        <a:cs typeface="Times New Roman"/>
                      </a:endParaRPr>
                    </a:p>
                  </a:txBody>
                  <a:tcPr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F81BC"/>
                    </a:solidFill>
                  </a:tcPr>
                </a:tc>
                <a:tc>
                  <a:txBody>
                    <a:bodyPr/>
                    <a:lstStyle/>
                    <a:p>
                      <a:pPr algn="ctr">
                        <a:lnSpc>
                          <a:spcPct val="100000"/>
                        </a:lnSpc>
                        <a:spcBef>
                          <a:spcPts val="869"/>
                        </a:spcBef>
                      </a:pPr>
                      <a:r>
                        <a:rPr sz="1600" spc="-5" dirty="0">
                          <a:latin typeface="Times New Roman"/>
                          <a:cs typeface="Times New Roman"/>
                        </a:rPr>
                        <a:t>400.000</a:t>
                      </a:r>
                      <a:endParaRPr sz="1600" dirty="0">
                        <a:latin typeface="Times New Roman"/>
                        <a:cs typeface="Times New Roman"/>
                      </a:endParaRPr>
                    </a:p>
                  </a:txBody>
                  <a:tcPr marL="0" marR="0" marT="11048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869"/>
                        </a:spcBef>
                      </a:pPr>
                      <a:r>
                        <a:rPr sz="1600" spc="-5" dirty="0">
                          <a:latin typeface="Times New Roman"/>
                          <a:cs typeface="Times New Roman"/>
                        </a:rPr>
                        <a:t>2.000.000</a:t>
                      </a:r>
                      <a:endParaRPr sz="1600">
                        <a:latin typeface="Times New Roman"/>
                        <a:cs typeface="Times New Roman"/>
                      </a:endParaRPr>
                    </a:p>
                  </a:txBody>
                  <a:tcPr marL="0" marR="0" marT="11048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869"/>
                        </a:spcBef>
                      </a:pPr>
                      <a:r>
                        <a:rPr sz="1600" spc="-5" dirty="0">
                          <a:latin typeface="Times New Roman"/>
                          <a:cs typeface="Times New Roman"/>
                        </a:rPr>
                        <a:t>75</a:t>
                      </a:r>
                      <a:endParaRPr sz="1600" dirty="0">
                        <a:latin typeface="Times New Roman"/>
                        <a:cs typeface="Times New Roman"/>
                      </a:endParaRPr>
                    </a:p>
                  </a:txBody>
                  <a:tcPr marL="0" marR="0" marT="11048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4271266972"/>
                  </a:ext>
                </a:extLst>
              </a:tr>
              <a:tr h="758447">
                <a:tc>
                  <a:txBody>
                    <a:bodyPr/>
                    <a:lstStyle/>
                    <a:p>
                      <a:pPr lvl="0" algn="l">
                        <a:lnSpc>
                          <a:spcPts val="1825"/>
                        </a:lnSpc>
                      </a:pPr>
                      <a:r>
                        <a:rPr sz="1600" b="1" spc="-15" dirty="0">
                          <a:solidFill>
                            <a:srgbClr val="FFFFFF"/>
                          </a:solidFill>
                          <a:latin typeface="Times New Roman"/>
                          <a:cs typeface="Times New Roman"/>
                        </a:rPr>
                        <a:t>Makine-Teçhizat, </a:t>
                      </a:r>
                      <a:r>
                        <a:rPr sz="1600" b="1" spc="-10" dirty="0">
                          <a:solidFill>
                            <a:srgbClr val="FFFFFF"/>
                          </a:solidFill>
                          <a:latin typeface="Times New Roman"/>
                          <a:cs typeface="Times New Roman"/>
                        </a:rPr>
                        <a:t>Donanım,</a:t>
                      </a:r>
                      <a:r>
                        <a:rPr sz="1600" b="1" spc="25" dirty="0">
                          <a:solidFill>
                            <a:srgbClr val="FFFFFF"/>
                          </a:solidFill>
                          <a:latin typeface="Times New Roman"/>
                          <a:cs typeface="Times New Roman"/>
                        </a:rPr>
                        <a:t> </a:t>
                      </a:r>
                      <a:r>
                        <a:rPr sz="1600" b="1" spc="-10" dirty="0" err="1" smtClean="0">
                          <a:solidFill>
                            <a:srgbClr val="FFFFFF"/>
                          </a:solidFill>
                          <a:latin typeface="Times New Roman"/>
                          <a:cs typeface="Times New Roman"/>
                        </a:rPr>
                        <a:t>Hammadde</a:t>
                      </a:r>
                      <a:r>
                        <a:rPr sz="1600" b="1" spc="-10" dirty="0" smtClean="0">
                          <a:solidFill>
                            <a:srgbClr val="FFFFFF"/>
                          </a:solidFill>
                          <a:latin typeface="Times New Roman"/>
                          <a:cs typeface="Times New Roman"/>
                        </a:rPr>
                        <a:t>,</a:t>
                      </a:r>
                      <a:r>
                        <a:rPr lang="tr-TR" sz="1600" b="0" spc="0" baseline="0" dirty="0" smtClean="0">
                          <a:solidFill>
                            <a:schemeClr val="tx1"/>
                          </a:solidFill>
                          <a:latin typeface="Times New Roman"/>
                          <a:cs typeface="Times New Roman"/>
                        </a:rPr>
                        <a:t> </a:t>
                      </a:r>
                      <a:r>
                        <a:rPr sz="1600" b="1" spc="-35" dirty="0" err="1" smtClean="0">
                          <a:solidFill>
                            <a:srgbClr val="FFFFFF"/>
                          </a:solidFill>
                          <a:latin typeface="Times New Roman"/>
                          <a:cs typeface="Times New Roman"/>
                        </a:rPr>
                        <a:t>Yazılım</a:t>
                      </a:r>
                      <a:r>
                        <a:rPr sz="1600" b="1" spc="-35" dirty="0" smtClean="0">
                          <a:solidFill>
                            <a:srgbClr val="FFFFFF"/>
                          </a:solidFill>
                          <a:latin typeface="Times New Roman"/>
                          <a:cs typeface="Times New Roman"/>
                        </a:rPr>
                        <a:t> </a:t>
                      </a:r>
                      <a:r>
                        <a:rPr sz="1600" b="1" spc="-5" dirty="0">
                          <a:solidFill>
                            <a:srgbClr val="FFFFFF"/>
                          </a:solidFill>
                          <a:latin typeface="Times New Roman"/>
                          <a:cs typeface="Times New Roman"/>
                        </a:rPr>
                        <a:t>ve </a:t>
                      </a:r>
                      <a:r>
                        <a:rPr sz="1600" b="1" spc="-10" dirty="0">
                          <a:solidFill>
                            <a:srgbClr val="FFFFFF"/>
                          </a:solidFill>
                          <a:latin typeface="Times New Roman"/>
                          <a:cs typeface="Times New Roman"/>
                        </a:rPr>
                        <a:t>Hizmet Alımı </a:t>
                      </a:r>
                      <a:r>
                        <a:rPr sz="1600" b="1" spc="-5" dirty="0">
                          <a:solidFill>
                            <a:srgbClr val="FFFFFF"/>
                          </a:solidFill>
                          <a:latin typeface="Times New Roman"/>
                          <a:cs typeface="Times New Roman"/>
                        </a:rPr>
                        <a:t>Giderleri</a:t>
                      </a:r>
                      <a:r>
                        <a:rPr sz="1600" b="1" spc="140" dirty="0">
                          <a:solidFill>
                            <a:srgbClr val="FFFFFF"/>
                          </a:solidFill>
                          <a:latin typeface="Times New Roman"/>
                          <a:cs typeface="Times New Roman"/>
                        </a:rPr>
                        <a:t> </a:t>
                      </a:r>
                      <a:r>
                        <a:rPr sz="1600" b="1" spc="-10" dirty="0">
                          <a:solidFill>
                            <a:srgbClr val="FFFFFF"/>
                          </a:solidFill>
                          <a:latin typeface="Times New Roman"/>
                          <a:cs typeface="Times New Roman"/>
                        </a:rPr>
                        <a:t>Desteği</a:t>
                      </a:r>
                      <a:endParaRPr sz="1600" dirty="0">
                        <a:latin typeface="Times New Roman"/>
                        <a:cs typeface="Times New Roman"/>
                      </a:endParaRPr>
                    </a:p>
                    <a:p>
                      <a:pPr lvl="0" algn="l">
                        <a:lnSpc>
                          <a:spcPts val="1814"/>
                        </a:lnSpc>
                      </a:pPr>
                      <a:r>
                        <a:rPr sz="1600" b="1" spc="-5" dirty="0">
                          <a:solidFill>
                            <a:srgbClr val="FFFFFF"/>
                          </a:solidFill>
                          <a:latin typeface="Times New Roman"/>
                          <a:cs typeface="Times New Roman"/>
                        </a:rPr>
                        <a:t>(Geri</a:t>
                      </a:r>
                      <a:r>
                        <a:rPr sz="1600" b="1" spc="-35" dirty="0">
                          <a:solidFill>
                            <a:srgbClr val="FFFFFF"/>
                          </a:solidFill>
                          <a:latin typeface="Times New Roman"/>
                          <a:cs typeface="Times New Roman"/>
                        </a:rPr>
                        <a:t> </a:t>
                      </a:r>
                      <a:r>
                        <a:rPr sz="1600" b="1" spc="-10" dirty="0">
                          <a:solidFill>
                            <a:srgbClr val="FFFFFF"/>
                          </a:solidFill>
                          <a:latin typeface="Times New Roman"/>
                          <a:cs typeface="Times New Roman"/>
                        </a:rPr>
                        <a:t>Ödemeli)</a:t>
                      </a:r>
                      <a:endParaRPr sz="1600" dirty="0">
                        <a:latin typeface="Times New Roman"/>
                        <a:cs typeface="Times New Roman"/>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a:txBody>
                    <a:bodyPr/>
                    <a:lstStyle/>
                    <a:p>
                      <a:pPr algn="ctr">
                        <a:lnSpc>
                          <a:spcPct val="100000"/>
                        </a:lnSpc>
                        <a:spcBef>
                          <a:spcPts val="40"/>
                        </a:spcBef>
                      </a:pPr>
                      <a:endParaRPr sz="1600" dirty="0">
                        <a:latin typeface="Times New Roman"/>
                        <a:cs typeface="Times New Roman"/>
                      </a:endParaRPr>
                    </a:p>
                    <a:p>
                      <a:pPr algn="ctr">
                        <a:lnSpc>
                          <a:spcPct val="100000"/>
                        </a:lnSpc>
                      </a:pPr>
                      <a:r>
                        <a:rPr sz="1600" spc="-5" dirty="0">
                          <a:latin typeface="Times New Roman"/>
                          <a:cs typeface="Times New Roman"/>
                        </a:rPr>
                        <a:t>400.000</a:t>
                      </a:r>
                      <a:endParaRPr sz="1600" dirty="0">
                        <a:latin typeface="Times New Roman"/>
                        <a:cs typeface="Times New Roman"/>
                      </a:endParaRPr>
                    </a:p>
                  </a:txBody>
                  <a:tcPr marL="0" marR="0" marT="508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40"/>
                        </a:spcBef>
                      </a:pPr>
                      <a:endParaRPr sz="1600" dirty="0">
                        <a:latin typeface="Times New Roman"/>
                        <a:cs typeface="Times New Roman"/>
                      </a:endParaRPr>
                    </a:p>
                    <a:p>
                      <a:pPr algn="ctr">
                        <a:lnSpc>
                          <a:spcPct val="100000"/>
                        </a:lnSpc>
                      </a:pPr>
                      <a:r>
                        <a:rPr sz="1600" spc="-5" dirty="0">
                          <a:latin typeface="Times New Roman"/>
                          <a:cs typeface="Times New Roman"/>
                        </a:rPr>
                        <a:t>3.000.000</a:t>
                      </a:r>
                      <a:endParaRPr sz="1600" dirty="0">
                        <a:latin typeface="Times New Roman"/>
                        <a:cs typeface="Times New Roman"/>
                      </a:endParaRPr>
                    </a:p>
                  </a:txBody>
                  <a:tcPr marL="0" marR="0" marT="508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40"/>
                        </a:spcBef>
                      </a:pPr>
                      <a:endParaRPr sz="1600" dirty="0">
                        <a:latin typeface="Times New Roman"/>
                        <a:cs typeface="Times New Roman"/>
                      </a:endParaRPr>
                    </a:p>
                    <a:p>
                      <a:pPr marL="3175" algn="ctr">
                        <a:lnSpc>
                          <a:spcPct val="100000"/>
                        </a:lnSpc>
                      </a:pPr>
                      <a:r>
                        <a:rPr sz="1600" spc="-5" dirty="0">
                          <a:latin typeface="Times New Roman"/>
                          <a:cs typeface="Times New Roman"/>
                        </a:rPr>
                        <a:t>75</a:t>
                      </a:r>
                      <a:endParaRPr sz="1600" dirty="0">
                        <a:latin typeface="Times New Roman"/>
                        <a:cs typeface="Times New Roman"/>
                      </a:endParaRPr>
                    </a:p>
                  </a:txBody>
                  <a:tcPr marL="0" marR="0" marT="508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4210779453"/>
                  </a:ext>
                </a:extLst>
              </a:tr>
              <a:tr h="480226">
                <a:tc>
                  <a:txBody>
                    <a:bodyPr/>
                    <a:lstStyle/>
                    <a:p>
                      <a:pPr marL="0" lvl="0" indent="0" algn="l">
                        <a:lnSpc>
                          <a:spcPct val="100000"/>
                        </a:lnSpc>
                      </a:pPr>
                      <a:r>
                        <a:rPr sz="1600" b="1" spc="-10" dirty="0" err="1" smtClean="0">
                          <a:solidFill>
                            <a:srgbClr val="FFFFFF"/>
                          </a:solidFill>
                          <a:latin typeface="Times New Roman"/>
                          <a:cs typeface="Times New Roman"/>
                        </a:rPr>
                        <a:t>Nitelikli</a:t>
                      </a:r>
                      <a:r>
                        <a:rPr sz="1600" b="1" spc="-10" dirty="0" smtClean="0">
                          <a:solidFill>
                            <a:srgbClr val="FFFFFF"/>
                          </a:solidFill>
                          <a:latin typeface="Times New Roman"/>
                          <a:cs typeface="Times New Roman"/>
                        </a:rPr>
                        <a:t> </a:t>
                      </a:r>
                      <a:r>
                        <a:rPr sz="1600" b="1" spc="-5" dirty="0">
                          <a:solidFill>
                            <a:srgbClr val="FFFFFF"/>
                          </a:solidFill>
                          <a:latin typeface="Times New Roman"/>
                          <a:cs typeface="Times New Roman"/>
                        </a:rPr>
                        <a:t>Personel Giderleri</a:t>
                      </a:r>
                      <a:r>
                        <a:rPr sz="1600" b="1" spc="114" dirty="0">
                          <a:solidFill>
                            <a:srgbClr val="FFFFFF"/>
                          </a:solidFill>
                          <a:latin typeface="Times New Roman"/>
                          <a:cs typeface="Times New Roman"/>
                        </a:rPr>
                        <a:t> </a:t>
                      </a:r>
                      <a:r>
                        <a:rPr sz="1600" b="1" spc="-10" dirty="0">
                          <a:solidFill>
                            <a:srgbClr val="FFFFFF"/>
                          </a:solidFill>
                          <a:latin typeface="Times New Roman"/>
                          <a:cs typeface="Times New Roman"/>
                        </a:rPr>
                        <a:t>Desteği</a:t>
                      </a:r>
                      <a:endParaRPr sz="1600" dirty="0">
                        <a:latin typeface="Times New Roman"/>
                        <a:cs typeface="Times New Roman"/>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a:txBody>
                    <a:bodyPr/>
                    <a:lstStyle/>
                    <a:p>
                      <a:pPr algn="ctr">
                        <a:lnSpc>
                          <a:spcPct val="100000"/>
                        </a:lnSpc>
                        <a:spcBef>
                          <a:spcPts val="35"/>
                        </a:spcBef>
                      </a:pPr>
                      <a:endParaRPr sz="1600" dirty="0">
                        <a:latin typeface="Times New Roman"/>
                        <a:cs typeface="Times New Roman"/>
                      </a:endParaRPr>
                    </a:p>
                    <a:p>
                      <a:pPr algn="ctr">
                        <a:lnSpc>
                          <a:spcPct val="100000"/>
                        </a:lnSpc>
                      </a:pPr>
                      <a:r>
                        <a:rPr sz="1600" spc="-5" dirty="0">
                          <a:latin typeface="Times New Roman"/>
                          <a:cs typeface="Times New Roman"/>
                        </a:rPr>
                        <a:t>300.000</a:t>
                      </a:r>
                      <a:endParaRPr sz="1600" dirty="0">
                        <a:latin typeface="Times New Roman"/>
                        <a:cs typeface="Times New Roman"/>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5"/>
                        </a:spcBef>
                      </a:pPr>
                      <a:endParaRPr sz="1600" dirty="0">
                        <a:latin typeface="Times New Roman"/>
                        <a:cs typeface="Times New Roman"/>
                      </a:endParaRPr>
                    </a:p>
                    <a:p>
                      <a:pPr algn="ctr">
                        <a:lnSpc>
                          <a:spcPct val="100000"/>
                        </a:lnSpc>
                      </a:pPr>
                      <a:r>
                        <a:rPr sz="1600" spc="-5" dirty="0">
                          <a:latin typeface="Times New Roman"/>
                          <a:cs typeface="Times New Roman"/>
                        </a:rPr>
                        <a:t>500.000</a:t>
                      </a:r>
                      <a:endParaRPr sz="1600" dirty="0">
                        <a:latin typeface="Times New Roman"/>
                        <a:cs typeface="Times New Roman"/>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5"/>
                        </a:spcBef>
                      </a:pPr>
                      <a:endParaRPr sz="1600" dirty="0">
                        <a:latin typeface="Times New Roman"/>
                        <a:cs typeface="Times New Roman"/>
                      </a:endParaRPr>
                    </a:p>
                    <a:p>
                      <a:pPr marL="1270" algn="ctr">
                        <a:lnSpc>
                          <a:spcPct val="100000"/>
                        </a:lnSpc>
                      </a:pPr>
                      <a:r>
                        <a:rPr sz="1600" spc="-5" dirty="0">
                          <a:latin typeface="Times New Roman"/>
                          <a:cs typeface="Times New Roman"/>
                        </a:rPr>
                        <a:t>100</a:t>
                      </a:r>
                      <a:endParaRPr sz="1600" dirty="0">
                        <a:latin typeface="Times New Roman"/>
                        <a:cs typeface="Times New Roman"/>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472576576"/>
                  </a:ext>
                </a:extLst>
              </a:tr>
              <a:tr h="480226">
                <a:tc>
                  <a:txBody>
                    <a:bodyPr/>
                    <a:lstStyle/>
                    <a:p>
                      <a:pPr marL="0" lvl="0" indent="0" algn="l">
                        <a:lnSpc>
                          <a:spcPct val="100000"/>
                        </a:lnSpc>
                      </a:pPr>
                      <a:r>
                        <a:rPr sz="1600" b="1" spc="-5" dirty="0" smtClean="0">
                          <a:solidFill>
                            <a:srgbClr val="FFFFFF"/>
                          </a:solidFill>
                          <a:latin typeface="Times New Roman"/>
                          <a:cs typeface="Times New Roman"/>
                        </a:rPr>
                        <a:t>Sınai </a:t>
                      </a:r>
                      <a:r>
                        <a:rPr sz="1600" b="1" spc="-5" dirty="0">
                          <a:solidFill>
                            <a:srgbClr val="FFFFFF"/>
                          </a:solidFill>
                          <a:latin typeface="Times New Roman"/>
                          <a:cs typeface="Times New Roman"/>
                        </a:rPr>
                        <a:t>Mülkiyet Hakları Giderleri</a:t>
                      </a:r>
                      <a:r>
                        <a:rPr sz="1600" b="1" spc="75" dirty="0">
                          <a:solidFill>
                            <a:srgbClr val="FFFFFF"/>
                          </a:solidFill>
                          <a:latin typeface="Times New Roman"/>
                          <a:cs typeface="Times New Roman"/>
                        </a:rPr>
                        <a:t> </a:t>
                      </a:r>
                      <a:r>
                        <a:rPr sz="1600" b="1" spc="-5" dirty="0">
                          <a:solidFill>
                            <a:srgbClr val="FFFFFF"/>
                          </a:solidFill>
                          <a:latin typeface="Times New Roman"/>
                          <a:cs typeface="Times New Roman"/>
                        </a:rPr>
                        <a:t>Desteği</a:t>
                      </a:r>
                      <a:endParaRPr sz="1600" dirty="0">
                        <a:latin typeface="Times New Roman"/>
                        <a:cs typeface="Times New Roman"/>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a:txBody>
                    <a:bodyPr/>
                    <a:lstStyle/>
                    <a:p>
                      <a:pPr algn="ctr">
                        <a:lnSpc>
                          <a:spcPct val="100000"/>
                        </a:lnSpc>
                        <a:spcBef>
                          <a:spcPts val="35"/>
                        </a:spcBef>
                      </a:pPr>
                      <a:endParaRPr sz="1600" dirty="0">
                        <a:latin typeface="Times New Roman"/>
                        <a:cs typeface="Times New Roman"/>
                      </a:endParaRPr>
                    </a:p>
                    <a:p>
                      <a:pPr algn="ctr">
                        <a:lnSpc>
                          <a:spcPct val="100000"/>
                        </a:lnSpc>
                      </a:pPr>
                      <a:r>
                        <a:rPr sz="1600" spc="-5" dirty="0">
                          <a:latin typeface="Times New Roman"/>
                          <a:cs typeface="Times New Roman"/>
                        </a:rPr>
                        <a:t>150.000</a:t>
                      </a:r>
                      <a:endParaRPr sz="1600" dirty="0">
                        <a:latin typeface="Times New Roman"/>
                        <a:cs typeface="Times New Roman"/>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5"/>
                        </a:spcBef>
                      </a:pPr>
                      <a:endParaRPr sz="1600" dirty="0">
                        <a:latin typeface="Times New Roman"/>
                        <a:cs typeface="Times New Roman"/>
                      </a:endParaRPr>
                    </a:p>
                    <a:p>
                      <a:pPr algn="ctr">
                        <a:lnSpc>
                          <a:spcPct val="100000"/>
                        </a:lnSpc>
                      </a:pPr>
                      <a:r>
                        <a:rPr sz="1600" spc="-5" dirty="0">
                          <a:latin typeface="Times New Roman"/>
                          <a:cs typeface="Times New Roman"/>
                        </a:rPr>
                        <a:t>200.000</a:t>
                      </a:r>
                      <a:endParaRPr sz="1600" dirty="0">
                        <a:latin typeface="Times New Roman"/>
                        <a:cs typeface="Times New Roman"/>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5"/>
                        </a:spcBef>
                      </a:pPr>
                      <a:endParaRPr sz="1600" dirty="0">
                        <a:latin typeface="Times New Roman"/>
                        <a:cs typeface="Times New Roman"/>
                      </a:endParaRPr>
                    </a:p>
                    <a:p>
                      <a:pPr marL="3175" algn="ctr">
                        <a:lnSpc>
                          <a:spcPct val="100000"/>
                        </a:lnSpc>
                      </a:pPr>
                      <a:r>
                        <a:rPr sz="1600" spc="-5" dirty="0">
                          <a:latin typeface="Times New Roman"/>
                          <a:cs typeface="Times New Roman"/>
                        </a:rPr>
                        <a:t>75</a:t>
                      </a:r>
                      <a:endParaRPr sz="1600" dirty="0">
                        <a:latin typeface="Times New Roman"/>
                        <a:cs typeface="Times New Roman"/>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2521667641"/>
                  </a:ext>
                </a:extLst>
              </a:tr>
              <a:tr h="481465">
                <a:tc>
                  <a:txBody>
                    <a:bodyPr/>
                    <a:lstStyle/>
                    <a:p>
                      <a:pPr marL="0" marR="266700" lvl="0" indent="0" algn="l">
                        <a:lnSpc>
                          <a:spcPct val="100000"/>
                        </a:lnSpc>
                        <a:spcBef>
                          <a:spcPts val="1215"/>
                        </a:spcBef>
                      </a:pPr>
                      <a:r>
                        <a:rPr sz="1600" b="1" spc="-35" dirty="0">
                          <a:solidFill>
                            <a:srgbClr val="FFFFFF"/>
                          </a:solidFill>
                          <a:latin typeface="Times New Roman"/>
                          <a:cs typeface="Times New Roman"/>
                        </a:rPr>
                        <a:t>Test, </a:t>
                      </a:r>
                      <a:r>
                        <a:rPr sz="1600" b="1" spc="-5" dirty="0">
                          <a:solidFill>
                            <a:srgbClr val="FFFFFF"/>
                          </a:solidFill>
                          <a:latin typeface="Times New Roman"/>
                          <a:cs typeface="Times New Roman"/>
                        </a:rPr>
                        <a:t>Analiz ve Belgelendirme Giderleri  </a:t>
                      </a:r>
                      <a:r>
                        <a:rPr sz="1600" b="1" spc="-10" dirty="0">
                          <a:solidFill>
                            <a:srgbClr val="FFFFFF"/>
                          </a:solidFill>
                          <a:latin typeface="Times New Roman"/>
                          <a:cs typeface="Times New Roman"/>
                        </a:rPr>
                        <a:t>Desteği</a:t>
                      </a:r>
                      <a:endParaRPr sz="1600" dirty="0">
                        <a:latin typeface="Times New Roman"/>
                        <a:cs typeface="Times New Roman"/>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a:txBody>
                    <a:bodyPr/>
                    <a:lstStyle/>
                    <a:p>
                      <a:pPr algn="ctr">
                        <a:lnSpc>
                          <a:spcPct val="100000"/>
                        </a:lnSpc>
                        <a:spcBef>
                          <a:spcPts val="45"/>
                        </a:spcBef>
                      </a:pPr>
                      <a:endParaRPr sz="1600">
                        <a:latin typeface="Times New Roman"/>
                        <a:cs typeface="Times New Roman"/>
                      </a:endParaRPr>
                    </a:p>
                    <a:p>
                      <a:pPr algn="ctr">
                        <a:lnSpc>
                          <a:spcPct val="100000"/>
                        </a:lnSpc>
                        <a:spcBef>
                          <a:spcPts val="5"/>
                        </a:spcBef>
                      </a:pPr>
                      <a:r>
                        <a:rPr sz="1600" spc="-5" dirty="0">
                          <a:latin typeface="Times New Roman"/>
                          <a:cs typeface="Times New Roman"/>
                        </a:rPr>
                        <a:t>150.000</a:t>
                      </a:r>
                      <a:endParaRPr sz="1600">
                        <a:latin typeface="Times New Roman"/>
                        <a:cs typeface="Times New Roman"/>
                      </a:endParaRPr>
                    </a:p>
                  </a:txBody>
                  <a:tcPr marL="0" marR="0" marT="571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45"/>
                        </a:spcBef>
                      </a:pPr>
                      <a:endParaRPr sz="1600" dirty="0">
                        <a:latin typeface="Times New Roman"/>
                        <a:cs typeface="Times New Roman"/>
                      </a:endParaRPr>
                    </a:p>
                    <a:p>
                      <a:pPr algn="ctr">
                        <a:lnSpc>
                          <a:spcPct val="100000"/>
                        </a:lnSpc>
                        <a:spcBef>
                          <a:spcPts val="5"/>
                        </a:spcBef>
                      </a:pPr>
                      <a:r>
                        <a:rPr sz="1600" spc="-5" dirty="0">
                          <a:latin typeface="Times New Roman"/>
                          <a:cs typeface="Times New Roman"/>
                        </a:rPr>
                        <a:t>200.000</a:t>
                      </a:r>
                      <a:endParaRPr sz="1600" dirty="0">
                        <a:latin typeface="Times New Roman"/>
                        <a:cs typeface="Times New Roman"/>
                      </a:endParaRPr>
                    </a:p>
                  </a:txBody>
                  <a:tcPr marL="0" marR="0" marT="571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45"/>
                        </a:spcBef>
                      </a:pPr>
                      <a:endParaRPr sz="1600" dirty="0">
                        <a:latin typeface="Times New Roman"/>
                        <a:cs typeface="Times New Roman"/>
                      </a:endParaRPr>
                    </a:p>
                    <a:p>
                      <a:pPr marL="3175" algn="ctr">
                        <a:lnSpc>
                          <a:spcPct val="100000"/>
                        </a:lnSpc>
                        <a:spcBef>
                          <a:spcPts val="5"/>
                        </a:spcBef>
                      </a:pPr>
                      <a:r>
                        <a:rPr sz="1600" spc="-5" dirty="0">
                          <a:latin typeface="Times New Roman"/>
                          <a:cs typeface="Times New Roman"/>
                        </a:rPr>
                        <a:t>75</a:t>
                      </a:r>
                      <a:endParaRPr sz="1600" dirty="0">
                        <a:latin typeface="Times New Roman"/>
                        <a:cs typeface="Times New Roman"/>
                      </a:endParaRPr>
                    </a:p>
                  </a:txBody>
                  <a:tcPr marL="0" marR="0" marT="571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132573144"/>
                  </a:ext>
                </a:extLst>
              </a:tr>
              <a:tr h="475888">
                <a:tc>
                  <a:txBody>
                    <a:bodyPr/>
                    <a:lstStyle/>
                    <a:p>
                      <a:pPr marL="0" lvl="0" indent="0" algn="l">
                        <a:lnSpc>
                          <a:spcPct val="100000"/>
                        </a:lnSpc>
                      </a:pPr>
                      <a:r>
                        <a:rPr sz="1600" b="1" spc="-5" dirty="0" err="1" smtClean="0">
                          <a:solidFill>
                            <a:srgbClr val="FFFFFF"/>
                          </a:solidFill>
                          <a:latin typeface="Times New Roman"/>
                          <a:cs typeface="Times New Roman"/>
                        </a:rPr>
                        <a:t>Diğer</a:t>
                      </a:r>
                      <a:r>
                        <a:rPr sz="1600" b="1" spc="-5" dirty="0" smtClean="0">
                          <a:solidFill>
                            <a:srgbClr val="FFFFFF"/>
                          </a:solidFill>
                          <a:latin typeface="Times New Roman"/>
                          <a:cs typeface="Times New Roman"/>
                        </a:rPr>
                        <a:t> </a:t>
                      </a:r>
                      <a:r>
                        <a:rPr sz="1600" b="1" spc="-5" dirty="0">
                          <a:solidFill>
                            <a:srgbClr val="FFFFFF"/>
                          </a:solidFill>
                          <a:latin typeface="Times New Roman"/>
                          <a:cs typeface="Times New Roman"/>
                        </a:rPr>
                        <a:t>Giderler</a:t>
                      </a:r>
                      <a:r>
                        <a:rPr sz="1600" b="1" spc="-70" dirty="0">
                          <a:solidFill>
                            <a:srgbClr val="FFFFFF"/>
                          </a:solidFill>
                          <a:latin typeface="Times New Roman"/>
                          <a:cs typeface="Times New Roman"/>
                        </a:rPr>
                        <a:t> </a:t>
                      </a:r>
                      <a:r>
                        <a:rPr sz="1600" b="1" spc="-10" dirty="0">
                          <a:solidFill>
                            <a:srgbClr val="FFFFFF"/>
                          </a:solidFill>
                          <a:latin typeface="Times New Roman"/>
                          <a:cs typeface="Times New Roman"/>
                        </a:rPr>
                        <a:t>Desteği</a:t>
                      </a:r>
                      <a:endParaRPr sz="1600" dirty="0">
                        <a:latin typeface="Times New Roman"/>
                        <a:cs typeface="Times New Roman"/>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4F81BC"/>
                    </a:solidFill>
                  </a:tcPr>
                </a:tc>
                <a:tc>
                  <a:txBody>
                    <a:bodyPr/>
                    <a:lstStyle/>
                    <a:p>
                      <a:pPr algn="ctr">
                        <a:lnSpc>
                          <a:spcPct val="100000"/>
                        </a:lnSpc>
                      </a:pPr>
                      <a:endParaRPr sz="1600" dirty="0">
                        <a:latin typeface="Times New Roman"/>
                        <a:cs typeface="Times New Roman"/>
                      </a:endParaRPr>
                    </a:p>
                    <a:p>
                      <a:pPr algn="ctr">
                        <a:lnSpc>
                          <a:spcPct val="100000"/>
                        </a:lnSpc>
                      </a:pPr>
                      <a:r>
                        <a:rPr sz="1600" spc="-5" dirty="0">
                          <a:latin typeface="Times New Roman"/>
                          <a:cs typeface="Times New Roman"/>
                        </a:rPr>
                        <a:t>100.000</a:t>
                      </a:r>
                      <a:endParaRPr sz="16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algn="ctr">
                        <a:lnSpc>
                          <a:spcPct val="100000"/>
                        </a:lnSpc>
                      </a:pPr>
                      <a:endParaRPr sz="1600" dirty="0">
                        <a:latin typeface="Times New Roman"/>
                        <a:cs typeface="Times New Roman"/>
                      </a:endParaRPr>
                    </a:p>
                    <a:p>
                      <a:pPr algn="ctr">
                        <a:lnSpc>
                          <a:spcPct val="100000"/>
                        </a:lnSpc>
                      </a:pPr>
                      <a:r>
                        <a:rPr sz="1600" spc="-5" dirty="0">
                          <a:latin typeface="Times New Roman"/>
                          <a:cs typeface="Times New Roman"/>
                        </a:rPr>
                        <a:t>100.000</a:t>
                      </a:r>
                      <a:endParaRPr sz="16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algn="ctr">
                        <a:lnSpc>
                          <a:spcPct val="100000"/>
                        </a:lnSpc>
                      </a:pPr>
                      <a:endParaRPr sz="1600" dirty="0">
                        <a:latin typeface="Times New Roman"/>
                        <a:cs typeface="Times New Roman"/>
                      </a:endParaRPr>
                    </a:p>
                    <a:p>
                      <a:pPr marL="3175" algn="ctr">
                        <a:lnSpc>
                          <a:spcPct val="100000"/>
                        </a:lnSpc>
                      </a:pPr>
                      <a:r>
                        <a:rPr sz="1600" spc="-5" dirty="0">
                          <a:latin typeface="Times New Roman"/>
                          <a:cs typeface="Times New Roman"/>
                        </a:rPr>
                        <a:t>75</a:t>
                      </a:r>
                      <a:endParaRPr sz="16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461433411"/>
                  </a:ext>
                </a:extLst>
              </a:tr>
              <a:tr h="297430">
                <a:tc>
                  <a:txBody>
                    <a:bodyPr/>
                    <a:lstStyle/>
                    <a:p>
                      <a:pPr marL="457200" lvl="1" indent="0" algn="l" defTabSz="914400" rtl="0" eaLnBrk="1" latinLnBrk="0" hangingPunct="1">
                        <a:lnSpc>
                          <a:spcPct val="100000"/>
                        </a:lnSpc>
                      </a:pPr>
                      <a:r>
                        <a:rPr lang="tr-TR" sz="1400" b="1" i="1" kern="1200" spc="-5" dirty="0" smtClean="0">
                          <a:solidFill>
                            <a:srgbClr val="FFFFFF"/>
                          </a:solidFill>
                          <a:latin typeface="Times New Roman"/>
                          <a:ea typeface="+mn-ea"/>
                          <a:cs typeface="Times New Roman"/>
                        </a:rPr>
                        <a:t>Proje Danışmanlık Desteği </a:t>
                      </a:r>
                      <a:endParaRPr sz="1400" b="1" i="1" kern="1200" spc="-5" dirty="0">
                        <a:solidFill>
                          <a:srgbClr val="FFFFFF"/>
                        </a:solidFill>
                        <a:latin typeface="Times New Roman"/>
                        <a:ea typeface="+mn-ea"/>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C"/>
                    </a:solidFill>
                  </a:tcPr>
                </a:tc>
                <a:tc>
                  <a:txBody>
                    <a:bodyPr/>
                    <a:lstStyle/>
                    <a:p>
                      <a:pPr algn="ctr">
                        <a:lnSpc>
                          <a:spcPct val="100000"/>
                        </a:lnSpc>
                      </a:pPr>
                      <a:r>
                        <a:rPr lang="tr-TR" sz="1400" i="1" dirty="0" smtClean="0">
                          <a:latin typeface="Times New Roman"/>
                          <a:cs typeface="Times New Roman"/>
                        </a:rPr>
                        <a:t>40.000</a:t>
                      </a:r>
                      <a:endParaRPr sz="1400" i="1"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algn="ctr">
                        <a:lnSpc>
                          <a:spcPct val="100000"/>
                        </a:lnSpc>
                      </a:pPr>
                      <a:r>
                        <a:rPr lang="tr-TR" sz="1400" i="1" dirty="0" smtClean="0">
                          <a:latin typeface="Times New Roman"/>
                          <a:cs typeface="Times New Roman"/>
                        </a:rPr>
                        <a:t>40.000</a:t>
                      </a:r>
                      <a:endParaRPr sz="1400" i="1"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1" u="none" strike="noStrike" kern="1200" cap="none" spc="-5" normalizeH="0" baseline="0" noProof="0" smtClean="0">
                          <a:ln>
                            <a:noFill/>
                          </a:ln>
                          <a:solidFill>
                            <a:prstClr val="black"/>
                          </a:solidFill>
                          <a:effectLst/>
                          <a:uLnTx/>
                          <a:uFillTx/>
                          <a:latin typeface="Times New Roman"/>
                          <a:ea typeface="+mn-ea"/>
                          <a:cs typeface="Times New Roman"/>
                        </a:rPr>
                        <a:t>75</a:t>
                      </a:r>
                      <a:endParaRPr kumimoji="0" lang="tr-TR" sz="1400" b="0" i="1" u="none" strike="noStrike" kern="1200" cap="none" spc="0" normalizeH="0" baseline="0" noProof="0" dirty="0">
                        <a:ln>
                          <a:noFill/>
                        </a:ln>
                        <a:solidFill>
                          <a:prstClr val="black"/>
                        </a:solidFill>
                        <a:effectLst/>
                        <a:uLnTx/>
                        <a:uFillTx/>
                        <a:latin typeface="Times New Roman"/>
                        <a:ea typeface="+mn-ea"/>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188343801"/>
                  </a:ext>
                </a:extLst>
              </a:tr>
              <a:tr h="297430">
                <a:tc>
                  <a:txBody>
                    <a:bodyPr/>
                    <a:lstStyle/>
                    <a:p>
                      <a:pPr marL="457200" lvl="1" indent="0" algn="l" defTabSz="914400" rtl="0" eaLnBrk="1" latinLnBrk="0" hangingPunct="1">
                        <a:lnSpc>
                          <a:spcPct val="100000"/>
                        </a:lnSpc>
                      </a:pPr>
                      <a:r>
                        <a:rPr lang="tr-TR" sz="1400" b="1" i="1" kern="1200" spc="-5" dirty="0" smtClean="0">
                          <a:solidFill>
                            <a:srgbClr val="FFFFFF"/>
                          </a:solidFill>
                          <a:latin typeface="Times New Roman"/>
                          <a:ea typeface="+mn-ea"/>
                          <a:cs typeface="Times New Roman"/>
                        </a:rPr>
                        <a:t>Eğitim Desteği </a:t>
                      </a:r>
                      <a:endParaRPr sz="1400" b="1" i="1" kern="1200" spc="-5" dirty="0">
                        <a:solidFill>
                          <a:srgbClr val="FFFFFF"/>
                        </a:solidFill>
                        <a:latin typeface="Times New Roman"/>
                        <a:ea typeface="+mn-ea"/>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C"/>
                    </a:solidFill>
                  </a:tcPr>
                </a:tc>
                <a:tc>
                  <a:txBody>
                    <a:bodyPr/>
                    <a:lstStyle/>
                    <a:p>
                      <a:pPr algn="ctr">
                        <a:lnSpc>
                          <a:spcPct val="100000"/>
                        </a:lnSpc>
                      </a:pPr>
                      <a:r>
                        <a:rPr lang="tr-TR" sz="1400" i="1" dirty="0" smtClean="0">
                          <a:latin typeface="Times New Roman"/>
                          <a:cs typeface="Times New Roman"/>
                        </a:rPr>
                        <a:t>40.000</a:t>
                      </a:r>
                      <a:endParaRPr sz="1400" i="1"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algn="ctr">
                        <a:lnSpc>
                          <a:spcPct val="100000"/>
                        </a:lnSpc>
                      </a:pPr>
                      <a:r>
                        <a:rPr lang="tr-TR" sz="1400" i="1" dirty="0" smtClean="0">
                          <a:latin typeface="Times New Roman"/>
                          <a:cs typeface="Times New Roman"/>
                        </a:rPr>
                        <a:t>40.000</a:t>
                      </a:r>
                      <a:endParaRPr sz="1400" i="1"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1" u="none" strike="noStrike" kern="1200" cap="none" spc="-5" normalizeH="0" baseline="0" noProof="0" smtClean="0">
                          <a:ln>
                            <a:noFill/>
                          </a:ln>
                          <a:solidFill>
                            <a:prstClr val="black"/>
                          </a:solidFill>
                          <a:effectLst/>
                          <a:uLnTx/>
                          <a:uFillTx/>
                          <a:latin typeface="Times New Roman"/>
                          <a:ea typeface="+mn-ea"/>
                          <a:cs typeface="Times New Roman"/>
                        </a:rPr>
                        <a:t>75</a:t>
                      </a:r>
                      <a:endParaRPr kumimoji="0" lang="tr-TR" sz="1400" b="0" i="1" u="none" strike="noStrike" kern="1200" cap="none" spc="0" normalizeH="0" baseline="0" noProof="0" dirty="0">
                        <a:ln>
                          <a:noFill/>
                        </a:ln>
                        <a:solidFill>
                          <a:prstClr val="black"/>
                        </a:solidFill>
                        <a:effectLst/>
                        <a:uLnTx/>
                        <a:uFillTx/>
                        <a:latin typeface="Times New Roman"/>
                        <a:ea typeface="+mn-ea"/>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98959164"/>
                  </a:ext>
                </a:extLst>
              </a:tr>
              <a:tr h="297430">
                <a:tc>
                  <a:txBody>
                    <a:bodyPr/>
                    <a:lstStyle/>
                    <a:p>
                      <a:pPr marL="457200" lvl="1" indent="0" algn="l" defTabSz="914400" rtl="0" eaLnBrk="1" latinLnBrk="0" hangingPunct="1">
                        <a:lnSpc>
                          <a:spcPct val="100000"/>
                        </a:lnSpc>
                      </a:pPr>
                      <a:r>
                        <a:rPr lang="tr-TR" sz="1400" b="1" i="1" kern="1200" spc="-5" dirty="0" smtClean="0">
                          <a:solidFill>
                            <a:srgbClr val="FFFFFF"/>
                          </a:solidFill>
                          <a:latin typeface="Times New Roman"/>
                          <a:ea typeface="+mn-ea"/>
                          <a:cs typeface="Times New Roman"/>
                        </a:rPr>
                        <a:t>Proje Tanıtım Desteği</a:t>
                      </a:r>
                      <a:endParaRPr sz="1400" b="1" i="1" kern="1200" spc="-5" dirty="0">
                        <a:solidFill>
                          <a:srgbClr val="FFFFFF"/>
                        </a:solidFill>
                        <a:latin typeface="Times New Roman"/>
                        <a:ea typeface="+mn-ea"/>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4F81BC"/>
                    </a:solidFill>
                  </a:tcPr>
                </a:tc>
                <a:tc>
                  <a:txBody>
                    <a:bodyPr/>
                    <a:lstStyle/>
                    <a:p>
                      <a:pPr algn="ctr">
                        <a:lnSpc>
                          <a:spcPct val="100000"/>
                        </a:lnSpc>
                      </a:pPr>
                      <a:r>
                        <a:rPr lang="tr-TR" sz="1400" i="1" dirty="0" smtClean="0">
                          <a:latin typeface="Times New Roman"/>
                          <a:cs typeface="Times New Roman"/>
                        </a:rPr>
                        <a:t>30.000</a:t>
                      </a:r>
                      <a:endParaRPr sz="1400" i="1"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algn="ctr">
                        <a:lnSpc>
                          <a:spcPct val="100000"/>
                        </a:lnSpc>
                      </a:pPr>
                      <a:r>
                        <a:rPr lang="tr-TR" sz="1400" i="1" dirty="0" smtClean="0">
                          <a:latin typeface="Times New Roman"/>
                          <a:cs typeface="Times New Roman"/>
                        </a:rPr>
                        <a:t>30.000</a:t>
                      </a:r>
                      <a:endParaRPr sz="1400" i="1"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1" u="none" strike="noStrike" kern="1200" cap="none" spc="-5" normalizeH="0" baseline="0" noProof="0" smtClean="0">
                          <a:ln>
                            <a:noFill/>
                          </a:ln>
                          <a:solidFill>
                            <a:prstClr val="black"/>
                          </a:solidFill>
                          <a:effectLst/>
                          <a:uLnTx/>
                          <a:uFillTx/>
                          <a:latin typeface="Times New Roman"/>
                          <a:ea typeface="+mn-ea"/>
                          <a:cs typeface="Times New Roman"/>
                        </a:rPr>
                        <a:t>75</a:t>
                      </a:r>
                      <a:endParaRPr kumimoji="0" lang="tr-TR" sz="1400" b="0" i="1" u="none" strike="noStrike" kern="1200" cap="none" spc="0" normalizeH="0" baseline="0" noProof="0" dirty="0">
                        <a:ln>
                          <a:noFill/>
                        </a:ln>
                        <a:solidFill>
                          <a:prstClr val="black"/>
                        </a:solidFill>
                        <a:effectLst/>
                        <a:uLnTx/>
                        <a:uFillTx/>
                        <a:latin typeface="Times New Roman"/>
                        <a:ea typeface="+mn-ea"/>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extLst>
                  <a:ext uri="{0D108BD9-81ED-4DB2-BD59-A6C34878D82A}">
                    <a16:rowId xmlns:a16="http://schemas.microsoft.com/office/drawing/2014/main" val="823139565"/>
                  </a:ext>
                </a:extLst>
              </a:tr>
              <a:tr h="505631">
                <a:tc>
                  <a:txBody>
                    <a:bodyPr/>
                    <a:lstStyle/>
                    <a:p>
                      <a:pPr marL="457200" lvl="1" indent="0" algn="l" defTabSz="914400" rtl="0" eaLnBrk="1" latinLnBrk="0" hangingPunct="1">
                        <a:lnSpc>
                          <a:spcPct val="100000"/>
                        </a:lnSpc>
                      </a:pPr>
                      <a:r>
                        <a:rPr lang="tr-TR" sz="1400" b="1" i="1" kern="1200" spc="-5" dirty="0" smtClean="0">
                          <a:solidFill>
                            <a:srgbClr val="FFFFFF"/>
                          </a:solidFill>
                          <a:latin typeface="Times New Roman"/>
                          <a:ea typeface="+mn-ea"/>
                          <a:cs typeface="Times New Roman"/>
                        </a:rPr>
                        <a:t>Yurtiçi ve Yurtdışı Kongre/Konferans/Fuar Ziyareti/Teknolojik İşbirliği Ziyareti Desteği</a:t>
                      </a:r>
                      <a:endParaRPr sz="1400" b="1" i="1" kern="1200" spc="-5" dirty="0">
                        <a:solidFill>
                          <a:srgbClr val="FFFFFF"/>
                        </a:solidFill>
                        <a:latin typeface="Times New Roman"/>
                        <a:ea typeface="+mn-ea"/>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4F81BC"/>
                    </a:solidFill>
                  </a:tcPr>
                </a:tc>
                <a:tc>
                  <a:txBody>
                    <a:bodyPr/>
                    <a:lstStyle/>
                    <a:p>
                      <a:pPr algn="ctr">
                        <a:lnSpc>
                          <a:spcPct val="100000"/>
                        </a:lnSpc>
                      </a:pPr>
                      <a:r>
                        <a:rPr lang="tr-TR" sz="1400" i="1" dirty="0" smtClean="0">
                          <a:latin typeface="Times New Roman"/>
                          <a:cs typeface="Times New Roman"/>
                        </a:rPr>
                        <a:t>40.000</a:t>
                      </a:r>
                      <a:endParaRPr sz="1400" i="1"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algn="ctr">
                        <a:lnSpc>
                          <a:spcPct val="100000"/>
                        </a:lnSpc>
                      </a:pPr>
                      <a:r>
                        <a:rPr lang="tr-TR" sz="1400" i="1" dirty="0" smtClean="0">
                          <a:latin typeface="Times New Roman"/>
                          <a:cs typeface="Times New Roman"/>
                        </a:rPr>
                        <a:t>40.000</a:t>
                      </a:r>
                      <a:endParaRPr sz="1400" i="1"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tc>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1" u="none" strike="noStrike" kern="1200" cap="none" spc="-5" normalizeH="0" baseline="0" noProof="0" dirty="0" smtClean="0">
                          <a:ln>
                            <a:noFill/>
                          </a:ln>
                          <a:solidFill>
                            <a:prstClr val="black"/>
                          </a:solidFill>
                          <a:effectLst/>
                          <a:uLnTx/>
                          <a:uFillTx/>
                          <a:latin typeface="Times New Roman"/>
                          <a:ea typeface="+mn-ea"/>
                          <a:cs typeface="Times New Roman"/>
                        </a:rPr>
                        <a:t>75</a:t>
                      </a:r>
                      <a:endParaRPr kumimoji="0" lang="tr-TR" sz="1400" b="0" i="1" u="none" strike="noStrike" kern="1200" cap="none" spc="0" normalizeH="0" baseline="0" noProof="0" dirty="0">
                        <a:ln>
                          <a:noFill/>
                        </a:ln>
                        <a:solidFill>
                          <a:prstClr val="black"/>
                        </a:solidFill>
                        <a:effectLst/>
                        <a:uLnTx/>
                        <a:uFillTx/>
                        <a:latin typeface="Times New Roman"/>
                        <a:ea typeface="+mn-ea"/>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9ECF4"/>
                    </a:solidFill>
                  </a:tcPr>
                </a:tc>
                <a:extLst>
                  <a:ext uri="{0D108BD9-81ED-4DB2-BD59-A6C34878D82A}">
                    <a16:rowId xmlns:a16="http://schemas.microsoft.com/office/drawing/2014/main" val="1788998009"/>
                  </a:ext>
                </a:extLst>
              </a:tr>
              <a:tr h="312302">
                <a:tc>
                  <a:txBody>
                    <a:bodyPr/>
                    <a:lstStyle/>
                    <a:p>
                      <a:pPr lvl="0" algn="l">
                        <a:lnSpc>
                          <a:spcPts val="1830"/>
                        </a:lnSpc>
                      </a:pPr>
                      <a:r>
                        <a:rPr sz="1600" b="1" spc="-10" dirty="0">
                          <a:solidFill>
                            <a:srgbClr val="FFFFFF"/>
                          </a:solidFill>
                          <a:latin typeface="Times New Roman"/>
                          <a:cs typeface="Times New Roman"/>
                        </a:rPr>
                        <a:t>TOPLAM</a:t>
                      </a:r>
                      <a:endParaRPr sz="1600" dirty="0">
                        <a:latin typeface="Times New Roman"/>
                        <a:cs typeface="Times New Roman"/>
                      </a:endParaRPr>
                    </a:p>
                  </a:txBody>
                  <a:tcPr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a:txBody>
                    <a:bodyPr/>
                    <a:lstStyle/>
                    <a:p>
                      <a:pPr marL="0" indent="0" algn="ctr">
                        <a:lnSpc>
                          <a:spcPts val="1830"/>
                        </a:lnSpc>
                      </a:pPr>
                      <a:r>
                        <a:rPr sz="1600" spc="-5" dirty="0">
                          <a:latin typeface="Times New Roman"/>
                          <a:cs typeface="Times New Roman"/>
                        </a:rPr>
                        <a:t>1.500.000</a:t>
                      </a:r>
                      <a:r>
                        <a:rPr sz="1600" spc="-110" dirty="0">
                          <a:latin typeface="Times New Roman"/>
                          <a:cs typeface="Times New Roman"/>
                        </a:rPr>
                        <a:t> </a:t>
                      </a:r>
                      <a:r>
                        <a:rPr sz="1600" spc="-5" dirty="0">
                          <a:latin typeface="Times New Roman"/>
                          <a:cs typeface="Times New Roman"/>
                        </a:rPr>
                        <a:t>TL</a:t>
                      </a:r>
                      <a:endParaRPr sz="16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0" indent="0" algn="ctr">
                        <a:lnSpc>
                          <a:spcPts val="1830"/>
                        </a:lnSpc>
                      </a:pPr>
                      <a:r>
                        <a:rPr sz="1600" spc="-5" dirty="0">
                          <a:latin typeface="Times New Roman"/>
                          <a:cs typeface="Times New Roman"/>
                        </a:rPr>
                        <a:t>6.000.000</a:t>
                      </a:r>
                      <a:r>
                        <a:rPr sz="1600" spc="-110" dirty="0">
                          <a:latin typeface="Times New Roman"/>
                          <a:cs typeface="Times New Roman"/>
                        </a:rPr>
                        <a:t> </a:t>
                      </a:r>
                      <a:r>
                        <a:rPr sz="1600" spc="-5" dirty="0">
                          <a:latin typeface="Times New Roman"/>
                          <a:cs typeface="Times New Roman"/>
                        </a:rPr>
                        <a:t>TL</a:t>
                      </a:r>
                      <a:endParaRPr sz="16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tc>
                  <a:txBody>
                    <a:bodyPr/>
                    <a:lstStyle/>
                    <a:p>
                      <a:pPr algn="ctr">
                        <a:lnSpc>
                          <a:spcPct val="100000"/>
                        </a:lnSpc>
                      </a:pPr>
                      <a:endParaRPr sz="16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326821243"/>
                  </a:ext>
                </a:extLst>
              </a:tr>
            </a:tbl>
          </a:graphicData>
        </a:graphic>
      </p:graphicFrame>
    </p:spTree>
    <p:extLst>
      <p:ext uri="{BB962C8B-B14F-4D97-AF65-F5344CB8AC3E}">
        <p14:creationId xmlns:p14="http://schemas.microsoft.com/office/powerpoint/2010/main" val="246915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37747" y="333756"/>
            <a:ext cx="960120" cy="676656"/>
          </a:xfrm>
          <a:prstGeom prst="rect">
            <a:avLst/>
          </a:prstGeom>
          <a:blipFill>
            <a:blip r:embed="rId53"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367120" y="208580"/>
            <a:ext cx="10514666" cy="874598"/>
          </a:xfrm>
          <a:prstGeom prst="rect">
            <a:avLst/>
          </a:prstGeom>
        </p:spPr>
        <p:txBody>
          <a:bodyPr vert="horz" wrap="square" lIns="0" tIns="12700" rIns="0" bIns="0" rtlCol="0" anchor="ctr">
            <a:spAutoFit/>
          </a:bodyPr>
          <a:lstStyle/>
          <a:p>
            <a:pPr marL="12700">
              <a:lnSpc>
                <a:spcPct val="100000"/>
              </a:lnSpc>
              <a:spcBef>
                <a:spcPts val="100"/>
              </a:spcBef>
            </a:pPr>
            <a:r>
              <a:rPr sz="2800" b="1" spc="-20" dirty="0">
                <a:solidFill>
                  <a:srgbClr val="0F243E"/>
                </a:solidFill>
                <a:effectLst>
                  <a:outerShdw blurRad="38100" dist="38100" dir="2700000" algn="tl">
                    <a:srgbClr val="000000">
                      <a:alpha val="43137"/>
                    </a:srgbClr>
                  </a:outerShdw>
                </a:effectLst>
                <a:latin typeface="Times New Roman"/>
                <a:cs typeface="Times New Roman"/>
              </a:rPr>
              <a:t>Ar-Ge, Ür-Ge ve İnovasyon </a:t>
            </a:r>
            <a:r>
              <a:rPr sz="2800" b="1" spc="-20" dirty="0" err="1">
                <a:solidFill>
                  <a:srgbClr val="0F243E"/>
                </a:solidFill>
                <a:effectLst>
                  <a:outerShdw blurRad="38100" dist="38100" dir="2700000" algn="tl">
                    <a:srgbClr val="000000">
                      <a:alpha val="43137"/>
                    </a:srgbClr>
                  </a:outerShdw>
                </a:effectLst>
                <a:latin typeface="Times New Roman"/>
                <a:cs typeface="Times New Roman"/>
              </a:rPr>
              <a:t>Destek</a:t>
            </a:r>
            <a:r>
              <a:rPr sz="2800" b="1" spc="-20" dirty="0">
                <a:solidFill>
                  <a:srgbClr val="0F243E"/>
                </a:solidFill>
                <a:effectLst>
                  <a:outerShdw blurRad="38100" dist="38100" dir="2700000" algn="tl">
                    <a:srgbClr val="000000">
                      <a:alpha val="43137"/>
                    </a:srgbClr>
                  </a:outerShdw>
                </a:effectLst>
                <a:latin typeface="Times New Roman"/>
                <a:cs typeface="Times New Roman"/>
              </a:rPr>
              <a:t> </a:t>
            </a:r>
            <a:r>
              <a:rPr sz="2800" b="1" spc="-20" dirty="0" err="1">
                <a:solidFill>
                  <a:srgbClr val="0F243E"/>
                </a:solidFill>
                <a:effectLst>
                  <a:outerShdw blurRad="38100" dist="38100" dir="2700000" algn="tl">
                    <a:srgbClr val="000000">
                      <a:alpha val="43137"/>
                    </a:srgbClr>
                  </a:outerShdw>
                </a:effectLst>
                <a:latin typeface="Times New Roman"/>
                <a:cs typeface="Times New Roman"/>
              </a:rPr>
              <a:t>Programı</a:t>
            </a:r>
            <a:r>
              <a:rPr lang="tr-TR" sz="2800" b="1" spc="-20" dirty="0">
                <a:solidFill>
                  <a:srgbClr val="0F243E"/>
                </a:solidFill>
                <a:effectLst>
                  <a:outerShdw blurRad="38100" dist="38100" dir="2700000" algn="tl">
                    <a:srgbClr val="000000">
                      <a:alpha val="43137"/>
                    </a:srgbClr>
                  </a:outerShdw>
                </a:effectLst>
                <a:latin typeface="Times New Roman"/>
                <a:cs typeface="Times New Roman"/>
              </a:rPr>
              <a:t/>
            </a:r>
            <a:br>
              <a:rPr lang="tr-TR" sz="2800" b="1" spc="-20" dirty="0">
                <a:solidFill>
                  <a:srgbClr val="0F243E"/>
                </a:solidFill>
                <a:effectLst>
                  <a:outerShdw blurRad="38100" dist="38100" dir="2700000" algn="tl">
                    <a:srgbClr val="000000">
                      <a:alpha val="43137"/>
                    </a:srgbClr>
                  </a:outerShdw>
                </a:effectLst>
                <a:latin typeface="Times New Roman"/>
                <a:cs typeface="Times New Roman"/>
              </a:rPr>
            </a:br>
            <a:r>
              <a:rPr lang="tr-TR" sz="2800" b="1" spc="-20" dirty="0">
                <a:solidFill>
                  <a:srgbClr val="0F243E"/>
                </a:solidFill>
                <a:effectLst>
                  <a:outerShdw blurRad="38100" dist="38100" dir="2700000" algn="tl">
                    <a:srgbClr val="000000">
                      <a:alpha val="43137"/>
                    </a:srgbClr>
                  </a:outerShdw>
                </a:effectLst>
                <a:latin typeface="Times New Roman"/>
                <a:cs typeface="Times New Roman"/>
              </a:rPr>
              <a:t>2021-01 Proje Teklif Çağrısı</a:t>
            </a:r>
            <a:endParaRPr sz="2800" b="1" spc="-20" dirty="0">
              <a:solidFill>
                <a:srgbClr val="0F243E"/>
              </a:solidFill>
              <a:effectLst>
                <a:outerShdw blurRad="38100" dist="38100" dir="2700000" algn="tl">
                  <a:srgbClr val="000000">
                    <a:alpha val="43137"/>
                  </a:srgbClr>
                </a:outerShdw>
              </a:effectLst>
              <a:latin typeface="Times New Roman"/>
              <a:cs typeface="Times New Roman"/>
            </a:endParaRPr>
          </a:p>
        </p:txBody>
      </p:sp>
      <p:sp>
        <p:nvSpPr>
          <p:cNvPr id="3" name="İçerik Yer Tutucusu 2"/>
          <p:cNvSpPr>
            <a:spLocks noGrp="1"/>
          </p:cNvSpPr>
          <p:nvPr>
            <p:ph idx="1"/>
          </p:nvPr>
        </p:nvSpPr>
        <p:spPr>
          <a:xfrm>
            <a:off x="435445" y="1294712"/>
            <a:ext cx="11475720" cy="5318876"/>
          </a:xfrm>
        </p:spPr>
        <p:txBody>
          <a:bodyPr/>
          <a:lstStyle/>
          <a:p>
            <a:pPr marL="467995" lvl="0" indent="0" algn="just">
              <a:lnSpc>
                <a:spcPct val="100000"/>
              </a:lnSpc>
              <a:spcBef>
                <a:spcPts val="0"/>
              </a:spcBef>
              <a:buNone/>
            </a:pPr>
            <a:endParaRPr lang="tr-TR" sz="2400" spc="-10" dirty="0" smtClean="0">
              <a:solidFill>
                <a:prstClr val="black"/>
              </a:solidFill>
              <a:latin typeface="Times New Roman"/>
              <a:cs typeface="Times New Roman"/>
            </a:endParaRPr>
          </a:p>
          <a:p>
            <a:pPr marL="467995" lvl="0" indent="0" algn="just">
              <a:lnSpc>
                <a:spcPct val="100000"/>
              </a:lnSpc>
              <a:spcBef>
                <a:spcPts val="0"/>
              </a:spcBef>
              <a:buNone/>
            </a:pPr>
            <a:endParaRPr lang="tr-TR" sz="2400" spc="-10" dirty="0" smtClean="0">
              <a:solidFill>
                <a:prstClr val="black"/>
              </a:solidFill>
              <a:latin typeface="Times New Roman"/>
              <a:cs typeface="Times New Roman"/>
            </a:endParaRPr>
          </a:p>
          <a:p>
            <a:pPr marL="467995" indent="0" algn="just">
              <a:lnSpc>
                <a:spcPct val="100000"/>
              </a:lnSpc>
              <a:spcBef>
                <a:spcPts val="0"/>
              </a:spcBef>
              <a:buNone/>
              <a:tabLst>
                <a:tab pos="812165" algn="l"/>
              </a:tabLst>
            </a:pPr>
            <a:endParaRPr lang="tr-TR" sz="2400" dirty="0" smtClean="0">
              <a:latin typeface="Times New Roman" panose="02020603050405020304" pitchFamily="18" charset="0"/>
              <a:cs typeface="Times New Roman" panose="02020603050405020304" pitchFamily="18" charset="0"/>
            </a:endParaRPr>
          </a:p>
          <a:p>
            <a:pPr marL="467995" indent="0" algn="just">
              <a:lnSpc>
                <a:spcPct val="100000"/>
              </a:lnSpc>
              <a:spcBef>
                <a:spcPts val="0"/>
              </a:spcBef>
              <a:buNone/>
              <a:tabLst>
                <a:tab pos="812165" algn="l"/>
              </a:tabLst>
            </a:pPr>
            <a:endParaRPr lang="tr-TR" sz="2400" spc="-5" dirty="0">
              <a:solidFill>
                <a:prstClr val="black"/>
              </a:solidFill>
              <a:latin typeface="Times New Roman" panose="02020603050405020304" pitchFamily="18" charset="0"/>
              <a:cs typeface="Times New Roman" panose="02020603050405020304" pitchFamily="18" charset="0"/>
            </a:endParaRPr>
          </a:p>
        </p:txBody>
      </p:sp>
      <p:grpSp>
        <p:nvGrpSpPr>
          <p:cNvPr id="5" name="Grup 4"/>
          <p:cNvGrpSpPr/>
          <p:nvPr/>
        </p:nvGrpSpPr>
        <p:grpSpPr>
          <a:xfrm>
            <a:off x="247578" y="1239564"/>
            <a:ext cx="10905121" cy="4848391"/>
            <a:chOff x="-619496" y="1684343"/>
            <a:chExt cx="9036891" cy="4526570"/>
          </a:xfrm>
        </p:grpSpPr>
        <p:grpSp>
          <p:nvGrpSpPr>
            <p:cNvPr id="6" name="Group 67"/>
            <p:cNvGrpSpPr>
              <a:grpSpLocks noChangeAspect="1"/>
            </p:cNvGrpSpPr>
            <p:nvPr/>
          </p:nvGrpSpPr>
          <p:grpSpPr>
            <a:xfrm>
              <a:off x="6947321" y="2270743"/>
              <a:ext cx="1470074" cy="1483078"/>
              <a:chOff x="9268877" y="1596791"/>
              <a:chExt cx="1005840" cy="1014737"/>
            </a:xfrm>
          </p:grpSpPr>
          <p:sp>
            <p:nvSpPr>
              <p:cNvPr id="96" name="Arc 66"/>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97" name="Arc 64"/>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cxnSp>
          <p:nvCxnSpPr>
            <p:cNvPr id="7" name="Straight Connector 5"/>
            <p:cNvCxnSpPr/>
            <p:nvPr/>
          </p:nvCxnSpPr>
          <p:spPr>
            <a:xfrm>
              <a:off x="1132084" y="2270743"/>
              <a:ext cx="6561161"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l 7"/>
            <p:cNvSpPr>
              <a:spLocks noChangeAspect="1"/>
            </p:cNvSpPr>
            <p:nvPr/>
          </p:nvSpPr>
          <p:spPr>
            <a:xfrm>
              <a:off x="1986872"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9" name="Oval 8"/>
            <p:cNvSpPr>
              <a:spLocks noChangeAspect="1"/>
            </p:cNvSpPr>
            <p:nvPr/>
          </p:nvSpPr>
          <p:spPr>
            <a:xfrm>
              <a:off x="4203139"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0" name="Oval 9"/>
            <p:cNvSpPr>
              <a:spLocks noChangeAspect="1"/>
            </p:cNvSpPr>
            <p:nvPr/>
          </p:nvSpPr>
          <p:spPr>
            <a:xfrm>
              <a:off x="6419407"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Connector 7"/>
            <p:cNvCxnSpPr/>
            <p:nvPr/>
          </p:nvCxnSpPr>
          <p:spPr>
            <a:xfrm flipV="1">
              <a:off x="1484729" y="3753769"/>
              <a:ext cx="6210000" cy="51"/>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4"/>
            <p:cNvCxnSpPr/>
            <p:nvPr/>
          </p:nvCxnSpPr>
          <p:spPr>
            <a:xfrm flipV="1">
              <a:off x="1483987" y="5236796"/>
              <a:ext cx="6210000" cy="51"/>
            </a:xfrm>
            <a:prstGeom prst="line">
              <a:avLst/>
            </a:prstGeom>
            <a:ln w="1524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91"/>
            <p:cNvSpPr txBox="1"/>
            <p:nvPr/>
          </p:nvSpPr>
          <p:spPr>
            <a:xfrm>
              <a:off x="1064659" y="2321280"/>
              <a:ext cx="2017887" cy="365823"/>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7" b="1" i="0" u="none" strike="noStrike" kern="0" cap="none" spc="0" normalizeH="0" baseline="0" noProof="0" dirty="0" smtClean="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rPr>
                <a:t>Başvuru</a:t>
              </a:r>
              <a:r>
                <a:rPr kumimoji="0" lang="tr-TR" sz="1600" b="1" i="0" u="none" strike="noStrike" kern="0" cap="none" spc="0" normalizeH="0" baseline="0" noProof="0" dirty="0" smtClean="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rPr>
                <a:t>(Çağrı Süresi İçinde)</a:t>
              </a:r>
              <a:endParaRPr kumimoji="0" lang="en-US" sz="1600"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15" name="TextBox 92"/>
            <p:cNvSpPr txBox="1"/>
            <p:nvPr/>
          </p:nvSpPr>
          <p:spPr>
            <a:xfrm>
              <a:off x="3875667" y="2338611"/>
              <a:ext cx="853397" cy="335509"/>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7"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rPr>
                <a:t>Kontrol</a:t>
              </a:r>
              <a:endParaRPr kumimoji="0" lang="en-US" sz="2007"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16" name="TextBox 94"/>
            <p:cNvSpPr txBox="1"/>
            <p:nvPr/>
          </p:nvSpPr>
          <p:spPr>
            <a:xfrm>
              <a:off x="967683" y="2576801"/>
              <a:ext cx="2273429" cy="490815"/>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1606" b="0" i="0" u="none" strike="noStrike" kern="0" cap="none" spc="0" normalizeH="0" baseline="0" noProof="0" dirty="0" smtClean="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E-devlet üzerinden</a:t>
              </a:r>
              <a:r>
                <a:rPr kumimoji="0" lang="en-US" sz="1606" b="0" i="0" u="none" strike="noStrike" kern="0" cap="none" spc="0" normalizeH="0" baseline="0" noProof="0" dirty="0" smtClean="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 </a:t>
              </a:r>
              <a:r>
                <a:rPr kumimoji="0" lang="en-US" sz="1606" b="0" i="0" u="none" strike="noStrike" kern="0" cap="none" spc="0" normalizeH="0" baseline="0" noProof="0" dirty="0" err="1" smtClean="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Uygulama</a:t>
              </a:r>
              <a:r>
                <a:rPr kumimoji="0" lang="en-US" sz="1606" b="0" i="0" u="none" strike="noStrike" kern="0" cap="none" spc="0" normalizeH="0" baseline="0" noProof="0" dirty="0" smtClean="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 </a:t>
              </a:r>
              <a:r>
                <a:rPr kumimoji="0" lang="en-US" sz="1606" b="0" i="0" u="none" strike="noStrike" kern="0" cap="none" spc="0" normalizeH="0" baseline="0" noProof="0" dirty="0" err="1" smtClean="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Birimlerine</a:t>
              </a:r>
              <a:endParaRPr kumimoji="0" lang="en-US"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17" name="TextBox 95"/>
            <p:cNvSpPr txBox="1"/>
            <p:nvPr/>
          </p:nvSpPr>
          <p:spPr>
            <a:xfrm>
              <a:off x="3407942" y="2656085"/>
              <a:ext cx="1735063" cy="284156"/>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E</a:t>
              </a:r>
              <a:r>
                <a:rPr kumimoji="0" lang="en-US" sz="1606" b="0" i="0" u="none" strike="noStrike" kern="0" cap="none" spc="0" normalizeH="0" baseline="0" noProof="0" dirty="0" err="1">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ksiklerin</a:t>
              </a:r>
              <a:r>
                <a:rPr kumimoji="0" lang="tr-TR"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 bildirilmesi</a:t>
              </a:r>
              <a:endParaRPr kumimoji="0" lang="en-US"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18" name="TextBox 93"/>
            <p:cNvSpPr txBox="1"/>
            <p:nvPr/>
          </p:nvSpPr>
          <p:spPr>
            <a:xfrm>
              <a:off x="6035032" y="2324855"/>
              <a:ext cx="992129" cy="335509"/>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7"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rPr>
                <a:t>Düzeltme</a:t>
              </a:r>
              <a:endParaRPr kumimoji="0" lang="en-US" sz="2007"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19" name="TextBox 96"/>
            <p:cNvSpPr txBox="1"/>
            <p:nvPr/>
          </p:nvSpPr>
          <p:spPr>
            <a:xfrm>
              <a:off x="5128821" y="2549044"/>
              <a:ext cx="2854482" cy="490527"/>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Düzeltme istenen başvurunun tekrar sunulması </a:t>
              </a:r>
              <a:endParaRPr kumimoji="0" lang="en-US"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grpSp>
          <p:nvGrpSpPr>
            <p:cNvPr id="20" name="POWER_USER_ID_ICONS_Gavel"/>
            <p:cNvGrpSpPr>
              <a:grpSpLocks noChangeAspect="1"/>
            </p:cNvGrpSpPr>
            <p:nvPr>
              <p:custDataLst>
                <p:tags r:id="rId6"/>
              </p:custDataLst>
            </p:nvPr>
          </p:nvGrpSpPr>
          <p:grpSpPr>
            <a:xfrm>
              <a:off x="4083508" y="1731573"/>
              <a:ext cx="403436" cy="326506"/>
              <a:chOff x="-1958181" y="55563"/>
              <a:chExt cx="715963" cy="579438"/>
            </a:xfrm>
            <a:solidFill>
              <a:schemeClr val="tx2"/>
            </a:solidFill>
          </p:grpSpPr>
          <p:sp>
            <p:nvSpPr>
              <p:cNvPr id="90" name="POWER_USER_ID_ICONS_Gavel"/>
              <p:cNvSpPr>
                <a:spLocks noChangeArrowheads="1"/>
              </p:cNvSpPr>
              <p:nvPr>
                <p:custDataLst>
                  <p:tags r:id="rId46"/>
                </p:custDataLst>
              </p:nvPr>
            </p:nvSpPr>
            <p:spPr bwMode="auto">
              <a:xfrm>
                <a:off x="-1532731" y="560388"/>
                <a:ext cx="209550" cy="74613"/>
              </a:xfrm>
              <a:prstGeom prst="rect">
                <a:avLst/>
              </a:prstGeom>
              <a:grpFill/>
              <a:ln w="9525">
                <a:noFill/>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91" name="POWER_USER_ID_ICONS_Gavel"/>
              <p:cNvSpPr>
                <a:spLocks noChangeArrowheads="1"/>
              </p:cNvSpPr>
              <p:nvPr>
                <p:custDataLst>
                  <p:tags r:id="rId47"/>
                </p:custDataLst>
              </p:nvPr>
            </p:nvSpPr>
            <p:spPr bwMode="auto">
              <a:xfrm>
                <a:off x="-1643856" y="604838"/>
                <a:ext cx="401638" cy="30163"/>
              </a:xfrm>
              <a:prstGeom prst="rect">
                <a:avLst/>
              </a:prstGeom>
              <a:grpFill/>
              <a:ln w="9525">
                <a:noFill/>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92" name="POWER_USER_ID_ICONS_Gavel"/>
              <p:cNvSpPr>
                <a:spLocks/>
              </p:cNvSpPr>
              <p:nvPr>
                <p:custDataLst>
                  <p:tags r:id="rId48"/>
                </p:custDataLst>
              </p:nvPr>
            </p:nvSpPr>
            <p:spPr bwMode="auto">
              <a:xfrm>
                <a:off x="-1593056" y="176213"/>
                <a:ext cx="152400" cy="161925"/>
              </a:xfrm>
              <a:custGeom>
                <a:avLst/>
                <a:gdLst>
                  <a:gd name="T0" fmla="*/ 222 w 257"/>
                  <a:gd name="T1" fmla="*/ 90 h 270"/>
                  <a:gd name="T2" fmla="*/ 156 w 257"/>
                  <a:gd name="T3" fmla="*/ 0 h 270"/>
                  <a:gd name="T4" fmla="*/ 0 w 257"/>
                  <a:gd name="T5" fmla="*/ 86 h 270"/>
                  <a:gd name="T6" fmla="*/ 39 w 257"/>
                  <a:gd name="T7" fmla="*/ 192 h 270"/>
                  <a:gd name="T8" fmla="*/ 94 w 257"/>
                  <a:gd name="T9" fmla="*/ 270 h 270"/>
                  <a:gd name="T10" fmla="*/ 257 w 257"/>
                  <a:gd name="T11" fmla="*/ 180 h 270"/>
                  <a:gd name="T12" fmla="*/ 222 w 257"/>
                  <a:gd name="T13" fmla="*/ 90 h 270"/>
                </a:gdLst>
                <a:ahLst/>
                <a:cxnLst>
                  <a:cxn ang="0">
                    <a:pos x="T0" y="T1"/>
                  </a:cxn>
                  <a:cxn ang="0">
                    <a:pos x="T2" y="T3"/>
                  </a:cxn>
                  <a:cxn ang="0">
                    <a:pos x="T4" y="T5"/>
                  </a:cxn>
                  <a:cxn ang="0">
                    <a:pos x="T6" y="T7"/>
                  </a:cxn>
                  <a:cxn ang="0">
                    <a:pos x="T8" y="T9"/>
                  </a:cxn>
                  <a:cxn ang="0">
                    <a:pos x="T10" y="T11"/>
                  </a:cxn>
                  <a:cxn ang="0">
                    <a:pos x="T12" y="T13"/>
                  </a:cxn>
                </a:cxnLst>
                <a:rect l="0" t="0" r="r" b="b"/>
                <a:pathLst>
                  <a:path w="257" h="270">
                    <a:moveTo>
                      <a:pt x="222" y="90"/>
                    </a:moveTo>
                    <a:cubicBezTo>
                      <a:pt x="203" y="54"/>
                      <a:pt x="180" y="23"/>
                      <a:pt x="156" y="0"/>
                    </a:cubicBezTo>
                    <a:lnTo>
                      <a:pt x="0" y="86"/>
                    </a:lnTo>
                    <a:cubicBezTo>
                      <a:pt x="7" y="119"/>
                      <a:pt x="20" y="156"/>
                      <a:pt x="39" y="192"/>
                    </a:cubicBezTo>
                    <a:cubicBezTo>
                      <a:pt x="55" y="222"/>
                      <a:pt x="74" y="249"/>
                      <a:pt x="94" y="270"/>
                    </a:cubicBezTo>
                    <a:lnTo>
                      <a:pt x="257" y="180"/>
                    </a:lnTo>
                    <a:cubicBezTo>
                      <a:pt x="250" y="151"/>
                      <a:pt x="238" y="121"/>
                      <a:pt x="222" y="90"/>
                    </a:cubicBezTo>
                    <a:close/>
                  </a:path>
                </a:pathLst>
              </a:custGeom>
              <a:grpFill/>
              <a:ln w="9525">
                <a:noFill/>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93" name="POWER_USER_ID_ICONS_Gavel"/>
              <p:cNvSpPr>
                <a:spLocks/>
              </p:cNvSpPr>
              <p:nvPr>
                <p:custDataLst>
                  <p:tags r:id="rId49"/>
                </p:custDataLst>
              </p:nvPr>
            </p:nvSpPr>
            <p:spPr bwMode="auto">
              <a:xfrm>
                <a:off x="-1575594" y="273050"/>
                <a:ext cx="231775" cy="184150"/>
              </a:xfrm>
              <a:custGeom>
                <a:avLst/>
                <a:gdLst>
                  <a:gd name="T0" fmla="*/ 376 w 388"/>
                  <a:gd name="T1" fmla="*/ 96 h 309"/>
                  <a:gd name="T2" fmla="*/ 341 w 388"/>
                  <a:gd name="T3" fmla="*/ 31 h 309"/>
                  <a:gd name="T4" fmla="*/ 278 w 388"/>
                  <a:gd name="T5" fmla="*/ 12 h 309"/>
                  <a:gd name="T6" fmla="*/ 31 w 388"/>
                  <a:gd name="T7" fmla="*/ 149 h 309"/>
                  <a:gd name="T8" fmla="*/ 12 w 388"/>
                  <a:gd name="T9" fmla="*/ 213 h 309"/>
                  <a:gd name="T10" fmla="*/ 47 w 388"/>
                  <a:gd name="T11" fmla="*/ 278 h 309"/>
                  <a:gd name="T12" fmla="*/ 110 w 388"/>
                  <a:gd name="T13" fmla="*/ 297 h 309"/>
                  <a:gd name="T14" fmla="*/ 357 w 388"/>
                  <a:gd name="T15" fmla="*/ 160 h 309"/>
                  <a:gd name="T16" fmla="*/ 376 w 388"/>
                  <a:gd name="T17" fmla="*/ 9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09">
                    <a:moveTo>
                      <a:pt x="376" y="96"/>
                    </a:moveTo>
                    <a:lnTo>
                      <a:pt x="341" y="31"/>
                    </a:lnTo>
                    <a:cubicBezTo>
                      <a:pt x="328" y="8"/>
                      <a:pt x="300" y="0"/>
                      <a:pt x="278" y="12"/>
                    </a:cubicBezTo>
                    <a:lnTo>
                      <a:pt x="31" y="149"/>
                    </a:lnTo>
                    <a:cubicBezTo>
                      <a:pt x="8" y="161"/>
                      <a:pt x="0" y="190"/>
                      <a:pt x="12" y="213"/>
                    </a:cubicBezTo>
                    <a:lnTo>
                      <a:pt x="47" y="278"/>
                    </a:lnTo>
                    <a:cubicBezTo>
                      <a:pt x="60" y="301"/>
                      <a:pt x="88" y="309"/>
                      <a:pt x="110" y="297"/>
                    </a:cubicBezTo>
                    <a:lnTo>
                      <a:pt x="357" y="160"/>
                    </a:lnTo>
                    <a:cubicBezTo>
                      <a:pt x="380" y="148"/>
                      <a:pt x="388" y="119"/>
                      <a:pt x="376" y="96"/>
                    </a:cubicBezTo>
                    <a:close/>
                  </a:path>
                </a:pathLst>
              </a:custGeom>
              <a:grpFill/>
              <a:ln w="9525">
                <a:noFill/>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94" name="POWER_USER_ID_ICONS_Gavel"/>
              <p:cNvSpPr>
                <a:spLocks/>
              </p:cNvSpPr>
              <p:nvPr>
                <p:custDataLst>
                  <p:tags r:id="rId50"/>
                </p:custDataLst>
              </p:nvPr>
            </p:nvSpPr>
            <p:spPr bwMode="auto">
              <a:xfrm>
                <a:off x="-1958181" y="268288"/>
                <a:ext cx="396875" cy="231775"/>
              </a:xfrm>
              <a:custGeom>
                <a:avLst/>
                <a:gdLst>
                  <a:gd name="T0" fmla="*/ 11 w 666"/>
                  <a:gd name="T1" fmla="*/ 361 h 388"/>
                  <a:gd name="T2" fmla="*/ 56 w 666"/>
                  <a:gd name="T3" fmla="*/ 381 h 388"/>
                  <a:gd name="T4" fmla="*/ 648 w 666"/>
                  <a:gd name="T5" fmla="*/ 75 h 388"/>
                  <a:gd name="T6" fmla="*/ 655 w 666"/>
                  <a:gd name="T7" fmla="*/ 29 h 388"/>
                  <a:gd name="T8" fmla="*/ 654 w 666"/>
                  <a:gd name="T9" fmla="*/ 27 h 388"/>
                  <a:gd name="T10" fmla="*/ 609 w 666"/>
                  <a:gd name="T11" fmla="*/ 8 h 388"/>
                  <a:gd name="T12" fmla="*/ 17 w 666"/>
                  <a:gd name="T13" fmla="*/ 313 h 388"/>
                  <a:gd name="T14" fmla="*/ 10 w 666"/>
                  <a:gd name="T15" fmla="*/ 360 h 388"/>
                  <a:gd name="T16" fmla="*/ 11 w 666"/>
                  <a:gd name="T17" fmla="*/ 36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388">
                    <a:moveTo>
                      <a:pt x="11" y="361"/>
                    </a:moveTo>
                    <a:cubicBezTo>
                      <a:pt x="21" y="379"/>
                      <a:pt x="42" y="388"/>
                      <a:pt x="56" y="381"/>
                    </a:cubicBezTo>
                    <a:lnTo>
                      <a:pt x="648" y="75"/>
                    </a:lnTo>
                    <a:cubicBezTo>
                      <a:pt x="663" y="68"/>
                      <a:pt x="666" y="47"/>
                      <a:pt x="655" y="29"/>
                    </a:cubicBezTo>
                    <a:lnTo>
                      <a:pt x="654" y="27"/>
                    </a:lnTo>
                    <a:cubicBezTo>
                      <a:pt x="644" y="9"/>
                      <a:pt x="624" y="0"/>
                      <a:pt x="609" y="8"/>
                    </a:cubicBezTo>
                    <a:lnTo>
                      <a:pt x="17" y="313"/>
                    </a:lnTo>
                    <a:cubicBezTo>
                      <a:pt x="3" y="320"/>
                      <a:pt x="0" y="341"/>
                      <a:pt x="10" y="360"/>
                    </a:cubicBezTo>
                    <a:lnTo>
                      <a:pt x="11" y="361"/>
                    </a:lnTo>
                    <a:close/>
                  </a:path>
                </a:pathLst>
              </a:custGeom>
              <a:grpFill/>
              <a:ln w="9525">
                <a:noFill/>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95" name="POWER_USER_ID_ICONS_Gavel"/>
              <p:cNvSpPr>
                <a:spLocks/>
              </p:cNvSpPr>
              <p:nvPr>
                <p:custDataLst>
                  <p:tags r:id="rId51"/>
                </p:custDataLst>
              </p:nvPr>
            </p:nvSpPr>
            <p:spPr bwMode="auto">
              <a:xfrm>
                <a:off x="-1696244" y="55563"/>
                <a:ext cx="231775" cy="185738"/>
              </a:xfrm>
              <a:custGeom>
                <a:avLst/>
                <a:gdLst>
                  <a:gd name="T0" fmla="*/ 12 w 388"/>
                  <a:gd name="T1" fmla="*/ 213 h 310"/>
                  <a:gd name="T2" fmla="*/ 30 w 388"/>
                  <a:gd name="T3" fmla="*/ 150 h 310"/>
                  <a:gd name="T4" fmla="*/ 277 w 388"/>
                  <a:gd name="T5" fmla="*/ 13 h 310"/>
                  <a:gd name="T6" fmla="*/ 340 w 388"/>
                  <a:gd name="T7" fmla="*/ 31 h 310"/>
                  <a:gd name="T8" fmla="*/ 375 w 388"/>
                  <a:gd name="T9" fmla="*/ 97 h 310"/>
                  <a:gd name="T10" fmla="*/ 357 w 388"/>
                  <a:gd name="T11" fmla="*/ 161 h 310"/>
                  <a:gd name="T12" fmla="*/ 110 w 388"/>
                  <a:gd name="T13" fmla="*/ 298 h 310"/>
                  <a:gd name="T14" fmla="*/ 47 w 388"/>
                  <a:gd name="T15" fmla="*/ 279 h 310"/>
                  <a:gd name="T16" fmla="*/ 12 w 388"/>
                  <a:gd name="T17" fmla="*/ 21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10">
                    <a:moveTo>
                      <a:pt x="12" y="213"/>
                    </a:moveTo>
                    <a:cubicBezTo>
                      <a:pt x="0" y="191"/>
                      <a:pt x="8" y="162"/>
                      <a:pt x="30" y="150"/>
                    </a:cubicBezTo>
                    <a:lnTo>
                      <a:pt x="277" y="13"/>
                    </a:lnTo>
                    <a:cubicBezTo>
                      <a:pt x="300" y="0"/>
                      <a:pt x="328" y="9"/>
                      <a:pt x="340" y="31"/>
                    </a:cubicBezTo>
                    <a:lnTo>
                      <a:pt x="375" y="97"/>
                    </a:lnTo>
                    <a:cubicBezTo>
                      <a:pt x="388" y="120"/>
                      <a:pt x="379" y="148"/>
                      <a:pt x="357" y="161"/>
                    </a:cubicBezTo>
                    <a:lnTo>
                      <a:pt x="110" y="298"/>
                    </a:lnTo>
                    <a:cubicBezTo>
                      <a:pt x="87" y="310"/>
                      <a:pt x="59" y="302"/>
                      <a:pt x="47" y="279"/>
                    </a:cubicBezTo>
                    <a:lnTo>
                      <a:pt x="12" y="213"/>
                    </a:lnTo>
                    <a:close/>
                  </a:path>
                </a:pathLst>
              </a:custGeom>
              <a:grpFill/>
              <a:ln w="9525">
                <a:noFill/>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grpSp>
        <p:grpSp>
          <p:nvGrpSpPr>
            <p:cNvPr id="21" name="POWER_USER_ID_ICONS_Big_Idea"/>
            <p:cNvGrpSpPr>
              <a:grpSpLocks noChangeAspect="1"/>
            </p:cNvGrpSpPr>
            <p:nvPr>
              <p:custDataLst>
                <p:tags r:id="rId7"/>
              </p:custDataLst>
            </p:nvPr>
          </p:nvGrpSpPr>
          <p:grpSpPr bwMode="auto">
            <a:xfrm>
              <a:off x="1903977" y="1684343"/>
              <a:ext cx="353773" cy="372365"/>
              <a:chOff x="3544" y="-299"/>
              <a:chExt cx="4110" cy="4326"/>
            </a:xfrm>
            <a:solidFill>
              <a:schemeClr val="tx2"/>
            </a:solidFill>
          </p:grpSpPr>
          <p:sp>
            <p:nvSpPr>
              <p:cNvPr id="81" name="Freeform 1368"/>
              <p:cNvSpPr>
                <a:spLocks noEditPoints="1"/>
              </p:cNvSpPr>
              <p:nvPr/>
            </p:nvSpPr>
            <p:spPr bwMode="auto">
              <a:xfrm>
                <a:off x="4897" y="1236"/>
                <a:ext cx="393" cy="372"/>
              </a:xfrm>
              <a:custGeom>
                <a:avLst/>
                <a:gdLst>
                  <a:gd name="T0" fmla="*/ 59 w 116"/>
                  <a:gd name="T1" fmla="*/ 110 h 110"/>
                  <a:gd name="T2" fmla="*/ 3 w 116"/>
                  <a:gd name="T3" fmla="*/ 76 h 110"/>
                  <a:gd name="T4" fmla="*/ 0 w 116"/>
                  <a:gd name="T5" fmla="*/ 71 h 110"/>
                  <a:gd name="T6" fmla="*/ 0 w 116"/>
                  <a:gd name="T7" fmla="*/ 0 h 110"/>
                  <a:gd name="T8" fmla="*/ 116 w 116"/>
                  <a:gd name="T9" fmla="*/ 0 h 110"/>
                  <a:gd name="T10" fmla="*/ 116 w 116"/>
                  <a:gd name="T11" fmla="*/ 77 h 110"/>
                  <a:gd name="T12" fmla="*/ 113 w 116"/>
                  <a:gd name="T13" fmla="*/ 82 h 110"/>
                  <a:gd name="T14" fmla="*/ 59 w 116"/>
                  <a:gd name="T15" fmla="*/ 110 h 110"/>
                  <a:gd name="T16" fmla="*/ 35 w 116"/>
                  <a:gd name="T17" fmla="*/ 60 h 110"/>
                  <a:gd name="T18" fmla="*/ 59 w 116"/>
                  <a:gd name="T19" fmla="*/ 75 h 110"/>
                  <a:gd name="T20" fmla="*/ 82 w 116"/>
                  <a:gd name="T21" fmla="*/ 64 h 110"/>
                  <a:gd name="T22" fmla="*/ 82 w 116"/>
                  <a:gd name="T23" fmla="*/ 34 h 110"/>
                  <a:gd name="T24" fmla="*/ 35 w 116"/>
                  <a:gd name="T25" fmla="*/ 34 h 110"/>
                  <a:gd name="T26" fmla="*/ 35 w 116"/>
                  <a:gd name="T27"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0">
                    <a:moveTo>
                      <a:pt x="59" y="110"/>
                    </a:moveTo>
                    <a:cubicBezTo>
                      <a:pt x="38" y="110"/>
                      <a:pt x="19" y="99"/>
                      <a:pt x="3" y="76"/>
                    </a:cubicBezTo>
                    <a:lnTo>
                      <a:pt x="0" y="71"/>
                    </a:lnTo>
                    <a:lnTo>
                      <a:pt x="0" y="0"/>
                    </a:lnTo>
                    <a:lnTo>
                      <a:pt x="116" y="0"/>
                    </a:lnTo>
                    <a:lnTo>
                      <a:pt x="116" y="77"/>
                    </a:lnTo>
                    <a:lnTo>
                      <a:pt x="113" y="82"/>
                    </a:lnTo>
                    <a:cubicBezTo>
                      <a:pt x="110" y="85"/>
                      <a:pt x="90" y="110"/>
                      <a:pt x="59" y="110"/>
                    </a:cubicBezTo>
                    <a:close/>
                    <a:moveTo>
                      <a:pt x="35" y="60"/>
                    </a:moveTo>
                    <a:cubicBezTo>
                      <a:pt x="43" y="70"/>
                      <a:pt x="51" y="75"/>
                      <a:pt x="59" y="75"/>
                    </a:cubicBezTo>
                    <a:cubicBezTo>
                      <a:pt x="68" y="75"/>
                      <a:pt x="76" y="69"/>
                      <a:pt x="82" y="64"/>
                    </a:cubicBezTo>
                    <a:lnTo>
                      <a:pt x="82" y="34"/>
                    </a:lnTo>
                    <a:lnTo>
                      <a:pt x="35" y="34"/>
                    </a:lnTo>
                    <a:lnTo>
                      <a:pt x="35" y="60"/>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82" name="Freeform 1369"/>
              <p:cNvSpPr>
                <a:spLocks/>
              </p:cNvSpPr>
              <p:nvPr/>
            </p:nvSpPr>
            <p:spPr bwMode="auto">
              <a:xfrm>
                <a:off x="6551" y="558"/>
                <a:ext cx="318" cy="678"/>
              </a:xfrm>
              <a:custGeom>
                <a:avLst/>
                <a:gdLst>
                  <a:gd name="T0" fmla="*/ 74 w 94"/>
                  <a:gd name="T1" fmla="*/ 182 h 200"/>
                  <a:gd name="T2" fmla="*/ 23 w 94"/>
                  <a:gd name="T3" fmla="*/ 34 h 200"/>
                  <a:gd name="T4" fmla="*/ 49 w 94"/>
                  <a:gd name="T5" fmla="*/ 26 h 200"/>
                  <a:gd name="T6" fmla="*/ 93 w 94"/>
                  <a:gd name="T7" fmla="*/ 159 h 200"/>
                  <a:gd name="T8" fmla="*/ 74 w 94"/>
                  <a:gd name="T9" fmla="*/ 182 h 200"/>
                </a:gdLst>
                <a:ahLst/>
                <a:cxnLst>
                  <a:cxn ang="0">
                    <a:pos x="T0" y="T1"/>
                  </a:cxn>
                  <a:cxn ang="0">
                    <a:pos x="T2" y="T3"/>
                  </a:cxn>
                  <a:cxn ang="0">
                    <a:pos x="T4" y="T5"/>
                  </a:cxn>
                  <a:cxn ang="0">
                    <a:pos x="T6" y="T7"/>
                  </a:cxn>
                  <a:cxn ang="0">
                    <a:pos x="T8" y="T9"/>
                  </a:cxn>
                </a:cxnLst>
                <a:rect l="0" t="0" r="r" b="b"/>
                <a:pathLst>
                  <a:path w="94" h="200">
                    <a:moveTo>
                      <a:pt x="74" y="182"/>
                    </a:moveTo>
                    <a:cubicBezTo>
                      <a:pt x="53" y="149"/>
                      <a:pt x="65" y="95"/>
                      <a:pt x="23" y="34"/>
                    </a:cubicBezTo>
                    <a:cubicBezTo>
                      <a:pt x="0" y="0"/>
                      <a:pt x="37" y="8"/>
                      <a:pt x="49" y="26"/>
                    </a:cubicBezTo>
                    <a:cubicBezTo>
                      <a:pt x="64" y="49"/>
                      <a:pt x="88" y="125"/>
                      <a:pt x="93" y="159"/>
                    </a:cubicBezTo>
                    <a:cubicBezTo>
                      <a:pt x="94" y="167"/>
                      <a:pt x="86" y="200"/>
                      <a:pt x="74" y="182"/>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83" name="Freeform 1370"/>
              <p:cNvSpPr>
                <a:spLocks/>
              </p:cNvSpPr>
              <p:nvPr/>
            </p:nvSpPr>
            <p:spPr bwMode="auto">
              <a:xfrm>
                <a:off x="6694" y="334"/>
                <a:ext cx="253" cy="678"/>
              </a:xfrm>
              <a:custGeom>
                <a:avLst/>
                <a:gdLst>
                  <a:gd name="T0" fmla="*/ 57 w 75"/>
                  <a:gd name="T1" fmla="*/ 181 h 200"/>
                  <a:gd name="T2" fmla="*/ 19 w 75"/>
                  <a:gd name="T3" fmla="*/ 36 h 200"/>
                  <a:gd name="T4" fmla="*/ 45 w 75"/>
                  <a:gd name="T5" fmla="*/ 32 h 200"/>
                  <a:gd name="T6" fmla="*/ 75 w 75"/>
                  <a:gd name="T7" fmla="*/ 169 h 200"/>
                  <a:gd name="T8" fmla="*/ 57 w 75"/>
                  <a:gd name="T9" fmla="*/ 181 h 200"/>
                </a:gdLst>
                <a:ahLst/>
                <a:cxnLst>
                  <a:cxn ang="0">
                    <a:pos x="T0" y="T1"/>
                  </a:cxn>
                  <a:cxn ang="0">
                    <a:pos x="T2" y="T3"/>
                  </a:cxn>
                  <a:cxn ang="0">
                    <a:pos x="T4" y="T5"/>
                  </a:cxn>
                  <a:cxn ang="0">
                    <a:pos x="T6" y="T7"/>
                  </a:cxn>
                  <a:cxn ang="0">
                    <a:pos x="T8" y="T9"/>
                  </a:cxn>
                </a:cxnLst>
                <a:rect l="0" t="0" r="r" b="b"/>
                <a:pathLst>
                  <a:path w="75" h="200">
                    <a:moveTo>
                      <a:pt x="57" y="181"/>
                    </a:moveTo>
                    <a:cubicBezTo>
                      <a:pt x="40" y="146"/>
                      <a:pt x="54" y="102"/>
                      <a:pt x="19" y="36"/>
                    </a:cubicBezTo>
                    <a:cubicBezTo>
                      <a:pt x="0" y="0"/>
                      <a:pt x="36" y="13"/>
                      <a:pt x="45" y="32"/>
                    </a:cubicBezTo>
                    <a:cubicBezTo>
                      <a:pt x="58" y="56"/>
                      <a:pt x="74" y="134"/>
                      <a:pt x="75" y="169"/>
                    </a:cubicBezTo>
                    <a:cubicBezTo>
                      <a:pt x="75" y="177"/>
                      <a:pt x="67" y="200"/>
                      <a:pt x="57" y="181"/>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84" name="Freeform 1371"/>
              <p:cNvSpPr>
                <a:spLocks/>
              </p:cNvSpPr>
              <p:nvPr/>
            </p:nvSpPr>
            <p:spPr bwMode="auto">
              <a:xfrm>
                <a:off x="6149" y="-299"/>
                <a:ext cx="1492" cy="1030"/>
              </a:xfrm>
              <a:custGeom>
                <a:avLst/>
                <a:gdLst>
                  <a:gd name="T0" fmla="*/ 364 w 441"/>
                  <a:gd name="T1" fmla="*/ 93 h 304"/>
                  <a:gd name="T2" fmla="*/ 247 w 441"/>
                  <a:gd name="T3" fmla="*/ 44 h 304"/>
                  <a:gd name="T4" fmla="*/ 147 w 441"/>
                  <a:gd name="T5" fmla="*/ 83 h 304"/>
                  <a:gd name="T6" fmla="*/ 99 w 441"/>
                  <a:gd name="T7" fmla="*/ 162 h 304"/>
                  <a:gd name="T8" fmla="*/ 110 w 441"/>
                  <a:gd name="T9" fmla="*/ 295 h 304"/>
                  <a:gd name="T10" fmla="*/ 112 w 441"/>
                  <a:gd name="T11" fmla="*/ 257 h 304"/>
                  <a:gd name="T12" fmla="*/ 106 w 441"/>
                  <a:gd name="T13" fmla="*/ 187 h 304"/>
                  <a:gd name="T14" fmla="*/ 112 w 441"/>
                  <a:gd name="T15" fmla="*/ 181 h 304"/>
                  <a:gd name="T16" fmla="*/ 125 w 441"/>
                  <a:gd name="T17" fmla="*/ 154 h 304"/>
                  <a:gd name="T18" fmla="*/ 144 w 441"/>
                  <a:gd name="T19" fmla="*/ 104 h 304"/>
                  <a:gd name="T20" fmla="*/ 144 w 441"/>
                  <a:gd name="T21" fmla="*/ 105 h 304"/>
                  <a:gd name="T22" fmla="*/ 177 w 441"/>
                  <a:gd name="T23" fmla="*/ 94 h 304"/>
                  <a:gd name="T24" fmla="*/ 225 w 441"/>
                  <a:gd name="T25" fmla="*/ 62 h 304"/>
                  <a:gd name="T26" fmla="*/ 264 w 441"/>
                  <a:gd name="T27" fmla="*/ 77 h 304"/>
                  <a:gd name="T28" fmla="*/ 336 w 441"/>
                  <a:gd name="T29" fmla="*/ 104 h 304"/>
                  <a:gd name="T30" fmla="*/ 365 w 441"/>
                  <a:gd name="T31" fmla="*/ 120 h 304"/>
                  <a:gd name="T32" fmla="*/ 365 w 441"/>
                  <a:gd name="T33" fmla="*/ 115 h 304"/>
                  <a:gd name="T34" fmla="*/ 385 w 441"/>
                  <a:gd name="T35" fmla="*/ 167 h 304"/>
                  <a:gd name="T36" fmla="*/ 382 w 441"/>
                  <a:gd name="T37" fmla="*/ 172 h 304"/>
                  <a:gd name="T38" fmla="*/ 363 w 441"/>
                  <a:gd name="T39" fmla="*/ 162 h 304"/>
                  <a:gd name="T40" fmla="*/ 365 w 441"/>
                  <a:gd name="T41" fmla="*/ 190 h 304"/>
                  <a:gd name="T42" fmla="*/ 360 w 441"/>
                  <a:gd name="T43" fmla="*/ 255 h 304"/>
                  <a:gd name="T44" fmla="*/ 361 w 441"/>
                  <a:gd name="T45" fmla="*/ 290 h 304"/>
                  <a:gd name="T46" fmla="*/ 405 w 441"/>
                  <a:gd name="T47" fmla="*/ 190 h 304"/>
                  <a:gd name="T48" fmla="*/ 364 w 441"/>
                  <a:gd name="T49" fmla="*/ 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1" h="304">
                    <a:moveTo>
                      <a:pt x="364" y="93"/>
                    </a:moveTo>
                    <a:cubicBezTo>
                      <a:pt x="355" y="11"/>
                      <a:pt x="285" y="22"/>
                      <a:pt x="247" y="44"/>
                    </a:cubicBezTo>
                    <a:cubicBezTo>
                      <a:pt x="193" y="0"/>
                      <a:pt x="157" y="47"/>
                      <a:pt x="147" y="83"/>
                    </a:cubicBezTo>
                    <a:cubicBezTo>
                      <a:pt x="81" y="83"/>
                      <a:pt x="85" y="133"/>
                      <a:pt x="99" y="162"/>
                    </a:cubicBezTo>
                    <a:cubicBezTo>
                      <a:pt x="0" y="209"/>
                      <a:pt x="79" y="285"/>
                      <a:pt x="110" y="295"/>
                    </a:cubicBezTo>
                    <a:cubicBezTo>
                      <a:pt x="142" y="304"/>
                      <a:pt x="130" y="262"/>
                      <a:pt x="112" y="257"/>
                    </a:cubicBezTo>
                    <a:cubicBezTo>
                      <a:pt x="93" y="251"/>
                      <a:pt x="71" y="218"/>
                      <a:pt x="106" y="187"/>
                    </a:cubicBezTo>
                    <a:cubicBezTo>
                      <a:pt x="109" y="185"/>
                      <a:pt x="111" y="183"/>
                      <a:pt x="112" y="181"/>
                    </a:cubicBezTo>
                    <a:cubicBezTo>
                      <a:pt x="130" y="195"/>
                      <a:pt x="135" y="164"/>
                      <a:pt x="125" y="154"/>
                    </a:cubicBezTo>
                    <a:cubicBezTo>
                      <a:pt x="114" y="144"/>
                      <a:pt x="110" y="113"/>
                      <a:pt x="144" y="104"/>
                    </a:cubicBezTo>
                    <a:cubicBezTo>
                      <a:pt x="144" y="104"/>
                      <a:pt x="144" y="104"/>
                      <a:pt x="144" y="105"/>
                    </a:cubicBezTo>
                    <a:cubicBezTo>
                      <a:pt x="145" y="135"/>
                      <a:pt x="178" y="112"/>
                      <a:pt x="177" y="94"/>
                    </a:cubicBezTo>
                    <a:cubicBezTo>
                      <a:pt x="176" y="78"/>
                      <a:pt x="194" y="53"/>
                      <a:pt x="225" y="62"/>
                    </a:cubicBezTo>
                    <a:cubicBezTo>
                      <a:pt x="207" y="86"/>
                      <a:pt x="251" y="93"/>
                      <a:pt x="264" y="77"/>
                    </a:cubicBezTo>
                    <a:cubicBezTo>
                      <a:pt x="278" y="61"/>
                      <a:pt x="322" y="55"/>
                      <a:pt x="336" y="104"/>
                    </a:cubicBezTo>
                    <a:cubicBezTo>
                      <a:pt x="351" y="153"/>
                      <a:pt x="365" y="128"/>
                      <a:pt x="365" y="120"/>
                    </a:cubicBezTo>
                    <a:cubicBezTo>
                      <a:pt x="365" y="118"/>
                      <a:pt x="365" y="117"/>
                      <a:pt x="365" y="115"/>
                    </a:cubicBezTo>
                    <a:cubicBezTo>
                      <a:pt x="399" y="125"/>
                      <a:pt x="396" y="157"/>
                      <a:pt x="385" y="167"/>
                    </a:cubicBezTo>
                    <a:cubicBezTo>
                      <a:pt x="384" y="169"/>
                      <a:pt x="383" y="170"/>
                      <a:pt x="382" y="172"/>
                    </a:cubicBezTo>
                    <a:cubicBezTo>
                      <a:pt x="376" y="168"/>
                      <a:pt x="370" y="165"/>
                      <a:pt x="363" y="162"/>
                    </a:cubicBezTo>
                    <a:cubicBezTo>
                      <a:pt x="356" y="159"/>
                      <a:pt x="332" y="161"/>
                      <a:pt x="365" y="190"/>
                    </a:cubicBezTo>
                    <a:cubicBezTo>
                      <a:pt x="397" y="218"/>
                      <a:pt x="377" y="250"/>
                      <a:pt x="360" y="255"/>
                    </a:cubicBezTo>
                    <a:cubicBezTo>
                      <a:pt x="342" y="260"/>
                      <a:pt x="331" y="299"/>
                      <a:pt x="361" y="290"/>
                    </a:cubicBezTo>
                    <a:cubicBezTo>
                      <a:pt x="385" y="283"/>
                      <a:pt x="441" y="232"/>
                      <a:pt x="405" y="190"/>
                    </a:cubicBezTo>
                    <a:cubicBezTo>
                      <a:pt x="423" y="165"/>
                      <a:pt x="441" y="94"/>
                      <a:pt x="364" y="93"/>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85" name="Freeform 1372"/>
              <p:cNvSpPr>
                <a:spLocks noEditPoints="1"/>
              </p:cNvSpPr>
              <p:nvPr/>
            </p:nvSpPr>
            <p:spPr bwMode="auto">
              <a:xfrm>
                <a:off x="4934" y="2"/>
                <a:ext cx="910" cy="875"/>
              </a:xfrm>
              <a:custGeom>
                <a:avLst/>
                <a:gdLst>
                  <a:gd name="T0" fmla="*/ 266 w 269"/>
                  <a:gd name="T1" fmla="*/ 108 h 258"/>
                  <a:gd name="T2" fmla="*/ 235 w 269"/>
                  <a:gd name="T3" fmla="*/ 69 h 258"/>
                  <a:gd name="T4" fmla="*/ 93 w 269"/>
                  <a:gd name="T5" fmla="*/ 20 h 258"/>
                  <a:gd name="T6" fmla="*/ 28 w 269"/>
                  <a:gd name="T7" fmla="*/ 74 h 258"/>
                  <a:gd name="T8" fmla="*/ 4 w 269"/>
                  <a:gd name="T9" fmla="*/ 108 h 258"/>
                  <a:gd name="T10" fmla="*/ 27 w 269"/>
                  <a:gd name="T11" fmla="*/ 181 h 258"/>
                  <a:gd name="T12" fmla="*/ 175 w 269"/>
                  <a:gd name="T13" fmla="*/ 241 h 258"/>
                  <a:gd name="T14" fmla="*/ 243 w 269"/>
                  <a:gd name="T15" fmla="*/ 178 h 258"/>
                  <a:gd name="T16" fmla="*/ 266 w 269"/>
                  <a:gd name="T17" fmla="*/ 108 h 258"/>
                  <a:gd name="T18" fmla="*/ 202 w 269"/>
                  <a:gd name="T19" fmla="*/ 168 h 258"/>
                  <a:gd name="T20" fmla="*/ 146 w 269"/>
                  <a:gd name="T21" fmla="*/ 148 h 258"/>
                  <a:gd name="T22" fmla="*/ 133 w 269"/>
                  <a:gd name="T23" fmla="*/ 143 h 258"/>
                  <a:gd name="T24" fmla="*/ 121 w 269"/>
                  <a:gd name="T25" fmla="*/ 148 h 258"/>
                  <a:gd name="T26" fmla="*/ 66 w 269"/>
                  <a:gd name="T27" fmla="*/ 168 h 258"/>
                  <a:gd name="T28" fmla="*/ 38 w 269"/>
                  <a:gd name="T29" fmla="*/ 113 h 258"/>
                  <a:gd name="T30" fmla="*/ 135 w 269"/>
                  <a:gd name="T31" fmla="*/ 85 h 258"/>
                  <a:gd name="T32" fmla="*/ 232 w 269"/>
                  <a:gd name="T33" fmla="*/ 113 h 258"/>
                  <a:gd name="T34" fmla="*/ 202 w 269"/>
                  <a:gd name="T35" fmla="*/ 16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258">
                    <a:moveTo>
                      <a:pt x="266" y="108"/>
                    </a:moveTo>
                    <a:cubicBezTo>
                      <a:pt x="263" y="90"/>
                      <a:pt x="251" y="78"/>
                      <a:pt x="235" y="69"/>
                    </a:cubicBezTo>
                    <a:cubicBezTo>
                      <a:pt x="207" y="22"/>
                      <a:pt x="150" y="0"/>
                      <a:pt x="93" y="20"/>
                    </a:cubicBezTo>
                    <a:cubicBezTo>
                      <a:pt x="62" y="31"/>
                      <a:pt x="40" y="50"/>
                      <a:pt x="28" y="74"/>
                    </a:cubicBezTo>
                    <a:cubicBezTo>
                      <a:pt x="15" y="82"/>
                      <a:pt x="6" y="93"/>
                      <a:pt x="4" y="108"/>
                    </a:cubicBezTo>
                    <a:cubicBezTo>
                      <a:pt x="0" y="133"/>
                      <a:pt x="10" y="161"/>
                      <a:pt x="27" y="181"/>
                    </a:cubicBezTo>
                    <a:cubicBezTo>
                      <a:pt x="54" y="235"/>
                      <a:pt x="123" y="258"/>
                      <a:pt x="175" y="241"/>
                    </a:cubicBezTo>
                    <a:cubicBezTo>
                      <a:pt x="208" y="231"/>
                      <a:pt x="232" y="207"/>
                      <a:pt x="243" y="178"/>
                    </a:cubicBezTo>
                    <a:cubicBezTo>
                      <a:pt x="260" y="158"/>
                      <a:pt x="269" y="132"/>
                      <a:pt x="266" y="108"/>
                    </a:cubicBezTo>
                    <a:close/>
                    <a:moveTo>
                      <a:pt x="202" y="168"/>
                    </a:moveTo>
                    <a:cubicBezTo>
                      <a:pt x="181" y="178"/>
                      <a:pt x="160" y="163"/>
                      <a:pt x="146" y="148"/>
                    </a:cubicBezTo>
                    <a:cubicBezTo>
                      <a:pt x="143" y="145"/>
                      <a:pt x="138" y="143"/>
                      <a:pt x="133" y="143"/>
                    </a:cubicBezTo>
                    <a:cubicBezTo>
                      <a:pt x="129" y="143"/>
                      <a:pt x="124" y="145"/>
                      <a:pt x="121" y="148"/>
                    </a:cubicBezTo>
                    <a:cubicBezTo>
                      <a:pt x="107" y="163"/>
                      <a:pt x="86" y="178"/>
                      <a:pt x="66" y="168"/>
                    </a:cubicBezTo>
                    <a:cubicBezTo>
                      <a:pt x="47" y="159"/>
                      <a:pt x="35" y="131"/>
                      <a:pt x="38" y="113"/>
                    </a:cubicBezTo>
                    <a:cubicBezTo>
                      <a:pt x="40" y="96"/>
                      <a:pt x="88" y="86"/>
                      <a:pt x="135" y="85"/>
                    </a:cubicBezTo>
                    <a:cubicBezTo>
                      <a:pt x="182" y="86"/>
                      <a:pt x="229" y="96"/>
                      <a:pt x="232" y="113"/>
                    </a:cubicBezTo>
                    <a:cubicBezTo>
                      <a:pt x="234" y="131"/>
                      <a:pt x="222" y="158"/>
                      <a:pt x="202" y="168"/>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86" name="Freeform 1373"/>
              <p:cNvSpPr>
                <a:spLocks noEditPoints="1"/>
              </p:cNvSpPr>
              <p:nvPr/>
            </p:nvSpPr>
            <p:spPr bwMode="auto">
              <a:xfrm>
                <a:off x="6078" y="-160"/>
                <a:ext cx="358" cy="359"/>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35 h 106"/>
                  <a:gd name="T12" fmla="*/ 35 w 106"/>
                  <a:gd name="T13" fmla="*/ 53 h 106"/>
                  <a:gd name="T14" fmla="*/ 53 w 106"/>
                  <a:gd name="T15" fmla="*/ 71 h 106"/>
                  <a:gd name="T16" fmla="*/ 71 w 106"/>
                  <a:gd name="T17" fmla="*/ 53 h 106"/>
                  <a:gd name="T18" fmla="*/ 53 w 106"/>
                  <a:gd name="T19" fmla="*/ 3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35"/>
                    </a:moveTo>
                    <a:cubicBezTo>
                      <a:pt x="43" y="35"/>
                      <a:pt x="35" y="43"/>
                      <a:pt x="35" y="53"/>
                    </a:cubicBezTo>
                    <a:cubicBezTo>
                      <a:pt x="35" y="63"/>
                      <a:pt x="43" y="71"/>
                      <a:pt x="53" y="71"/>
                    </a:cubicBezTo>
                    <a:cubicBezTo>
                      <a:pt x="63" y="71"/>
                      <a:pt x="71" y="63"/>
                      <a:pt x="71" y="53"/>
                    </a:cubicBezTo>
                    <a:cubicBezTo>
                      <a:pt x="71" y="43"/>
                      <a:pt x="63" y="35"/>
                      <a:pt x="53" y="35"/>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87" name="Freeform 1374"/>
              <p:cNvSpPr>
                <a:spLocks noEditPoints="1"/>
              </p:cNvSpPr>
              <p:nvPr/>
            </p:nvSpPr>
            <p:spPr bwMode="auto">
              <a:xfrm>
                <a:off x="6998" y="558"/>
                <a:ext cx="369" cy="678"/>
              </a:xfrm>
              <a:custGeom>
                <a:avLst/>
                <a:gdLst>
                  <a:gd name="T0" fmla="*/ 56 w 109"/>
                  <a:gd name="T1" fmla="*/ 66 h 200"/>
                  <a:gd name="T2" fmla="*/ 54 w 109"/>
                  <a:gd name="T3" fmla="*/ 66 h 200"/>
                  <a:gd name="T4" fmla="*/ 71 w 109"/>
                  <a:gd name="T5" fmla="*/ 34 h 200"/>
                  <a:gd name="T6" fmla="*/ 46 w 109"/>
                  <a:gd name="T7" fmla="*/ 26 h 200"/>
                  <a:gd name="T8" fmla="*/ 23 w 109"/>
                  <a:gd name="T9" fmla="*/ 77 h 200"/>
                  <a:gd name="T10" fmla="*/ 4 w 109"/>
                  <a:gd name="T11" fmla="*/ 118 h 200"/>
                  <a:gd name="T12" fmla="*/ 6 w 109"/>
                  <a:gd name="T13" fmla="*/ 134 h 200"/>
                  <a:gd name="T14" fmla="*/ 1 w 109"/>
                  <a:gd name="T15" fmla="*/ 159 h 200"/>
                  <a:gd name="T16" fmla="*/ 20 w 109"/>
                  <a:gd name="T17" fmla="*/ 182 h 200"/>
                  <a:gd name="T18" fmla="*/ 29 w 109"/>
                  <a:gd name="T19" fmla="*/ 163 h 200"/>
                  <a:gd name="T20" fmla="*/ 56 w 109"/>
                  <a:gd name="T21" fmla="*/ 171 h 200"/>
                  <a:gd name="T22" fmla="*/ 109 w 109"/>
                  <a:gd name="T23" fmla="*/ 118 h 200"/>
                  <a:gd name="T24" fmla="*/ 56 w 109"/>
                  <a:gd name="T25" fmla="*/ 66 h 200"/>
                  <a:gd name="T26" fmla="*/ 56 w 109"/>
                  <a:gd name="T27" fmla="*/ 136 h 200"/>
                  <a:gd name="T28" fmla="*/ 38 w 109"/>
                  <a:gd name="T29" fmla="*/ 118 h 200"/>
                  <a:gd name="T30" fmla="*/ 56 w 109"/>
                  <a:gd name="T31" fmla="*/ 100 h 200"/>
                  <a:gd name="T32" fmla="*/ 74 w 109"/>
                  <a:gd name="T33" fmla="*/ 118 h 200"/>
                  <a:gd name="T34" fmla="*/ 56 w 109"/>
                  <a:gd name="T35" fmla="*/ 1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200">
                    <a:moveTo>
                      <a:pt x="56" y="66"/>
                    </a:moveTo>
                    <a:cubicBezTo>
                      <a:pt x="55" y="66"/>
                      <a:pt x="55" y="66"/>
                      <a:pt x="54" y="66"/>
                    </a:cubicBezTo>
                    <a:cubicBezTo>
                      <a:pt x="58" y="55"/>
                      <a:pt x="64" y="45"/>
                      <a:pt x="71" y="34"/>
                    </a:cubicBezTo>
                    <a:cubicBezTo>
                      <a:pt x="95" y="0"/>
                      <a:pt x="57" y="8"/>
                      <a:pt x="46" y="26"/>
                    </a:cubicBezTo>
                    <a:cubicBezTo>
                      <a:pt x="39" y="36"/>
                      <a:pt x="31" y="56"/>
                      <a:pt x="23" y="77"/>
                    </a:cubicBezTo>
                    <a:cubicBezTo>
                      <a:pt x="11" y="87"/>
                      <a:pt x="4" y="102"/>
                      <a:pt x="4" y="118"/>
                    </a:cubicBezTo>
                    <a:cubicBezTo>
                      <a:pt x="4" y="124"/>
                      <a:pt x="5" y="129"/>
                      <a:pt x="6" y="134"/>
                    </a:cubicBezTo>
                    <a:cubicBezTo>
                      <a:pt x="4" y="144"/>
                      <a:pt x="2" y="152"/>
                      <a:pt x="1" y="159"/>
                    </a:cubicBezTo>
                    <a:cubicBezTo>
                      <a:pt x="0" y="167"/>
                      <a:pt x="8" y="200"/>
                      <a:pt x="20" y="182"/>
                    </a:cubicBezTo>
                    <a:cubicBezTo>
                      <a:pt x="24" y="176"/>
                      <a:pt x="26" y="170"/>
                      <a:pt x="29" y="163"/>
                    </a:cubicBezTo>
                    <a:cubicBezTo>
                      <a:pt x="37" y="168"/>
                      <a:pt x="46" y="171"/>
                      <a:pt x="56" y="171"/>
                    </a:cubicBezTo>
                    <a:cubicBezTo>
                      <a:pt x="85" y="171"/>
                      <a:pt x="109" y="147"/>
                      <a:pt x="109" y="118"/>
                    </a:cubicBezTo>
                    <a:cubicBezTo>
                      <a:pt x="109" y="89"/>
                      <a:pt x="85" y="66"/>
                      <a:pt x="56" y="66"/>
                    </a:cubicBezTo>
                    <a:close/>
                    <a:moveTo>
                      <a:pt x="56" y="136"/>
                    </a:moveTo>
                    <a:cubicBezTo>
                      <a:pt x="46" y="136"/>
                      <a:pt x="38" y="128"/>
                      <a:pt x="38" y="118"/>
                    </a:cubicBezTo>
                    <a:cubicBezTo>
                      <a:pt x="38" y="108"/>
                      <a:pt x="46" y="100"/>
                      <a:pt x="56" y="100"/>
                    </a:cubicBezTo>
                    <a:cubicBezTo>
                      <a:pt x="66" y="100"/>
                      <a:pt x="74" y="108"/>
                      <a:pt x="74" y="118"/>
                    </a:cubicBezTo>
                    <a:cubicBezTo>
                      <a:pt x="74" y="128"/>
                      <a:pt x="66" y="136"/>
                      <a:pt x="56" y="136"/>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88" name="Freeform 1375"/>
              <p:cNvSpPr>
                <a:spLocks noEditPoints="1"/>
              </p:cNvSpPr>
              <p:nvPr/>
            </p:nvSpPr>
            <p:spPr bwMode="auto">
              <a:xfrm>
                <a:off x="6930" y="67"/>
                <a:ext cx="356" cy="738"/>
              </a:xfrm>
              <a:custGeom>
                <a:avLst/>
                <a:gdLst>
                  <a:gd name="T0" fmla="*/ 52 w 105"/>
                  <a:gd name="T1" fmla="*/ 0 h 218"/>
                  <a:gd name="T2" fmla="*/ 0 w 105"/>
                  <a:gd name="T3" fmla="*/ 53 h 218"/>
                  <a:gd name="T4" fmla="*/ 26 w 105"/>
                  <a:gd name="T5" fmla="*/ 99 h 218"/>
                  <a:gd name="T6" fmla="*/ 17 w 105"/>
                  <a:gd name="T7" fmla="*/ 188 h 218"/>
                  <a:gd name="T8" fmla="*/ 34 w 105"/>
                  <a:gd name="T9" fmla="*/ 204 h 218"/>
                  <a:gd name="T10" fmla="*/ 48 w 105"/>
                  <a:gd name="T11" fmla="*/ 106 h 218"/>
                  <a:gd name="T12" fmla="*/ 52 w 105"/>
                  <a:gd name="T13" fmla="*/ 106 h 218"/>
                  <a:gd name="T14" fmla="*/ 105 w 105"/>
                  <a:gd name="T15" fmla="*/ 53 h 218"/>
                  <a:gd name="T16" fmla="*/ 52 w 105"/>
                  <a:gd name="T17" fmla="*/ 0 h 218"/>
                  <a:gd name="T18" fmla="*/ 37 w 105"/>
                  <a:gd name="T19" fmla="*/ 62 h 218"/>
                  <a:gd name="T20" fmla="*/ 34 w 105"/>
                  <a:gd name="T21" fmla="*/ 53 h 218"/>
                  <a:gd name="T22" fmla="*/ 52 w 105"/>
                  <a:gd name="T23" fmla="*/ 35 h 218"/>
                  <a:gd name="T24" fmla="*/ 61 w 105"/>
                  <a:gd name="T25" fmla="*/ 37 h 218"/>
                  <a:gd name="T26" fmla="*/ 70 w 105"/>
                  <a:gd name="T27" fmla="*/ 51 h 218"/>
                  <a:gd name="T28" fmla="*/ 71 w 105"/>
                  <a:gd name="T29" fmla="*/ 53 h 218"/>
                  <a:gd name="T30" fmla="*/ 62 w 105"/>
                  <a:gd name="T31" fmla="*/ 68 h 218"/>
                  <a:gd name="T32" fmla="*/ 52 w 105"/>
                  <a:gd name="T33" fmla="*/ 71 h 218"/>
                  <a:gd name="T34" fmla="*/ 37 w 105"/>
                  <a:gd name="T35" fmla="*/ 6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218">
                    <a:moveTo>
                      <a:pt x="52" y="0"/>
                    </a:moveTo>
                    <a:cubicBezTo>
                      <a:pt x="23" y="0"/>
                      <a:pt x="0" y="24"/>
                      <a:pt x="0" y="53"/>
                    </a:cubicBezTo>
                    <a:cubicBezTo>
                      <a:pt x="0" y="73"/>
                      <a:pt x="10" y="90"/>
                      <a:pt x="26" y="99"/>
                    </a:cubicBezTo>
                    <a:cubicBezTo>
                      <a:pt x="20" y="129"/>
                      <a:pt x="17" y="166"/>
                      <a:pt x="17" y="188"/>
                    </a:cubicBezTo>
                    <a:cubicBezTo>
                      <a:pt x="16" y="203"/>
                      <a:pt x="28" y="218"/>
                      <a:pt x="34" y="204"/>
                    </a:cubicBezTo>
                    <a:cubicBezTo>
                      <a:pt x="45" y="176"/>
                      <a:pt x="37" y="147"/>
                      <a:pt x="48" y="106"/>
                    </a:cubicBezTo>
                    <a:cubicBezTo>
                      <a:pt x="49" y="106"/>
                      <a:pt x="51" y="106"/>
                      <a:pt x="52" y="106"/>
                    </a:cubicBezTo>
                    <a:cubicBezTo>
                      <a:pt x="82" y="106"/>
                      <a:pt x="105" y="82"/>
                      <a:pt x="105" y="53"/>
                    </a:cubicBezTo>
                    <a:cubicBezTo>
                      <a:pt x="105" y="24"/>
                      <a:pt x="82" y="0"/>
                      <a:pt x="52" y="0"/>
                    </a:cubicBezTo>
                    <a:close/>
                    <a:moveTo>
                      <a:pt x="37" y="62"/>
                    </a:moveTo>
                    <a:cubicBezTo>
                      <a:pt x="35" y="59"/>
                      <a:pt x="34" y="56"/>
                      <a:pt x="34" y="53"/>
                    </a:cubicBezTo>
                    <a:cubicBezTo>
                      <a:pt x="34" y="43"/>
                      <a:pt x="42" y="35"/>
                      <a:pt x="52" y="35"/>
                    </a:cubicBezTo>
                    <a:cubicBezTo>
                      <a:pt x="55" y="35"/>
                      <a:pt x="58" y="36"/>
                      <a:pt x="61" y="37"/>
                    </a:cubicBezTo>
                    <a:cubicBezTo>
                      <a:pt x="66" y="40"/>
                      <a:pt x="69" y="45"/>
                      <a:pt x="70" y="51"/>
                    </a:cubicBezTo>
                    <a:cubicBezTo>
                      <a:pt x="70" y="52"/>
                      <a:pt x="71" y="52"/>
                      <a:pt x="71" y="53"/>
                    </a:cubicBezTo>
                    <a:cubicBezTo>
                      <a:pt x="71" y="60"/>
                      <a:pt x="67" y="65"/>
                      <a:pt x="62" y="68"/>
                    </a:cubicBezTo>
                    <a:cubicBezTo>
                      <a:pt x="59" y="70"/>
                      <a:pt x="56" y="71"/>
                      <a:pt x="52" y="71"/>
                    </a:cubicBezTo>
                    <a:cubicBezTo>
                      <a:pt x="45" y="71"/>
                      <a:pt x="40" y="67"/>
                      <a:pt x="37" y="62"/>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89" name="Freeform 1376"/>
              <p:cNvSpPr>
                <a:spLocks noEditPoints="1"/>
              </p:cNvSpPr>
              <p:nvPr/>
            </p:nvSpPr>
            <p:spPr bwMode="auto">
              <a:xfrm>
                <a:off x="3544" y="-279"/>
                <a:ext cx="4110" cy="4306"/>
              </a:xfrm>
              <a:custGeom>
                <a:avLst/>
                <a:gdLst>
                  <a:gd name="T0" fmla="*/ 728 w 1215"/>
                  <a:gd name="T1" fmla="*/ 718 h 1271"/>
                  <a:gd name="T2" fmla="*/ 841 w 1215"/>
                  <a:gd name="T3" fmla="*/ 668 h 1271"/>
                  <a:gd name="T4" fmla="*/ 884 w 1215"/>
                  <a:gd name="T5" fmla="*/ 679 h 1271"/>
                  <a:gd name="T6" fmla="*/ 999 w 1215"/>
                  <a:gd name="T7" fmla="*/ 688 h 1271"/>
                  <a:gd name="T8" fmla="*/ 1103 w 1215"/>
                  <a:gd name="T9" fmla="*/ 688 h 1271"/>
                  <a:gd name="T10" fmla="*/ 1118 w 1215"/>
                  <a:gd name="T11" fmla="*/ 662 h 1271"/>
                  <a:gd name="T12" fmla="*/ 1059 w 1215"/>
                  <a:gd name="T13" fmla="*/ 512 h 1271"/>
                  <a:gd name="T14" fmla="*/ 1095 w 1215"/>
                  <a:gd name="T15" fmla="*/ 494 h 1271"/>
                  <a:gd name="T16" fmla="*/ 922 w 1215"/>
                  <a:gd name="T17" fmla="*/ 477 h 1271"/>
                  <a:gd name="T18" fmla="*/ 922 w 1215"/>
                  <a:gd name="T19" fmla="*/ 512 h 1271"/>
                  <a:gd name="T20" fmla="*/ 943 w 1215"/>
                  <a:gd name="T21" fmla="*/ 533 h 1271"/>
                  <a:gd name="T22" fmla="*/ 881 w 1215"/>
                  <a:gd name="T23" fmla="*/ 546 h 1271"/>
                  <a:gd name="T24" fmla="*/ 584 w 1215"/>
                  <a:gd name="T25" fmla="*/ 345 h 1271"/>
                  <a:gd name="T26" fmla="*/ 486 w 1215"/>
                  <a:gd name="T27" fmla="*/ 349 h 1271"/>
                  <a:gd name="T28" fmla="*/ 306 w 1215"/>
                  <a:gd name="T29" fmla="*/ 113 h 1271"/>
                  <a:gd name="T30" fmla="*/ 284 w 1215"/>
                  <a:gd name="T31" fmla="*/ 98 h 1271"/>
                  <a:gd name="T32" fmla="*/ 194 w 1215"/>
                  <a:gd name="T33" fmla="*/ 168 h 1271"/>
                  <a:gd name="T34" fmla="*/ 181 w 1215"/>
                  <a:gd name="T35" fmla="*/ 189 h 1271"/>
                  <a:gd name="T36" fmla="*/ 366 w 1215"/>
                  <a:gd name="T37" fmla="*/ 601 h 1271"/>
                  <a:gd name="T38" fmla="*/ 52 w 1215"/>
                  <a:gd name="T39" fmla="*/ 718 h 1271"/>
                  <a:gd name="T40" fmla="*/ 52 w 1215"/>
                  <a:gd name="T41" fmla="*/ 822 h 1271"/>
                  <a:gd name="T42" fmla="*/ 111 w 1215"/>
                  <a:gd name="T43" fmla="*/ 1270 h 1271"/>
                  <a:gd name="T44" fmla="*/ 215 w 1215"/>
                  <a:gd name="T45" fmla="*/ 822 h 1271"/>
                  <a:gd name="T46" fmla="*/ 346 w 1215"/>
                  <a:gd name="T47" fmla="*/ 1063 h 1271"/>
                  <a:gd name="T48" fmla="*/ 363 w 1215"/>
                  <a:gd name="T49" fmla="*/ 1081 h 1271"/>
                  <a:gd name="T50" fmla="*/ 406 w 1215"/>
                  <a:gd name="T51" fmla="*/ 1197 h 1271"/>
                  <a:gd name="T52" fmla="*/ 382 w 1215"/>
                  <a:gd name="T53" fmla="*/ 1268 h 1271"/>
                  <a:gd name="T54" fmla="*/ 520 w 1215"/>
                  <a:gd name="T55" fmla="*/ 1081 h 1271"/>
                  <a:gd name="T56" fmla="*/ 589 w 1215"/>
                  <a:gd name="T57" fmla="*/ 1242 h 1271"/>
                  <a:gd name="T58" fmla="*/ 751 w 1215"/>
                  <a:gd name="T59" fmla="*/ 1225 h 1271"/>
                  <a:gd name="T60" fmla="*/ 671 w 1215"/>
                  <a:gd name="T61" fmla="*/ 1081 h 1271"/>
                  <a:gd name="T62" fmla="*/ 763 w 1215"/>
                  <a:gd name="T63" fmla="*/ 1075 h 1271"/>
                  <a:gd name="T64" fmla="*/ 740 w 1215"/>
                  <a:gd name="T65" fmla="*/ 822 h 1271"/>
                  <a:gd name="T66" fmla="*/ 1016 w 1215"/>
                  <a:gd name="T67" fmla="*/ 1270 h 1271"/>
                  <a:gd name="T68" fmla="*/ 1120 w 1215"/>
                  <a:gd name="T69" fmla="*/ 822 h 1271"/>
                  <a:gd name="T70" fmla="*/ 1215 w 1215"/>
                  <a:gd name="T71" fmla="*/ 770 h 1271"/>
                  <a:gd name="T72" fmla="*/ 978 w 1215"/>
                  <a:gd name="T73" fmla="*/ 563 h 1271"/>
                  <a:gd name="T74" fmla="*/ 1025 w 1215"/>
                  <a:gd name="T75" fmla="*/ 512 h 1271"/>
                  <a:gd name="T76" fmla="*/ 1025 w 1215"/>
                  <a:gd name="T77" fmla="*/ 565 h 1271"/>
                  <a:gd name="T78" fmla="*/ 978 w 1215"/>
                  <a:gd name="T79" fmla="*/ 563 h 1271"/>
                  <a:gd name="T80" fmla="*/ 755 w 1215"/>
                  <a:gd name="T81" fmla="*/ 479 h 1271"/>
                  <a:gd name="T82" fmla="*/ 930 w 1215"/>
                  <a:gd name="T83" fmla="*/ 574 h 1271"/>
                  <a:gd name="T84" fmla="*/ 841 w 1215"/>
                  <a:gd name="T85" fmla="*/ 634 h 1271"/>
                  <a:gd name="T86" fmla="*/ 684 w 1215"/>
                  <a:gd name="T87" fmla="*/ 497 h 1271"/>
                  <a:gd name="T88" fmla="*/ 693 w 1215"/>
                  <a:gd name="T89" fmla="*/ 718 h 1271"/>
                  <a:gd name="T90" fmla="*/ 563 w 1215"/>
                  <a:gd name="T91" fmla="*/ 380 h 1271"/>
                  <a:gd name="T92" fmla="*/ 365 w 1215"/>
                  <a:gd name="T93" fmla="*/ 470 h 1271"/>
                  <a:gd name="T94" fmla="*/ 275 w 1215"/>
                  <a:gd name="T95" fmla="*/ 147 h 1271"/>
                  <a:gd name="T96" fmla="*/ 486 w 1215"/>
                  <a:gd name="T97" fmla="*/ 384 h 1271"/>
                  <a:gd name="T98" fmla="*/ 528 w 1215"/>
                  <a:gd name="T99" fmla="*/ 718 h 1271"/>
                  <a:gd name="T100" fmla="*/ 401 w 1215"/>
                  <a:gd name="T101" fmla="*/ 601 h 1271"/>
                  <a:gd name="T102" fmla="*/ 382 w 1215"/>
                  <a:gd name="T103" fmla="*/ 1046 h 1271"/>
                  <a:gd name="T104" fmla="*/ 528 w 1215"/>
                  <a:gd name="T105" fmla="*/ 822 h 1271"/>
                  <a:gd name="T106" fmla="*/ 382 w 1215"/>
                  <a:gd name="T107" fmla="*/ 1046 h 1271"/>
                  <a:gd name="T108" fmla="*/ 563 w 1215"/>
                  <a:gd name="T109" fmla="*/ 822 h 1271"/>
                  <a:gd name="T110" fmla="*/ 731 w 1215"/>
                  <a:gd name="T111" fmla="*/ 104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271">
                    <a:moveTo>
                      <a:pt x="1163" y="718"/>
                    </a:moveTo>
                    <a:lnTo>
                      <a:pt x="728" y="718"/>
                    </a:lnTo>
                    <a:lnTo>
                      <a:pt x="716" y="615"/>
                    </a:lnTo>
                    <a:cubicBezTo>
                      <a:pt x="755" y="660"/>
                      <a:pt x="807" y="668"/>
                      <a:pt x="841" y="668"/>
                    </a:cubicBezTo>
                    <a:cubicBezTo>
                      <a:pt x="856" y="668"/>
                      <a:pt x="871" y="667"/>
                      <a:pt x="883" y="664"/>
                    </a:cubicBezTo>
                    <a:cubicBezTo>
                      <a:pt x="881" y="669"/>
                      <a:pt x="882" y="674"/>
                      <a:pt x="884" y="679"/>
                    </a:cubicBezTo>
                    <a:cubicBezTo>
                      <a:pt x="887" y="684"/>
                      <a:pt x="893" y="688"/>
                      <a:pt x="899" y="688"/>
                    </a:cubicBezTo>
                    <a:lnTo>
                      <a:pt x="999" y="688"/>
                    </a:lnTo>
                    <a:lnTo>
                      <a:pt x="1004" y="688"/>
                    </a:lnTo>
                    <a:lnTo>
                      <a:pt x="1103" y="688"/>
                    </a:lnTo>
                    <a:cubicBezTo>
                      <a:pt x="1109" y="688"/>
                      <a:pt x="1115" y="684"/>
                      <a:pt x="1118" y="679"/>
                    </a:cubicBezTo>
                    <a:cubicBezTo>
                      <a:pt x="1121" y="674"/>
                      <a:pt x="1121" y="667"/>
                      <a:pt x="1118" y="662"/>
                    </a:cubicBezTo>
                    <a:lnTo>
                      <a:pt x="1059" y="558"/>
                    </a:lnTo>
                    <a:lnTo>
                      <a:pt x="1059" y="512"/>
                    </a:lnTo>
                    <a:lnTo>
                      <a:pt x="1077" y="512"/>
                    </a:lnTo>
                    <a:cubicBezTo>
                      <a:pt x="1087" y="512"/>
                      <a:pt x="1095" y="504"/>
                      <a:pt x="1095" y="494"/>
                    </a:cubicBezTo>
                    <a:cubicBezTo>
                      <a:pt x="1095" y="485"/>
                      <a:pt x="1087" y="477"/>
                      <a:pt x="1077" y="477"/>
                    </a:cubicBezTo>
                    <a:lnTo>
                      <a:pt x="922" y="477"/>
                    </a:lnTo>
                    <a:cubicBezTo>
                      <a:pt x="913" y="477"/>
                      <a:pt x="905" y="485"/>
                      <a:pt x="905" y="494"/>
                    </a:cubicBezTo>
                    <a:cubicBezTo>
                      <a:pt x="905" y="504"/>
                      <a:pt x="913" y="512"/>
                      <a:pt x="922" y="512"/>
                    </a:cubicBezTo>
                    <a:lnTo>
                      <a:pt x="943" y="512"/>
                    </a:lnTo>
                    <a:lnTo>
                      <a:pt x="943" y="533"/>
                    </a:lnTo>
                    <a:cubicBezTo>
                      <a:pt x="943" y="533"/>
                      <a:pt x="943" y="533"/>
                      <a:pt x="943" y="533"/>
                    </a:cubicBezTo>
                    <a:cubicBezTo>
                      <a:pt x="933" y="537"/>
                      <a:pt x="908" y="546"/>
                      <a:pt x="881" y="546"/>
                    </a:cubicBezTo>
                    <a:cubicBezTo>
                      <a:pt x="833" y="546"/>
                      <a:pt x="803" y="521"/>
                      <a:pt x="789" y="470"/>
                    </a:cubicBezTo>
                    <a:cubicBezTo>
                      <a:pt x="765" y="384"/>
                      <a:pt x="667" y="349"/>
                      <a:pt x="584" y="345"/>
                    </a:cubicBezTo>
                    <a:cubicBezTo>
                      <a:pt x="572" y="345"/>
                      <a:pt x="556" y="346"/>
                      <a:pt x="538" y="347"/>
                    </a:cubicBezTo>
                    <a:cubicBezTo>
                      <a:pt x="522" y="348"/>
                      <a:pt x="503" y="349"/>
                      <a:pt x="486" y="349"/>
                    </a:cubicBezTo>
                    <a:cubicBezTo>
                      <a:pt x="451" y="349"/>
                      <a:pt x="439" y="344"/>
                      <a:pt x="434" y="341"/>
                    </a:cubicBezTo>
                    <a:cubicBezTo>
                      <a:pt x="380" y="297"/>
                      <a:pt x="319" y="247"/>
                      <a:pt x="306" y="113"/>
                    </a:cubicBezTo>
                    <a:cubicBezTo>
                      <a:pt x="305" y="106"/>
                      <a:pt x="301" y="101"/>
                      <a:pt x="295" y="98"/>
                    </a:cubicBezTo>
                    <a:cubicBezTo>
                      <a:pt x="292" y="97"/>
                      <a:pt x="288" y="97"/>
                      <a:pt x="284" y="98"/>
                    </a:cubicBezTo>
                    <a:cubicBezTo>
                      <a:pt x="275" y="15"/>
                      <a:pt x="181" y="0"/>
                      <a:pt x="188" y="87"/>
                    </a:cubicBezTo>
                    <a:cubicBezTo>
                      <a:pt x="195" y="156"/>
                      <a:pt x="192" y="162"/>
                      <a:pt x="194" y="168"/>
                    </a:cubicBezTo>
                    <a:lnTo>
                      <a:pt x="188" y="173"/>
                    </a:lnTo>
                    <a:cubicBezTo>
                      <a:pt x="183" y="177"/>
                      <a:pt x="181" y="183"/>
                      <a:pt x="181" y="189"/>
                    </a:cubicBezTo>
                    <a:cubicBezTo>
                      <a:pt x="182" y="196"/>
                      <a:pt x="203" y="358"/>
                      <a:pt x="340" y="494"/>
                    </a:cubicBezTo>
                    <a:cubicBezTo>
                      <a:pt x="352" y="506"/>
                      <a:pt x="366" y="534"/>
                      <a:pt x="366" y="601"/>
                    </a:cubicBezTo>
                    <a:cubicBezTo>
                      <a:pt x="366" y="626"/>
                      <a:pt x="364" y="673"/>
                      <a:pt x="362" y="718"/>
                    </a:cubicBezTo>
                    <a:lnTo>
                      <a:pt x="52" y="718"/>
                    </a:lnTo>
                    <a:cubicBezTo>
                      <a:pt x="23" y="718"/>
                      <a:pt x="0" y="742"/>
                      <a:pt x="0" y="770"/>
                    </a:cubicBezTo>
                    <a:cubicBezTo>
                      <a:pt x="0" y="799"/>
                      <a:pt x="23" y="822"/>
                      <a:pt x="52" y="822"/>
                    </a:cubicBezTo>
                    <a:lnTo>
                      <a:pt x="111" y="822"/>
                    </a:lnTo>
                    <a:lnTo>
                      <a:pt x="111" y="1270"/>
                    </a:lnTo>
                    <a:lnTo>
                      <a:pt x="215" y="1270"/>
                    </a:lnTo>
                    <a:lnTo>
                      <a:pt x="215" y="822"/>
                    </a:lnTo>
                    <a:lnTo>
                      <a:pt x="358" y="822"/>
                    </a:lnTo>
                    <a:cubicBezTo>
                      <a:pt x="353" y="942"/>
                      <a:pt x="346" y="1061"/>
                      <a:pt x="346" y="1063"/>
                    </a:cubicBezTo>
                    <a:cubicBezTo>
                      <a:pt x="346" y="1067"/>
                      <a:pt x="348" y="1072"/>
                      <a:pt x="351" y="1075"/>
                    </a:cubicBezTo>
                    <a:cubicBezTo>
                      <a:pt x="354" y="1079"/>
                      <a:pt x="359" y="1081"/>
                      <a:pt x="363" y="1081"/>
                    </a:cubicBezTo>
                    <a:lnTo>
                      <a:pt x="424" y="1081"/>
                    </a:lnTo>
                    <a:cubicBezTo>
                      <a:pt x="425" y="1180"/>
                      <a:pt x="428" y="1184"/>
                      <a:pt x="406" y="1197"/>
                    </a:cubicBezTo>
                    <a:cubicBezTo>
                      <a:pt x="382" y="1212"/>
                      <a:pt x="355" y="1211"/>
                      <a:pt x="344" y="1225"/>
                    </a:cubicBezTo>
                    <a:cubicBezTo>
                      <a:pt x="336" y="1237"/>
                      <a:pt x="342" y="1265"/>
                      <a:pt x="382" y="1268"/>
                    </a:cubicBezTo>
                    <a:cubicBezTo>
                      <a:pt x="422" y="1271"/>
                      <a:pt x="489" y="1270"/>
                      <a:pt x="506" y="1242"/>
                    </a:cubicBezTo>
                    <a:cubicBezTo>
                      <a:pt x="521" y="1216"/>
                      <a:pt x="521" y="1124"/>
                      <a:pt x="520" y="1081"/>
                    </a:cubicBezTo>
                    <a:lnTo>
                      <a:pt x="575" y="1081"/>
                    </a:lnTo>
                    <a:cubicBezTo>
                      <a:pt x="574" y="1124"/>
                      <a:pt x="574" y="1216"/>
                      <a:pt x="589" y="1242"/>
                    </a:cubicBezTo>
                    <a:cubicBezTo>
                      <a:pt x="606" y="1270"/>
                      <a:pt x="673" y="1271"/>
                      <a:pt x="713" y="1268"/>
                    </a:cubicBezTo>
                    <a:cubicBezTo>
                      <a:pt x="753" y="1265"/>
                      <a:pt x="759" y="1237"/>
                      <a:pt x="751" y="1225"/>
                    </a:cubicBezTo>
                    <a:cubicBezTo>
                      <a:pt x="740" y="1211"/>
                      <a:pt x="713" y="1212"/>
                      <a:pt x="689" y="1197"/>
                    </a:cubicBezTo>
                    <a:cubicBezTo>
                      <a:pt x="667" y="1184"/>
                      <a:pt x="670" y="1180"/>
                      <a:pt x="671" y="1081"/>
                    </a:cubicBezTo>
                    <a:lnTo>
                      <a:pt x="750" y="1081"/>
                    </a:lnTo>
                    <a:cubicBezTo>
                      <a:pt x="755" y="1081"/>
                      <a:pt x="760" y="1079"/>
                      <a:pt x="763" y="1075"/>
                    </a:cubicBezTo>
                    <a:cubicBezTo>
                      <a:pt x="766" y="1071"/>
                      <a:pt x="768" y="1067"/>
                      <a:pt x="767" y="1062"/>
                    </a:cubicBezTo>
                    <a:lnTo>
                      <a:pt x="740" y="822"/>
                    </a:lnTo>
                    <a:lnTo>
                      <a:pt x="1016" y="822"/>
                    </a:lnTo>
                    <a:lnTo>
                      <a:pt x="1016" y="1270"/>
                    </a:lnTo>
                    <a:lnTo>
                      <a:pt x="1120" y="1270"/>
                    </a:lnTo>
                    <a:lnTo>
                      <a:pt x="1120" y="822"/>
                    </a:lnTo>
                    <a:lnTo>
                      <a:pt x="1163" y="822"/>
                    </a:lnTo>
                    <a:cubicBezTo>
                      <a:pt x="1192" y="822"/>
                      <a:pt x="1215" y="799"/>
                      <a:pt x="1215" y="770"/>
                    </a:cubicBezTo>
                    <a:cubicBezTo>
                      <a:pt x="1215" y="742"/>
                      <a:pt x="1192" y="718"/>
                      <a:pt x="1163" y="718"/>
                    </a:cubicBezTo>
                    <a:close/>
                    <a:moveTo>
                      <a:pt x="978" y="563"/>
                    </a:moveTo>
                    <a:lnTo>
                      <a:pt x="978" y="512"/>
                    </a:lnTo>
                    <a:lnTo>
                      <a:pt x="1025" y="512"/>
                    </a:lnTo>
                    <a:lnTo>
                      <a:pt x="1025" y="563"/>
                    </a:lnTo>
                    <a:cubicBezTo>
                      <a:pt x="1025" y="564"/>
                      <a:pt x="1025" y="564"/>
                      <a:pt x="1025" y="565"/>
                    </a:cubicBezTo>
                    <a:lnTo>
                      <a:pt x="978" y="565"/>
                    </a:lnTo>
                    <a:cubicBezTo>
                      <a:pt x="978" y="564"/>
                      <a:pt x="978" y="564"/>
                      <a:pt x="978" y="563"/>
                    </a:cubicBezTo>
                    <a:close/>
                    <a:moveTo>
                      <a:pt x="582" y="380"/>
                    </a:moveTo>
                    <a:cubicBezTo>
                      <a:pt x="607" y="381"/>
                      <a:pt x="731" y="391"/>
                      <a:pt x="755" y="479"/>
                    </a:cubicBezTo>
                    <a:cubicBezTo>
                      <a:pt x="774" y="545"/>
                      <a:pt x="818" y="580"/>
                      <a:pt x="881" y="580"/>
                    </a:cubicBezTo>
                    <a:cubicBezTo>
                      <a:pt x="899" y="580"/>
                      <a:pt x="916" y="577"/>
                      <a:pt x="930" y="574"/>
                    </a:cubicBezTo>
                    <a:cubicBezTo>
                      <a:pt x="924" y="588"/>
                      <a:pt x="915" y="606"/>
                      <a:pt x="906" y="623"/>
                    </a:cubicBezTo>
                    <a:cubicBezTo>
                      <a:pt x="895" y="627"/>
                      <a:pt x="870" y="634"/>
                      <a:pt x="841" y="634"/>
                    </a:cubicBezTo>
                    <a:cubicBezTo>
                      <a:pt x="768" y="634"/>
                      <a:pt x="722" y="592"/>
                      <a:pt x="704" y="510"/>
                    </a:cubicBezTo>
                    <a:cubicBezTo>
                      <a:pt x="702" y="501"/>
                      <a:pt x="693" y="495"/>
                      <a:pt x="684" y="497"/>
                    </a:cubicBezTo>
                    <a:cubicBezTo>
                      <a:pt x="675" y="498"/>
                      <a:pt x="669" y="507"/>
                      <a:pt x="670" y="516"/>
                    </a:cubicBezTo>
                    <a:lnTo>
                      <a:pt x="693" y="718"/>
                    </a:lnTo>
                    <a:lnTo>
                      <a:pt x="563" y="718"/>
                    </a:lnTo>
                    <a:lnTo>
                      <a:pt x="563" y="380"/>
                    </a:lnTo>
                    <a:cubicBezTo>
                      <a:pt x="571" y="380"/>
                      <a:pt x="577" y="380"/>
                      <a:pt x="582" y="380"/>
                    </a:cubicBezTo>
                    <a:close/>
                    <a:moveTo>
                      <a:pt x="365" y="470"/>
                    </a:moveTo>
                    <a:cubicBezTo>
                      <a:pt x="255" y="360"/>
                      <a:pt x="224" y="229"/>
                      <a:pt x="217" y="194"/>
                    </a:cubicBezTo>
                    <a:lnTo>
                      <a:pt x="275" y="147"/>
                    </a:lnTo>
                    <a:cubicBezTo>
                      <a:pt x="296" y="273"/>
                      <a:pt x="360" y="325"/>
                      <a:pt x="413" y="367"/>
                    </a:cubicBezTo>
                    <a:cubicBezTo>
                      <a:pt x="427" y="379"/>
                      <a:pt x="449" y="384"/>
                      <a:pt x="486" y="384"/>
                    </a:cubicBezTo>
                    <a:cubicBezTo>
                      <a:pt x="500" y="384"/>
                      <a:pt x="515" y="383"/>
                      <a:pt x="528" y="382"/>
                    </a:cubicBezTo>
                    <a:lnTo>
                      <a:pt x="528" y="718"/>
                    </a:lnTo>
                    <a:lnTo>
                      <a:pt x="397" y="718"/>
                    </a:lnTo>
                    <a:cubicBezTo>
                      <a:pt x="399" y="673"/>
                      <a:pt x="400" y="626"/>
                      <a:pt x="401" y="601"/>
                    </a:cubicBezTo>
                    <a:cubicBezTo>
                      <a:pt x="401" y="538"/>
                      <a:pt x="389" y="494"/>
                      <a:pt x="365" y="470"/>
                    </a:cubicBezTo>
                    <a:close/>
                    <a:moveTo>
                      <a:pt x="382" y="1046"/>
                    </a:moveTo>
                    <a:cubicBezTo>
                      <a:pt x="384" y="1008"/>
                      <a:pt x="389" y="916"/>
                      <a:pt x="393" y="822"/>
                    </a:cubicBezTo>
                    <a:lnTo>
                      <a:pt x="528" y="822"/>
                    </a:lnTo>
                    <a:lnTo>
                      <a:pt x="528" y="1046"/>
                    </a:lnTo>
                    <a:lnTo>
                      <a:pt x="382" y="1046"/>
                    </a:lnTo>
                    <a:close/>
                    <a:moveTo>
                      <a:pt x="563" y="1046"/>
                    </a:moveTo>
                    <a:lnTo>
                      <a:pt x="563" y="822"/>
                    </a:lnTo>
                    <a:lnTo>
                      <a:pt x="705" y="822"/>
                    </a:lnTo>
                    <a:lnTo>
                      <a:pt x="731" y="1046"/>
                    </a:lnTo>
                    <a:lnTo>
                      <a:pt x="563" y="1046"/>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grpSp>
        <p:sp>
          <p:nvSpPr>
            <p:cNvPr id="22" name="POWER_USER_ID_ICONS_Crossroads"/>
            <p:cNvSpPr>
              <a:spLocks noChangeAspect="1"/>
            </p:cNvSpPr>
            <p:nvPr>
              <p:custDataLst>
                <p:tags r:id="rId8"/>
              </p:custDataLst>
            </p:nvPr>
          </p:nvSpPr>
          <p:spPr bwMode="auto">
            <a:xfrm>
              <a:off x="6319772" y="1697828"/>
              <a:ext cx="397348" cy="432556"/>
            </a:xfrm>
            <a:custGeom>
              <a:avLst/>
              <a:gdLst>
                <a:gd name="T0" fmla="*/ 626 w 736"/>
                <a:gd name="T1" fmla="*/ 300 h 800"/>
                <a:gd name="T2" fmla="*/ 368 w 736"/>
                <a:gd name="T3" fmla="*/ 300 h 800"/>
                <a:gd name="T4" fmla="*/ 368 w 736"/>
                <a:gd name="T5" fmla="*/ 266 h 800"/>
                <a:gd name="T6" fmla="*/ 455 w 736"/>
                <a:gd name="T7" fmla="*/ 266 h 800"/>
                <a:gd name="T8" fmla="*/ 468 w 736"/>
                <a:gd name="T9" fmla="*/ 253 h 800"/>
                <a:gd name="T10" fmla="*/ 468 w 736"/>
                <a:gd name="T11" fmla="*/ 80 h 800"/>
                <a:gd name="T12" fmla="*/ 455 w 736"/>
                <a:gd name="T13" fmla="*/ 66 h 800"/>
                <a:gd name="T14" fmla="*/ 368 w 736"/>
                <a:gd name="T15" fmla="*/ 66 h 800"/>
                <a:gd name="T16" fmla="*/ 368 w 736"/>
                <a:gd name="T17" fmla="*/ 33 h 800"/>
                <a:gd name="T18" fmla="*/ 334 w 736"/>
                <a:gd name="T19" fmla="*/ 0 h 800"/>
                <a:gd name="T20" fmla="*/ 301 w 736"/>
                <a:gd name="T21" fmla="*/ 33 h 800"/>
                <a:gd name="T22" fmla="*/ 301 w 736"/>
                <a:gd name="T23" fmla="*/ 66 h 800"/>
                <a:gd name="T24" fmla="*/ 109 w 736"/>
                <a:gd name="T25" fmla="*/ 66 h 800"/>
                <a:gd name="T26" fmla="*/ 87 w 736"/>
                <a:gd name="T27" fmla="*/ 75 h 800"/>
                <a:gd name="T28" fmla="*/ 5 w 736"/>
                <a:gd name="T29" fmla="*/ 157 h 800"/>
                <a:gd name="T30" fmla="*/ 5 w 736"/>
                <a:gd name="T31" fmla="*/ 175 h 800"/>
                <a:gd name="T32" fmla="*/ 87 w 736"/>
                <a:gd name="T33" fmla="*/ 257 h 800"/>
                <a:gd name="T34" fmla="*/ 109 w 736"/>
                <a:gd name="T35" fmla="*/ 266 h 800"/>
                <a:gd name="T36" fmla="*/ 301 w 736"/>
                <a:gd name="T37" fmla="*/ 266 h 800"/>
                <a:gd name="T38" fmla="*/ 301 w 736"/>
                <a:gd name="T39" fmla="*/ 300 h 800"/>
                <a:gd name="T40" fmla="*/ 214 w 736"/>
                <a:gd name="T41" fmla="*/ 300 h 800"/>
                <a:gd name="T42" fmla="*/ 201 w 736"/>
                <a:gd name="T43" fmla="*/ 313 h 800"/>
                <a:gd name="T44" fmla="*/ 201 w 736"/>
                <a:gd name="T45" fmla="*/ 486 h 800"/>
                <a:gd name="T46" fmla="*/ 214 w 736"/>
                <a:gd name="T47" fmla="*/ 500 h 800"/>
                <a:gd name="T48" fmla="*/ 301 w 736"/>
                <a:gd name="T49" fmla="*/ 500 h 800"/>
                <a:gd name="T50" fmla="*/ 301 w 736"/>
                <a:gd name="T51" fmla="*/ 766 h 800"/>
                <a:gd name="T52" fmla="*/ 334 w 736"/>
                <a:gd name="T53" fmla="*/ 800 h 800"/>
                <a:gd name="T54" fmla="*/ 368 w 736"/>
                <a:gd name="T55" fmla="*/ 766 h 800"/>
                <a:gd name="T56" fmla="*/ 368 w 736"/>
                <a:gd name="T57" fmla="*/ 500 h 800"/>
                <a:gd name="T58" fmla="*/ 626 w 736"/>
                <a:gd name="T59" fmla="*/ 500 h 800"/>
                <a:gd name="T60" fmla="*/ 648 w 736"/>
                <a:gd name="T61" fmla="*/ 491 h 800"/>
                <a:gd name="T62" fmla="*/ 731 w 736"/>
                <a:gd name="T63" fmla="*/ 409 h 800"/>
                <a:gd name="T64" fmla="*/ 731 w 736"/>
                <a:gd name="T65" fmla="*/ 391 h 800"/>
                <a:gd name="T66" fmla="*/ 648 w 736"/>
                <a:gd name="T67" fmla="*/ 309 h 800"/>
                <a:gd name="T68" fmla="*/ 626 w 736"/>
                <a:gd name="T69" fmla="*/ 3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6" h="800">
                  <a:moveTo>
                    <a:pt x="626" y="300"/>
                  </a:moveTo>
                  <a:lnTo>
                    <a:pt x="368" y="300"/>
                  </a:lnTo>
                  <a:lnTo>
                    <a:pt x="368" y="266"/>
                  </a:lnTo>
                  <a:lnTo>
                    <a:pt x="455" y="266"/>
                  </a:lnTo>
                  <a:cubicBezTo>
                    <a:pt x="462" y="266"/>
                    <a:pt x="468" y="260"/>
                    <a:pt x="468" y="253"/>
                  </a:cubicBezTo>
                  <a:lnTo>
                    <a:pt x="468" y="80"/>
                  </a:lnTo>
                  <a:cubicBezTo>
                    <a:pt x="468" y="72"/>
                    <a:pt x="462" y="66"/>
                    <a:pt x="455" y="66"/>
                  </a:cubicBezTo>
                  <a:lnTo>
                    <a:pt x="368" y="66"/>
                  </a:lnTo>
                  <a:lnTo>
                    <a:pt x="368" y="33"/>
                  </a:lnTo>
                  <a:cubicBezTo>
                    <a:pt x="368" y="15"/>
                    <a:pt x="353" y="0"/>
                    <a:pt x="334" y="0"/>
                  </a:cubicBezTo>
                  <a:cubicBezTo>
                    <a:pt x="316" y="0"/>
                    <a:pt x="301" y="15"/>
                    <a:pt x="301" y="33"/>
                  </a:cubicBezTo>
                  <a:lnTo>
                    <a:pt x="301" y="66"/>
                  </a:lnTo>
                  <a:lnTo>
                    <a:pt x="109" y="66"/>
                  </a:lnTo>
                  <a:cubicBezTo>
                    <a:pt x="102" y="66"/>
                    <a:pt x="92" y="70"/>
                    <a:pt x="87" y="75"/>
                  </a:cubicBezTo>
                  <a:lnTo>
                    <a:pt x="5" y="157"/>
                  </a:lnTo>
                  <a:cubicBezTo>
                    <a:pt x="0" y="162"/>
                    <a:pt x="0" y="170"/>
                    <a:pt x="5" y="175"/>
                  </a:cubicBezTo>
                  <a:lnTo>
                    <a:pt x="87" y="257"/>
                  </a:lnTo>
                  <a:cubicBezTo>
                    <a:pt x="92" y="262"/>
                    <a:pt x="102" y="266"/>
                    <a:pt x="109" y="266"/>
                  </a:cubicBezTo>
                  <a:lnTo>
                    <a:pt x="301" y="266"/>
                  </a:lnTo>
                  <a:lnTo>
                    <a:pt x="301" y="300"/>
                  </a:lnTo>
                  <a:lnTo>
                    <a:pt x="214" y="300"/>
                  </a:lnTo>
                  <a:cubicBezTo>
                    <a:pt x="207" y="300"/>
                    <a:pt x="201" y="306"/>
                    <a:pt x="201" y="313"/>
                  </a:cubicBezTo>
                  <a:lnTo>
                    <a:pt x="201" y="486"/>
                  </a:lnTo>
                  <a:cubicBezTo>
                    <a:pt x="201" y="494"/>
                    <a:pt x="207" y="500"/>
                    <a:pt x="214" y="500"/>
                  </a:cubicBezTo>
                  <a:lnTo>
                    <a:pt x="301" y="500"/>
                  </a:lnTo>
                  <a:lnTo>
                    <a:pt x="301" y="766"/>
                  </a:lnTo>
                  <a:cubicBezTo>
                    <a:pt x="301" y="785"/>
                    <a:pt x="316" y="800"/>
                    <a:pt x="334" y="800"/>
                  </a:cubicBezTo>
                  <a:cubicBezTo>
                    <a:pt x="353" y="800"/>
                    <a:pt x="368" y="785"/>
                    <a:pt x="368" y="766"/>
                  </a:cubicBezTo>
                  <a:lnTo>
                    <a:pt x="368" y="500"/>
                  </a:lnTo>
                  <a:lnTo>
                    <a:pt x="626" y="500"/>
                  </a:lnTo>
                  <a:cubicBezTo>
                    <a:pt x="633" y="500"/>
                    <a:pt x="643" y="496"/>
                    <a:pt x="648" y="491"/>
                  </a:cubicBezTo>
                  <a:lnTo>
                    <a:pt x="731" y="409"/>
                  </a:lnTo>
                  <a:cubicBezTo>
                    <a:pt x="736" y="404"/>
                    <a:pt x="736" y="396"/>
                    <a:pt x="731" y="391"/>
                  </a:cubicBezTo>
                  <a:lnTo>
                    <a:pt x="648" y="309"/>
                  </a:lnTo>
                  <a:cubicBezTo>
                    <a:pt x="643" y="304"/>
                    <a:pt x="633" y="300"/>
                    <a:pt x="626" y="300"/>
                  </a:cubicBezTo>
                </a:path>
              </a:pathLst>
            </a:custGeom>
            <a:solidFill>
              <a:schemeClr val="tx2"/>
            </a:solidFill>
            <a:ln>
              <a:noFill/>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grpSp>
          <p:nvGrpSpPr>
            <p:cNvPr id="23" name="POWER_USER_ID_ICONS_Cup"/>
            <p:cNvGrpSpPr>
              <a:grpSpLocks noChangeAspect="1"/>
            </p:cNvGrpSpPr>
            <p:nvPr>
              <p:custDataLst>
                <p:tags r:id="rId9"/>
              </p:custDataLst>
            </p:nvPr>
          </p:nvGrpSpPr>
          <p:grpSpPr bwMode="auto">
            <a:xfrm>
              <a:off x="7787205" y="4771529"/>
              <a:ext cx="559408" cy="603779"/>
              <a:chOff x="69" y="56"/>
              <a:chExt cx="353" cy="381"/>
            </a:xfrm>
            <a:solidFill>
              <a:schemeClr val="tx2"/>
            </a:solidFill>
          </p:grpSpPr>
          <p:sp>
            <p:nvSpPr>
              <p:cNvPr id="76" name="POWER_USER_ID_ICONS_Cup"/>
              <p:cNvSpPr>
                <a:spLocks/>
              </p:cNvSpPr>
              <p:nvPr>
                <p:custDataLst>
                  <p:tags r:id="rId41"/>
                </p:custDataLst>
              </p:nvPr>
            </p:nvSpPr>
            <p:spPr bwMode="auto">
              <a:xfrm>
                <a:off x="137" y="56"/>
                <a:ext cx="218" cy="381"/>
              </a:xfrm>
              <a:custGeom>
                <a:avLst/>
                <a:gdLst>
                  <a:gd name="T0" fmla="*/ 480 w 515"/>
                  <a:gd name="T1" fmla="*/ 407 h 900"/>
                  <a:gd name="T2" fmla="*/ 515 w 515"/>
                  <a:gd name="T3" fmla="*/ 13 h 900"/>
                  <a:gd name="T4" fmla="*/ 511 w 515"/>
                  <a:gd name="T5" fmla="*/ 3 h 900"/>
                  <a:gd name="T6" fmla="*/ 502 w 515"/>
                  <a:gd name="T7" fmla="*/ 0 h 900"/>
                  <a:gd name="T8" fmla="*/ 13 w 515"/>
                  <a:gd name="T9" fmla="*/ 0 h 900"/>
                  <a:gd name="T10" fmla="*/ 4 w 515"/>
                  <a:gd name="T11" fmla="*/ 3 h 900"/>
                  <a:gd name="T12" fmla="*/ 0 w 515"/>
                  <a:gd name="T13" fmla="*/ 13 h 900"/>
                  <a:gd name="T14" fmla="*/ 35 w 515"/>
                  <a:gd name="T15" fmla="*/ 407 h 900"/>
                  <a:gd name="T16" fmla="*/ 220 w 515"/>
                  <a:gd name="T17" fmla="*/ 623 h 900"/>
                  <a:gd name="T18" fmla="*/ 235 w 515"/>
                  <a:gd name="T19" fmla="*/ 613 h 900"/>
                  <a:gd name="T20" fmla="*/ 225 w 515"/>
                  <a:gd name="T21" fmla="*/ 598 h 900"/>
                  <a:gd name="T22" fmla="*/ 60 w 515"/>
                  <a:gd name="T23" fmla="*/ 405 h 900"/>
                  <a:gd name="T24" fmla="*/ 26 w 515"/>
                  <a:gd name="T25" fmla="*/ 25 h 900"/>
                  <a:gd name="T26" fmla="*/ 489 w 515"/>
                  <a:gd name="T27" fmla="*/ 25 h 900"/>
                  <a:gd name="T28" fmla="*/ 455 w 515"/>
                  <a:gd name="T29" fmla="*/ 405 h 900"/>
                  <a:gd name="T30" fmla="*/ 290 w 515"/>
                  <a:gd name="T31" fmla="*/ 598 h 900"/>
                  <a:gd name="T32" fmla="*/ 287 w 515"/>
                  <a:gd name="T33" fmla="*/ 600 h 900"/>
                  <a:gd name="T34" fmla="*/ 286 w 515"/>
                  <a:gd name="T35" fmla="*/ 600 h 900"/>
                  <a:gd name="T36" fmla="*/ 282 w 515"/>
                  <a:gd name="T37" fmla="*/ 602 h 900"/>
                  <a:gd name="T38" fmla="*/ 281 w 515"/>
                  <a:gd name="T39" fmla="*/ 603 h 900"/>
                  <a:gd name="T40" fmla="*/ 279 w 515"/>
                  <a:gd name="T41" fmla="*/ 606 h 900"/>
                  <a:gd name="T42" fmla="*/ 279 w 515"/>
                  <a:gd name="T43" fmla="*/ 607 h 900"/>
                  <a:gd name="T44" fmla="*/ 279 w 515"/>
                  <a:gd name="T45" fmla="*/ 610 h 900"/>
                  <a:gd name="T46" fmla="*/ 279 w 515"/>
                  <a:gd name="T47" fmla="*/ 611 h 900"/>
                  <a:gd name="T48" fmla="*/ 279 w 515"/>
                  <a:gd name="T49" fmla="*/ 691 h 900"/>
                  <a:gd name="T50" fmla="*/ 421 w 515"/>
                  <a:gd name="T51" fmla="*/ 833 h 900"/>
                  <a:gd name="T52" fmla="*/ 422 w 515"/>
                  <a:gd name="T53" fmla="*/ 833 h 900"/>
                  <a:gd name="T54" fmla="*/ 449 w 515"/>
                  <a:gd name="T55" fmla="*/ 860 h 900"/>
                  <a:gd name="T56" fmla="*/ 449 w 515"/>
                  <a:gd name="T57" fmla="*/ 875 h 900"/>
                  <a:gd name="T58" fmla="*/ 65 w 515"/>
                  <a:gd name="T59" fmla="*/ 875 h 900"/>
                  <a:gd name="T60" fmla="*/ 65 w 515"/>
                  <a:gd name="T61" fmla="*/ 860 h 900"/>
                  <a:gd name="T62" fmla="*/ 91 w 515"/>
                  <a:gd name="T63" fmla="*/ 833 h 900"/>
                  <a:gd name="T64" fmla="*/ 93 w 515"/>
                  <a:gd name="T65" fmla="*/ 833 h 900"/>
                  <a:gd name="T66" fmla="*/ 221 w 515"/>
                  <a:gd name="T67" fmla="*/ 753 h 900"/>
                  <a:gd name="T68" fmla="*/ 215 w 515"/>
                  <a:gd name="T69" fmla="*/ 737 h 900"/>
                  <a:gd name="T70" fmla="*/ 199 w 515"/>
                  <a:gd name="T71" fmla="*/ 743 h 900"/>
                  <a:gd name="T72" fmla="*/ 93 w 515"/>
                  <a:gd name="T73" fmla="*/ 810 h 900"/>
                  <a:gd name="T74" fmla="*/ 91 w 515"/>
                  <a:gd name="T75" fmla="*/ 810 h 900"/>
                  <a:gd name="T76" fmla="*/ 40 w 515"/>
                  <a:gd name="T77" fmla="*/ 861 h 900"/>
                  <a:gd name="T78" fmla="*/ 40 w 515"/>
                  <a:gd name="T79" fmla="*/ 887 h 900"/>
                  <a:gd name="T80" fmla="*/ 53 w 515"/>
                  <a:gd name="T81" fmla="*/ 900 h 900"/>
                  <a:gd name="T82" fmla="*/ 461 w 515"/>
                  <a:gd name="T83" fmla="*/ 900 h 900"/>
                  <a:gd name="T84" fmla="*/ 474 w 515"/>
                  <a:gd name="T85" fmla="*/ 887 h 900"/>
                  <a:gd name="T86" fmla="*/ 474 w 515"/>
                  <a:gd name="T87" fmla="*/ 860 h 900"/>
                  <a:gd name="T88" fmla="*/ 423 w 515"/>
                  <a:gd name="T89" fmla="*/ 808 h 900"/>
                  <a:gd name="T90" fmla="*/ 421 w 515"/>
                  <a:gd name="T91" fmla="*/ 808 h 900"/>
                  <a:gd name="T92" fmla="*/ 304 w 515"/>
                  <a:gd name="T93" fmla="*/ 691 h 900"/>
                  <a:gd name="T94" fmla="*/ 304 w 515"/>
                  <a:gd name="T95" fmla="*/ 621 h 900"/>
                  <a:gd name="T96" fmla="*/ 480 w 515"/>
                  <a:gd name="T97" fmla="*/ 4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900">
                    <a:moveTo>
                      <a:pt x="480" y="407"/>
                    </a:moveTo>
                    <a:lnTo>
                      <a:pt x="515" y="13"/>
                    </a:lnTo>
                    <a:cubicBezTo>
                      <a:pt x="515" y="10"/>
                      <a:pt x="514" y="6"/>
                      <a:pt x="511" y="3"/>
                    </a:cubicBezTo>
                    <a:cubicBezTo>
                      <a:pt x="509" y="1"/>
                      <a:pt x="506" y="0"/>
                      <a:pt x="502" y="0"/>
                    </a:cubicBezTo>
                    <a:lnTo>
                      <a:pt x="13" y="0"/>
                    </a:lnTo>
                    <a:cubicBezTo>
                      <a:pt x="9" y="0"/>
                      <a:pt x="6" y="1"/>
                      <a:pt x="4" y="3"/>
                    </a:cubicBezTo>
                    <a:cubicBezTo>
                      <a:pt x="1" y="6"/>
                      <a:pt x="0" y="10"/>
                      <a:pt x="0" y="13"/>
                    </a:cubicBezTo>
                    <a:lnTo>
                      <a:pt x="35" y="407"/>
                    </a:lnTo>
                    <a:cubicBezTo>
                      <a:pt x="45" y="517"/>
                      <a:pt x="121" y="605"/>
                      <a:pt x="220" y="623"/>
                    </a:cubicBezTo>
                    <a:cubicBezTo>
                      <a:pt x="226" y="625"/>
                      <a:pt x="234" y="620"/>
                      <a:pt x="235" y="613"/>
                    </a:cubicBezTo>
                    <a:cubicBezTo>
                      <a:pt x="236" y="607"/>
                      <a:pt x="231" y="600"/>
                      <a:pt x="225" y="598"/>
                    </a:cubicBezTo>
                    <a:cubicBezTo>
                      <a:pt x="136" y="582"/>
                      <a:pt x="69" y="503"/>
                      <a:pt x="60" y="405"/>
                    </a:cubicBezTo>
                    <a:lnTo>
                      <a:pt x="26" y="25"/>
                    </a:lnTo>
                    <a:lnTo>
                      <a:pt x="489" y="25"/>
                    </a:lnTo>
                    <a:lnTo>
                      <a:pt x="455" y="405"/>
                    </a:lnTo>
                    <a:cubicBezTo>
                      <a:pt x="446" y="503"/>
                      <a:pt x="377" y="582"/>
                      <a:pt x="290" y="598"/>
                    </a:cubicBezTo>
                    <a:cubicBezTo>
                      <a:pt x="289" y="598"/>
                      <a:pt x="289" y="598"/>
                      <a:pt x="287" y="600"/>
                    </a:cubicBezTo>
                    <a:lnTo>
                      <a:pt x="286" y="600"/>
                    </a:lnTo>
                    <a:cubicBezTo>
                      <a:pt x="285" y="600"/>
                      <a:pt x="284" y="601"/>
                      <a:pt x="282" y="602"/>
                    </a:cubicBezTo>
                    <a:lnTo>
                      <a:pt x="281" y="603"/>
                    </a:lnTo>
                    <a:lnTo>
                      <a:pt x="279" y="606"/>
                    </a:lnTo>
                    <a:lnTo>
                      <a:pt x="279" y="607"/>
                    </a:lnTo>
                    <a:lnTo>
                      <a:pt x="279" y="610"/>
                    </a:lnTo>
                    <a:lnTo>
                      <a:pt x="279" y="611"/>
                    </a:lnTo>
                    <a:lnTo>
                      <a:pt x="279" y="691"/>
                    </a:lnTo>
                    <a:cubicBezTo>
                      <a:pt x="279" y="770"/>
                      <a:pt x="342" y="833"/>
                      <a:pt x="421" y="833"/>
                    </a:cubicBezTo>
                    <a:lnTo>
                      <a:pt x="422" y="833"/>
                    </a:lnTo>
                    <a:cubicBezTo>
                      <a:pt x="437" y="833"/>
                      <a:pt x="449" y="845"/>
                      <a:pt x="449" y="860"/>
                    </a:cubicBezTo>
                    <a:lnTo>
                      <a:pt x="449" y="875"/>
                    </a:lnTo>
                    <a:lnTo>
                      <a:pt x="65" y="875"/>
                    </a:lnTo>
                    <a:lnTo>
                      <a:pt x="65" y="860"/>
                    </a:lnTo>
                    <a:cubicBezTo>
                      <a:pt x="65" y="844"/>
                      <a:pt x="76" y="833"/>
                      <a:pt x="91" y="833"/>
                    </a:cubicBezTo>
                    <a:lnTo>
                      <a:pt x="93" y="833"/>
                    </a:lnTo>
                    <a:cubicBezTo>
                      <a:pt x="148" y="833"/>
                      <a:pt x="196" y="802"/>
                      <a:pt x="221" y="753"/>
                    </a:cubicBezTo>
                    <a:cubicBezTo>
                      <a:pt x="224" y="747"/>
                      <a:pt x="221" y="740"/>
                      <a:pt x="215" y="737"/>
                    </a:cubicBezTo>
                    <a:cubicBezTo>
                      <a:pt x="209" y="735"/>
                      <a:pt x="201" y="737"/>
                      <a:pt x="199" y="743"/>
                    </a:cubicBezTo>
                    <a:cubicBezTo>
                      <a:pt x="179" y="785"/>
                      <a:pt x="139" y="810"/>
                      <a:pt x="93" y="810"/>
                    </a:cubicBezTo>
                    <a:lnTo>
                      <a:pt x="91" y="810"/>
                    </a:lnTo>
                    <a:cubicBezTo>
                      <a:pt x="63" y="810"/>
                      <a:pt x="40" y="832"/>
                      <a:pt x="40" y="861"/>
                    </a:cubicBezTo>
                    <a:lnTo>
                      <a:pt x="40" y="887"/>
                    </a:lnTo>
                    <a:cubicBezTo>
                      <a:pt x="40" y="894"/>
                      <a:pt x="45" y="900"/>
                      <a:pt x="53" y="900"/>
                    </a:cubicBezTo>
                    <a:lnTo>
                      <a:pt x="461" y="900"/>
                    </a:lnTo>
                    <a:cubicBezTo>
                      <a:pt x="469" y="900"/>
                      <a:pt x="474" y="894"/>
                      <a:pt x="474" y="887"/>
                    </a:cubicBezTo>
                    <a:lnTo>
                      <a:pt x="474" y="860"/>
                    </a:lnTo>
                    <a:cubicBezTo>
                      <a:pt x="474" y="831"/>
                      <a:pt x="451" y="808"/>
                      <a:pt x="423" y="808"/>
                    </a:cubicBezTo>
                    <a:lnTo>
                      <a:pt x="421" y="808"/>
                    </a:lnTo>
                    <a:cubicBezTo>
                      <a:pt x="356" y="808"/>
                      <a:pt x="304" y="756"/>
                      <a:pt x="304" y="691"/>
                    </a:cubicBezTo>
                    <a:lnTo>
                      <a:pt x="304" y="621"/>
                    </a:lnTo>
                    <a:cubicBezTo>
                      <a:pt x="399" y="598"/>
                      <a:pt x="470" y="512"/>
                      <a:pt x="480" y="407"/>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77" name="POWER_USER_ID_ICONS_Cup"/>
              <p:cNvSpPr>
                <a:spLocks/>
              </p:cNvSpPr>
              <p:nvPr>
                <p:custDataLst>
                  <p:tags r:id="rId42"/>
                </p:custDataLst>
              </p:nvPr>
            </p:nvSpPr>
            <p:spPr bwMode="auto">
              <a:xfrm>
                <a:off x="251" y="149"/>
                <a:ext cx="74" cy="149"/>
              </a:xfrm>
              <a:custGeom>
                <a:avLst/>
                <a:gdLst>
                  <a:gd name="T0" fmla="*/ 13 w 174"/>
                  <a:gd name="T1" fmla="*/ 351 h 351"/>
                  <a:gd name="T2" fmla="*/ 15 w 174"/>
                  <a:gd name="T3" fmla="*/ 351 h 351"/>
                  <a:gd name="T4" fmla="*/ 159 w 174"/>
                  <a:gd name="T5" fmla="*/ 181 h 351"/>
                  <a:gd name="T6" fmla="*/ 174 w 174"/>
                  <a:gd name="T7" fmla="*/ 13 h 351"/>
                  <a:gd name="T8" fmla="*/ 163 w 174"/>
                  <a:gd name="T9" fmla="*/ 0 h 351"/>
                  <a:gd name="T10" fmla="*/ 149 w 174"/>
                  <a:gd name="T11" fmla="*/ 11 h 351"/>
                  <a:gd name="T12" fmla="*/ 134 w 174"/>
                  <a:gd name="T13" fmla="*/ 179 h 351"/>
                  <a:gd name="T14" fmla="*/ 11 w 174"/>
                  <a:gd name="T15" fmla="*/ 326 h 351"/>
                  <a:gd name="T16" fmla="*/ 1 w 174"/>
                  <a:gd name="T17" fmla="*/ 341 h 351"/>
                  <a:gd name="T18" fmla="*/ 13 w 174"/>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51">
                    <a:moveTo>
                      <a:pt x="13" y="351"/>
                    </a:moveTo>
                    <a:lnTo>
                      <a:pt x="15" y="351"/>
                    </a:lnTo>
                    <a:cubicBezTo>
                      <a:pt x="91" y="337"/>
                      <a:pt x="151" y="269"/>
                      <a:pt x="159" y="181"/>
                    </a:cubicBezTo>
                    <a:lnTo>
                      <a:pt x="174" y="13"/>
                    </a:lnTo>
                    <a:cubicBezTo>
                      <a:pt x="174" y="7"/>
                      <a:pt x="169" y="1"/>
                      <a:pt x="163" y="0"/>
                    </a:cubicBezTo>
                    <a:cubicBezTo>
                      <a:pt x="155" y="0"/>
                      <a:pt x="150" y="5"/>
                      <a:pt x="149" y="11"/>
                    </a:cubicBezTo>
                    <a:lnTo>
                      <a:pt x="134" y="179"/>
                    </a:lnTo>
                    <a:cubicBezTo>
                      <a:pt x="128" y="254"/>
                      <a:pt x="76" y="315"/>
                      <a:pt x="11" y="326"/>
                    </a:cubicBezTo>
                    <a:cubicBezTo>
                      <a:pt x="5" y="327"/>
                      <a:pt x="0" y="334"/>
                      <a:pt x="1" y="341"/>
                    </a:cubicBezTo>
                    <a:cubicBezTo>
                      <a:pt x="1" y="346"/>
                      <a:pt x="6" y="351"/>
                      <a:pt x="13" y="351"/>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78" name="POWER_USER_ID_ICONS_Cup"/>
              <p:cNvSpPr>
                <a:spLocks/>
              </p:cNvSpPr>
              <p:nvPr>
                <p:custDataLst>
                  <p:tags r:id="rId43"/>
                </p:custDataLst>
              </p:nvPr>
            </p:nvSpPr>
            <p:spPr bwMode="auto">
              <a:xfrm>
                <a:off x="164" y="78"/>
                <a:ext cx="106" cy="110"/>
              </a:xfrm>
              <a:custGeom>
                <a:avLst/>
                <a:gdLst>
                  <a:gd name="T0" fmla="*/ 250 w 250"/>
                  <a:gd name="T1" fmla="*/ 13 h 261"/>
                  <a:gd name="T2" fmla="*/ 237 w 250"/>
                  <a:gd name="T3" fmla="*/ 0 h 261"/>
                  <a:gd name="T4" fmla="*/ 12 w 250"/>
                  <a:gd name="T5" fmla="*/ 0 h 261"/>
                  <a:gd name="T6" fmla="*/ 4 w 250"/>
                  <a:gd name="T7" fmla="*/ 4 h 261"/>
                  <a:gd name="T8" fmla="*/ 0 w 250"/>
                  <a:gd name="T9" fmla="*/ 14 h 261"/>
                  <a:gd name="T10" fmla="*/ 21 w 250"/>
                  <a:gd name="T11" fmla="*/ 250 h 261"/>
                  <a:gd name="T12" fmla="*/ 34 w 250"/>
                  <a:gd name="T13" fmla="*/ 261 h 261"/>
                  <a:gd name="T14" fmla="*/ 35 w 250"/>
                  <a:gd name="T15" fmla="*/ 261 h 261"/>
                  <a:gd name="T16" fmla="*/ 46 w 250"/>
                  <a:gd name="T17" fmla="*/ 248 h 261"/>
                  <a:gd name="T18" fmla="*/ 26 w 250"/>
                  <a:gd name="T19" fmla="*/ 25 h 261"/>
                  <a:gd name="T20" fmla="*/ 237 w 250"/>
                  <a:gd name="T21" fmla="*/ 25 h 261"/>
                  <a:gd name="T22" fmla="*/ 250 w 250"/>
                  <a:gd name="T23" fmla="*/ 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261">
                    <a:moveTo>
                      <a:pt x="250" y="13"/>
                    </a:moveTo>
                    <a:cubicBezTo>
                      <a:pt x="250" y="5"/>
                      <a:pt x="245" y="0"/>
                      <a:pt x="237" y="0"/>
                    </a:cubicBezTo>
                    <a:lnTo>
                      <a:pt x="12" y="0"/>
                    </a:lnTo>
                    <a:cubicBezTo>
                      <a:pt x="9" y="0"/>
                      <a:pt x="6" y="1"/>
                      <a:pt x="4" y="4"/>
                    </a:cubicBezTo>
                    <a:cubicBezTo>
                      <a:pt x="1" y="6"/>
                      <a:pt x="0" y="10"/>
                      <a:pt x="0" y="14"/>
                    </a:cubicBezTo>
                    <a:lnTo>
                      <a:pt x="21" y="250"/>
                    </a:lnTo>
                    <a:cubicBezTo>
                      <a:pt x="21" y="256"/>
                      <a:pt x="27" y="261"/>
                      <a:pt x="34" y="261"/>
                    </a:cubicBezTo>
                    <a:lnTo>
                      <a:pt x="35" y="261"/>
                    </a:lnTo>
                    <a:cubicBezTo>
                      <a:pt x="42" y="261"/>
                      <a:pt x="47" y="255"/>
                      <a:pt x="46" y="248"/>
                    </a:cubicBezTo>
                    <a:lnTo>
                      <a:pt x="26" y="25"/>
                    </a:lnTo>
                    <a:lnTo>
                      <a:pt x="237" y="25"/>
                    </a:lnTo>
                    <a:cubicBezTo>
                      <a:pt x="244" y="25"/>
                      <a:pt x="250" y="20"/>
                      <a:pt x="250" y="13"/>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79" name="POWER_USER_ID_ICONS_Cup"/>
              <p:cNvSpPr>
                <a:spLocks/>
              </p:cNvSpPr>
              <p:nvPr>
                <p:custDataLst>
                  <p:tags r:id="rId44"/>
                </p:custDataLst>
              </p:nvPr>
            </p:nvSpPr>
            <p:spPr bwMode="auto">
              <a:xfrm>
                <a:off x="347" y="96"/>
                <a:ext cx="75" cy="139"/>
              </a:xfrm>
              <a:custGeom>
                <a:avLst/>
                <a:gdLst>
                  <a:gd name="T0" fmla="*/ 174 w 178"/>
                  <a:gd name="T1" fmla="*/ 4 h 329"/>
                  <a:gd name="T2" fmla="*/ 165 w 178"/>
                  <a:gd name="T3" fmla="*/ 0 h 329"/>
                  <a:gd name="T4" fmla="*/ 42 w 178"/>
                  <a:gd name="T5" fmla="*/ 0 h 329"/>
                  <a:gd name="T6" fmla="*/ 29 w 178"/>
                  <a:gd name="T7" fmla="*/ 13 h 329"/>
                  <a:gd name="T8" fmla="*/ 42 w 178"/>
                  <a:gd name="T9" fmla="*/ 25 h 329"/>
                  <a:gd name="T10" fmla="*/ 152 w 178"/>
                  <a:gd name="T11" fmla="*/ 25 h 329"/>
                  <a:gd name="T12" fmla="*/ 10 w 178"/>
                  <a:gd name="T13" fmla="*/ 304 h 329"/>
                  <a:gd name="T14" fmla="*/ 3 w 178"/>
                  <a:gd name="T15" fmla="*/ 321 h 329"/>
                  <a:gd name="T16" fmla="*/ 14 w 178"/>
                  <a:gd name="T17" fmla="*/ 329 h 329"/>
                  <a:gd name="T18" fmla="*/ 18 w 178"/>
                  <a:gd name="T19" fmla="*/ 328 h 329"/>
                  <a:gd name="T20" fmla="*/ 177 w 178"/>
                  <a:gd name="T21" fmla="*/ 13 h 329"/>
                  <a:gd name="T22" fmla="*/ 174 w 178"/>
                  <a:gd name="T23" fmla="*/ 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74" y="4"/>
                    </a:moveTo>
                    <a:cubicBezTo>
                      <a:pt x="172" y="2"/>
                      <a:pt x="168" y="0"/>
                      <a:pt x="165" y="0"/>
                    </a:cubicBezTo>
                    <a:lnTo>
                      <a:pt x="42" y="0"/>
                    </a:lnTo>
                    <a:cubicBezTo>
                      <a:pt x="34" y="0"/>
                      <a:pt x="29" y="5"/>
                      <a:pt x="29" y="13"/>
                    </a:cubicBezTo>
                    <a:cubicBezTo>
                      <a:pt x="29" y="21"/>
                      <a:pt x="34" y="25"/>
                      <a:pt x="42" y="25"/>
                    </a:cubicBezTo>
                    <a:lnTo>
                      <a:pt x="152" y="25"/>
                    </a:lnTo>
                    <a:cubicBezTo>
                      <a:pt x="147" y="77"/>
                      <a:pt x="120" y="267"/>
                      <a:pt x="10" y="304"/>
                    </a:cubicBezTo>
                    <a:cubicBezTo>
                      <a:pt x="4" y="307"/>
                      <a:pt x="0" y="314"/>
                      <a:pt x="3" y="321"/>
                    </a:cubicBezTo>
                    <a:cubicBezTo>
                      <a:pt x="4" y="325"/>
                      <a:pt x="9" y="329"/>
                      <a:pt x="14" y="329"/>
                    </a:cubicBezTo>
                    <a:cubicBezTo>
                      <a:pt x="15" y="329"/>
                      <a:pt x="17" y="329"/>
                      <a:pt x="18" y="328"/>
                    </a:cubicBezTo>
                    <a:cubicBezTo>
                      <a:pt x="162" y="278"/>
                      <a:pt x="177" y="24"/>
                      <a:pt x="177" y="13"/>
                    </a:cubicBezTo>
                    <a:cubicBezTo>
                      <a:pt x="178" y="9"/>
                      <a:pt x="177" y="7"/>
                      <a:pt x="174" y="4"/>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80" name="POWER_USER_ID_ICONS_Cup"/>
              <p:cNvSpPr>
                <a:spLocks/>
              </p:cNvSpPr>
              <p:nvPr>
                <p:custDataLst>
                  <p:tags r:id="rId45"/>
                </p:custDataLst>
              </p:nvPr>
            </p:nvSpPr>
            <p:spPr bwMode="auto">
              <a:xfrm>
                <a:off x="69" y="96"/>
                <a:ext cx="76" cy="139"/>
              </a:xfrm>
              <a:custGeom>
                <a:avLst/>
                <a:gdLst>
                  <a:gd name="T0" fmla="*/ 168 w 178"/>
                  <a:gd name="T1" fmla="*/ 304 h 329"/>
                  <a:gd name="T2" fmla="*/ 26 w 178"/>
                  <a:gd name="T3" fmla="*/ 25 h 329"/>
                  <a:gd name="T4" fmla="*/ 136 w 178"/>
                  <a:gd name="T5" fmla="*/ 25 h 329"/>
                  <a:gd name="T6" fmla="*/ 149 w 178"/>
                  <a:gd name="T7" fmla="*/ 13 h 329"/>
                  <a:gd name="T8" fmla="*/ 136 w 178"/>
                  <a:gd name="T9" fmla="*/ 0 h 329"/>
                  <a:gd name="T10" fmla="*/ 13 w 178"/>
                  <a:gd name="T11" fmla="*/ 0 h 329"/>
                  <a:gd name="T12" fmla="*/ 4 w 178"/>
                  <a:gd name="T13" fmla="*/ 4 h 329"/>
                  <a:gd name="T14" fmla="*/ 0 w 178"/>
                  <a:gd name="T15" fmla="*/ 13 h 329"/>
                  <a:gd name="T16" fmla="*/ 159 w 178"/>
                  <a:gd name="T17" fmla="*/ 328 h 329"/>
                  <a:gd name="T18" fmla="*/ 163 w 178"/>
                  <a:gd name="T19" fmla="*/ 329 h 329"/>
                  <a:gd name="T20" fmla="*/ 174 w 178"/>
                  <a:gd name="T21" fmla="*/ 321 h 329"/>
                  <a:gd name="T22" fmla="*/ 168 w 178"/>
                  <a:gd name="T23" fmla="*/ 30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68" y="304"/>
                    </a:moveTo>
                    <a:cubicBezTo>
                      <a:pt x="58" y="265"/>
                      <a:pt x="31" y="77"/>
                      <a:pt x="26" y="25"/>
                    </a:cubicBezTo>
                    <a:lnTo>
                      <a:pt x="136" y="25"/>
                    </a:lnTo>
                    <a:cubicBezTo>
                      <a:pt x="144" y="25"/>
                      <a:pt x="149" y="21"/>
                      <a:pt x="149" y="13"/>
                    </a:cubicBezTo>
                    <a:cubicBezTo>
                      <a:pt x="149" y="5"/>
                      <a:pt x="144" y="0"/>
                      <a:pt x="136" y="0"/>
                    </a:cubicBezTo>
                    <a:lnTo>
                      <a:pt x="13" y="0"/>
                    </a:lnTo>
                    <a:cubicBezTo>
                      <a:pt x="9" y="0"/>
                      <a:pt x="6" y="2"/>
                      <a:pt x="4" y="4"/>
                    </a:cubicBezTo>
                    <a:cubicBezTo>
                      <a:pt x="1" y="7"/>
                      <a:pt x="0" y="10"/>
                      <a:pt x="0" y="13"/>
                    </a:cubicBezTo>
                    <a:cubicBezTo>
                      <a:pt x="0" y="24"/>
                      <a:pt x="16" y="278"/>
                      <a:pt x="159" y="328"/>
                    </a:cubicBezTo>
                    <a:cubicBezTo>
                      <a:pt x="160" y="328"/>
                      <a:pt x="161" y="329"/>
                      <a:pt x="163" y="329"/>
                    </a:cubicBezTo>
                    <a:cubicBezTo>
                      <a:pt x="167" y="329"/>
                      <a:pt x="173" y="326"/>
                      <a:pt x="174" y="321"/>
                    </a:cubicBezTo>
                    <a:cubicBezTo>
                      <a:pt x="178" y="313"/>
                      <a:pt x="174" y="307"/>
                      <a:pt x="168" y="304"/>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grpSp>
        <p:grpSp>
          <p:nvGrpSpPr>
            <p:cNvPr id="24" name="POWER_USER_ID_ICONS_Flag5"/>
            <p:cNvGrpSpPr>
              <a:grpSpLocks noChangeAspect="1"/>
            </p:cNvGrpSpPr>
            <p:nvPr>
              <p:custDataLst>
                <p:tags r:id="rId10"/>
              </p:custDataLst>
            </p:nvPr>
          </p:nvGrpSpPr>
          <p:grpSpPr bwMode="auto">
            <a:xfrm>
              <a:off x="726606" y="1935356"/>
              <a:ext cx="362108" cy="466410"/>
              <a:chOff x="8" y="5"/>
              <a:chExt cx="368" cy="474"/>
            </a:xfrm>
            <a:solidFill>
              <a:schemeClr val="tx2"/>
            </a:solidFill>
          </p:grpSpPr>
          <p:sp>
            <p:nvSpPr>
              <p:cNvPr id="62" name="POWER_USER_ID_ICONS_Flag5"/>
              <p:cNvSpPr>
                <a:spLocks/>
              </p:cNvSpPr>
              <p:nvPr>
                <p:custDataLst>
                  <p:tags r:id="rId27"/>
                </p:custDataLst>
              </p:nvPr>
            </p:nvSpPr>
            <p:spPr bwMode="auto">
              <a:xfrm>
                <a:off x="8" y="5"/>
                <a:ext cx="26" cy="474"/>
              </a:xfrm>
              <a:custGeom>
                <a:avLst/>
                <a:gdLst>
                  <a:gd name="T0" fmla="*/ 68 w 68"/>
                  <a:gd name="T1" fmla="*/ 1223 h 1257"/>
                  <a:gd name="T2" fmla="*/ 34 w 68"/>
                  <a:gd name="T3" fmla="*/ 1257 h 1257"/>
                  <a:gd name="T4" fmla="*/ 34 w 68"/>
                  <a:gd name="T5" fmla="*/ 1257 h 1257"/>
                  <a:gd name="T6" fmla="*/ 0 w 68"/>
                  <a:gd name="T7" fmla="*/ 1223 h 1257"/>
                  <a:gd name="T8" fmla="*/ 0 w 68"/>
                  <a:gd name="T9" fmla="*/ 34 h 1257"/>
                  <a:gd name="T10" fmla="*/ 34 w 68"/>
                  <a:gd name="T11" fmla="*/ 0 h 1257"/>
                  <a:gd name="T12" fmla="*/ 34 w 68"/>
                  <a:gd name="T13" fmla="*/ 0 h 1257"/>
                  <a:gd name="T14" fmla="*/ 68 w 68"/>
                  <a:gd name="T15" fmla="*/ 34 h 1257"/>
                  <a:gd name="T16" fmla="*/ 68 w 68"/>
                  <a:gd name="T17" fmla="*/ 122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257">
                    <a:moveTo>
                      <a:pt x="68" y="1223"/>
                    </a:moveTo>
                    <a:cubicBezTo>
                      <a:pt x="68" y="1242"/>
                      <a:pt x="53" y="1257"/>
                      <a:pt x="34" y="1257"/>
                    </a:cubicBezTo>
                    <a:lnTo>
                      <a:pt x="34" y="1257"/>
                    </a:lnTo>
                    <a:cubicBezTo>
                      <a:pt x="15" y="1257"/>
                      <a:pt x="0" y="1242"/>
                      <a:pt x="0" y="1223"/>
                    </a:cubicBezTo>
                    <a:lnTo>
                      <a:pt x="0" y="34"/>
                    </a:lnTo>
                    <a:cubicBezTo>
                      <a:pt x="0" y="15"/>
                      <a:pt x="15" y="0"/>
                      <a:pt x="34" y="0"/>
                    </a:cubicBezTo>
                    <a:lnTo>
                      <a:pt x="34" y="0"/>
                    </a:lnTo>
                    <a:cubicBezTo>
                      <a:pt x="53" y="0"/>
                      <a:pt x="68" y="15"/>
                      <a:pt x="68" y="34"/>
                    </a:cubicBezTo>
                    <a:lnTo>
                      <a:pt x="68" y="1223"/>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63" name="POWER_USER_ID_ICONS_Flag5"/>
              <p:cNvSpPr>
                <a:spLocks noChangeArrowheads="1"/>
              </p:cNvSpPr>
              <p:nvPr>
                <p:custDataLst>
                  <p:tags r:id="rId28"/>
                </p:custDataLst>
              </p:nvPr>
            </p:nvSpPr>
            <p:spPr bwMode="auto">
              <a:xfrm>
                <a:off x="34" y="26"/>
                <a:ext cx="55"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64" name="POWER_USER_ID_ICONS_Flag5"/>
              <p:cNvSpPr>
                <a:spLocks noChangeArrowheads="1"/>
              </p:cNvSpPr>
              <p:nvPr>
                <p:custDataLst>
                  <p:tags r:id="rId29"/>
                </p:custDataLst>
              </p:nvPr>
            </p:nvSpPr>
            <p:spPr bwMode="auto">
              <a:xfrm>
                <a:off x="88" y="81"/>
                <a:ext cx="56"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65" name="POWER_USER_ID_ICONS_Flag5"/>
              <p:cNvSpPr>
                <a:spLocks noChangeArrowheads="1"/>
              </p:cNvSpPr>
              <p:nvPr>
                <p:custDataLst>
                  <p:tags r:id="rId30"/>
                </p:custDataLst>
              </p:nvPr>
            </p:nvSpPr>
            <p:spPr bwMode="auto">
              <a:xfrm>
                <a:off x="34" y="136"/>
                <a:ext cx="55"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66" name="POWER_USER_ID_ICONS_Flag5"/>
              <p:cNvSpPr>
                <a:spLocks noChangeArrowheads="1"/>
              </p:cNvSpPr>
              <p:nvPr>
                <p:custDataLst>
                  <p:tags r:id="rId31"/>
                </p:custDataLst>
              </p:nvPr>
            </p:nvSpPr>
            <p:spPr bwMode="auto">
              <a:xfrm>
                <a:off x="88" y="191"/>
                <a:ext cx="56"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67" name="POWER_USER_ID_ICONS_Flag5"/>
              <p:cNvSpPr>
                <a:spLocks noChangeArrowheads="1"/>
              </p:cNvSpPr>
              <p:nvPr>
                <p:custDataLst>
                  <p:tags r:id="rId32"/>
                </p:custDataLst>
              </p:nvPr>
            </p:nvSpPr>
            <p:spPr bwMode="auto">
              <a:xfrm>
                <a:off x="144" y="26"/>
                <a:ext cx="54"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68" name="POWER_USER_ID_ICONS_Flag5"/>
              <p:cNvSpPr>
                <a:spLocks noChangeArrowheads="1"/>
              </p:cNvSpPr>
              <p:nvPr>
                <p:custDataLst>
                  <p:tags r:id="rId33"/>
                </p:custDataLst>
              </p:nvPr>
            </p:nvSpPr>
            <p:spPr bwMode="auto">
              <a:xfrm>
                <a:off x="198" y="81"/>
                <a:ext cx="55"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69" name="POWER_USER_ID_ICONS_Flag5"/>
              <p:cNvSpPr>
                <a:spLocks noChangeArrowheads="1"/>
              </p:cNvSpPr>
              <p:nvPr>
                <p:custDataLst>
                  <p:tags r:id="rId34"/>
                </p:custDataLst>
              </p:nvPr>
            </p:nvSpPr>
            <p:spPr bwMode="auto">
              <a:xfrm>
                <a:off x="144" y="136"/>
                <a:ext cx="54"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70" name="POWER_USER_ID_ICONS_Flag5"/>
              <p:cNvSpPr>
                <a:spLocks noChangeArrowheads="1"/>
              </p:cNvSpPr>
              <p:nvPr>
                <p:custDataLst>
                  <p:tags r:id="rId35"/>
                </p:custDataLst>
              </p:nvPr>
            </p:nvSpPr>
            <p:spPr bwMode="auto">
              <a:xfrm>
                <a:off x="198" y="191"/>
                <a:ext cx="55"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71" name="POWER_USER_ID_ICONS_Flag5"/>
              <p:cNvSpPr>
                <a:spLocks noChangeArrowheads="1"/>
              </p:cNvSpPr>
              <p:nvPr>
                <p:custDataLst>
                  <p:tags r:id="rId36"/>
                </p:custDataLst>
              </p:nvPr>
            </p:nvSpPr>
            <p:spPr bwMode="auto">
              <a:xfrm>
                <a:off x="253" y="26"/>
                <a:ext cx="56"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72" name="POWER_USER_ID_ICONS_Flag5"/>
              <p:cNvSpPr>
                <a:spLocks noChangeArrowheads="1"/>
              </p:cNvSpPr>
              <p:nvPr>
                <p:custDataLst>
                  <p:tags r:id="rId37"/>
                </p:custDataLst>
              </p:nvPr>
            </p:nvSpPr>
            <p:spPr bwMode="auto">
              <a:xfrm>
                <a:off x="309" y="81"/>
                <a:ext cx="54"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73" name="POWER_USER_ID_ICONS_Flag5"/>
              <p:cNvSpPr>
                <a:spLocks noChangeArrowheads="1"/>
              </p:cNvSpPr>
              <p:nvPr>
                <p:custDataLst>
                  <p:tags r:id="rId38"/>
                </p:custDataLst>
              </p:nvPr>
            </p:nvSpPr>
            <p:spPr bwMode="auto">
              <a:xfrm>
                <a:off x="253" y="136"/>
                <a:ext cx="56"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74" name="POWER_USER_ID_ICONS_Flag5"/>
              <p:cNvSpPr>
                <a:spLocks noChangeArrowheads="1"/>
              </p:cNvSpPr>
              <p:nvPr>
                <p:custDataLst>
                  <p:tags r:id="rId39"/>
                </p:custDataLst>
              </p:nvPr>
            </p:nvSpPr>
            <p:spPr bwMode="auto">
              <a:xfrm>
                <a:off x="309" y="191"/>
                <a:ext cx="54" cy="56"/>
              </a:xfrm>
              <a:prstGeom prst="rect">
                <a:avLst/>
              </a:prstGeom>
              <a:grpFill/>
              <a:ln w="0">
                <a:noFill/>
                <a:prstDash val="solid"/>
                <a:miter lim="800000"/>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75" name="POWER_USER_ID_ICONS_Flag5"/>
              <p:cNvSpPr>
                <a:spLocks noEditPoints="1"/>
              </p:cNvSpPr>
              <p:nvPr>
                <p:custDataLst>
                  <p:tags r:id="rId40"/>
                </p:custDataLst>
              </p:nvPr>
            </p:nvSpPr>
            <p:spPr bwMode="auto">
              <a:xfrm>
                <a:off x="15" y="15"/>
                <a:ext cx="361" cy="244"/>
              </a:xfrm>
              <a:custGeom>
                <a:avLst/>
                <a:gdLst>
                  <a:gd name="T0" fmla="*/ 961 w 961"/>
                  <a:gd name="T1" fmla="*/ 648 h 648"/>
                  <a:gd name="T2" fmla="*/ 0 w 961"/>
                  <a:gd name="T3" fmla="*/ 648 h 648"/>
                  <a:gd name="T4" fmla="*/ 0 w 961"/>
                  <a:gd name="T5" fmla="*/ 0 h 648"/>
                  <a:gd name="T6" fmla="*/ 961 w 961"/>
                  <a:gd name="T7" fmla="*/ 0 h 648"/>
                  <a:gd name="T8" fmla="*/ 961 w 961"/>
                  <a:gd name="T9" fmla="*/ 648 h 648"/>
                  <a:gd name="T10" fmla="*/ 33 w 961"/>
                  <a:gd name="T11" fmla="*/ 615 h 648"/>
                  <a:gd name="T12" fmla="*/ 928 w 961"/>
                  <a:gd name="T13" fmla="*/ 615 h 648"/>
                  <a:gd name="T14" fmla="*/ 928 w 961"/>
                  <a:gd name="T15" fmla="*/ 33 h 648"/>
                  <a:gd name="T16" fmla="*/ 33 w 961"/>
                  <a:gd name="T17" fmla="*/ 33 h 648"/>
                  <a:gd name="T18" fmla="*/ 33 w 961"/>
                  <a:gd name="T19" fmla="*/ 61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648">
                    <a:moveTo>
                      <a:pt x="961" y="648"/>
                    </a:moveTo>
                    <a:lnTo>
                      <a:pt x="0" y="648"/>
                    </a:lnTo>
                    <a:lnTo>
                      <a:pt x="0" y="0"/>
                    </a:lnTo>
                    <a:lnTo>
                      <a:pt x="961" y="0"/>
                    </a:lnTo>
                    <a:lnTo>
                      <a:pt x="961" y="648"/>
                    </a:lnTo>
                    <a:close/>
                    <a:moveTo>
                      <a:pt x="33" y="615"/>
                    </a:moveTo>
                    <a:lnTo>
                      <a:pt x="928" y="615"/>
                    </a:lnTo>
                    <a:lnTo>
                      <a:pt x="928" y="33"/>
                    </a:lnTo>
                    <a:lnTo>
                      <a:pt x="33" y="33"/>
                    </a:lnTo>
                    <a:lnTo>
                      <a:pt x="33" y="615"/>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grpSp>
        <p:grpSp>
          <p:nvGrpSpPr>
            <p:cNvPr id="25" name="Group 154"/>
            <p:cNvGrpSpPr>
              <a:grpSpLocks noChangeAspect="1"/>
            </p:cNvGrpSpPr>
            <p:nvPr/>
          </p:nvGrpSpPr>
          <p:grpSpPr>
            <a:xfrm rot="10800000">
              <a:off x="777435" y="3753770"/>
              <a:ext cx="1470074" cy="1483078"/>
              <a:chOff x="9268877" y="1596791"/>
              <a:chExt cx="1005840" cy="1014737"/>
            </a:xfrm>
          </p:grpSpPr>
          <p:sp>
            <p:nvSpPr>
              <p:cNvPr id="60" name="Arc 155"/>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61" name="Arc 156"/>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grpSp>
        <p:sp>
          <p:nvSpPr>
            <p:cNvPr id="26" name="Oval 25"/>
            <p:cNvSpPr>
              <a:spLocks noChangeAspect="1"/>
            </p:cNvSpPr>
            <p:nvPr/>
          </p:nvSpPr>
          <p:spPr>
            <a:xfrm>
              <a:off x="1986872"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7" name="Oval 26"/>
            <p:cNvSpPr>
              <a:spLocks noChangeAspect="1"/>
            </p:cNvSpPr>
            <p:nvPr/>
          </p:nvSpPr>
          <p:spPr>
            <a:xfrm>
              <a:off x="4203139"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8" name="Oval 27"/>
            <p:cNvSpPr>
              <a:spLocks noChangeAspect="1"/>
            </p:cNvSpPr>
            <p:nvPr/>
          </p:nvSpPr>
          <p:spPr>
            <a:xfrm>
              <a:off x="6419407"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9" name="TextBox 160"/>
            <p:cNvSpPr txBox="1"/>
            <p:nvPr/>
          </p:nvSpPr>
          <p:spPr>
            <a:xfrm>
              <a:off x="5824537" y="3806958"/>
              <a:ext cx="1407755" cy="365823"/>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7" b="1" i="0" u="none" strike="noStrike" kern="0" cap="none" spc="0" normalizeH="0" baseline="0" noProof="0" dirty="0" smtClean="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rPr>
                <a:t>Teknik İnceleme</a:t>
              </a:r>
              <a:endParaRPr kumimoji="0" lang="en-US" sz="2007"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30" name="TextBox 161"/>
            <p:cNvSpPr txBox="1"/>
            <p:nvPr/>
          </p:nvSpPr>
          <p:spPr>
            <a:xfrm>
              <a:off x="-619496" y="3728990"/>
              <a:ext cx="1417543" cy="647454"/>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rPr>
                <a:t>Faaliyetlerin Yürütülmesi</a:t>
              </a:r>
              <a:endParaRPr kumimoji="0" lang="en-US" sz="2000"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31" name="TextBox 162"/>
            <p:cNvSpPr txBox="1"/>
            <p:nvPr/>
          </p:nvSpPr>
          <p:spPr>
            <a:xfrm>
              <a:off x="5411755" y="4149000"/>
              <a:ext cx="2828681" cy="302314"/>
            </a:xfrm>
            <a:prstGeom prst="rect">
              <a:avLst/>
            </a:prstGeom>
            <a:noFill/>
          </p:spPr>
          <p:txBody>
            <a:bodyPr wrap="square" rtlCol="0">
              <a:spAutoFit/>
            </a:bodyPr>
            <a:lstStyle/>
            <a:p>
              <a:pPr marL="12700" marR="5080" indent="-7620" algn="ctr">
                <a:lnSpc>
                  <a:spcPct val="94000"/>
                </a:lnSpc>
                <a:spcBef>
                  <a:spcPts val="245"/>
                </a:spcBef>
              </a:pPr>
              <a:r>
                <a:rPr lang="tr-TR" sz="1600" dirty="0">
                  <a:solidFill>
                    <a:srgbClr val="7E7E7E"/>
                  </a:solidFill>
                  <a:latin typeface="Times New Roman"/>
                  <a:cs typeface="Times New Roman"/>
                </a:rPr>
                <a:t>Öğretim </a:t>
              </a:r>
              <a:r>
                <a:rPr lang="tr-TR" sz="1600" spc="-5" dirty="0">
                  <a:solidFill>
                    <a:srgbClr val="7E7E7E"/>
                  </a:solidFill>
                  <a:latin typeface="Times New Roman"/>
                  <a:cs typeface="Times New Roman"/>
                </a:rPr>
                <a:t>Elemanı</a:t>
              </a:r>
              <a:r>
                <a:rPr lang="tr-TR" sz="1600" spc="-65" dirty="0">
                  <a:solidFill>
                    <a:srgbClr val="7E7E7E"/>
                  </a:solidFill>
                  <a:latin typeface="Times New Roman"/>
                  <a:cs typeface="Times New Roman"/>
                </a:rPr>
                <a:t> </a:t>
              </a:r>
              <a:r>
                <a:rPr lang="tr-TR" sz="1600" dirty="0">
                  <a:solidFill>
                    <a:srgbClr val="7E7E7E"/>
                  </a:solidFill>
                  <a:latin typeface="Times New Roman"/>
                  <a:cs typeface="Times New Roman"/>
                </a:rPr>
                <a:t>teknik  </a:t>
              </a:r>
              <a:r>
                <a:rPr lang="tr-TR" sz="1600" spc="-5" dirty="0">
                  <a:solidFill>
                    <a:srgbClr val="7E7E7E"/>
                  </a:solidFill>
                  <a:latin typeface="Times New Roman"/>
                  <a:cs typeface="Times New Roman"/>
                </a:rPr>
                <a:t>değerlendirme</a:t>
              </a:r>
              <a:endParaRPr lang="tr-TR" sz="1600" dirty="0">
                <a:latin typeface="Times New Roman"/>
                <a:cs typeface="Times New Roman"/>
              </a:endParaRPr>
            </a:p>
          </p:txBody>
        </p:sp>
        <p:sp>
          <p:nvSpPr>
            <p:cNvPr id="32" name="TextBox 163"/>
            <p:cNvSpPr txBox="1"/>
            <p:nvPr/>
          </p:nvSpPr>
          <p:spPr>
            <a:xfrm>
              <a:off x="-606472" y="4297681"/>
              <a:ext cx="1321689" cy="547636"/>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4 aylık </a:t>
              </a:r>
              <a:r>
                <a:rPr kumimoji="0" lang="en-US" sz="1606" b="0" i="0" u="none" strike="noStrike" kern="0" cap="none" spc="0" normalizeH="0" baseline="0" noProof="0" dirty="0" err="1">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dönemsel</a:t>
              </a:r>
              <a:r>
                <a:rPr kumimoji="0" lang="en-US"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 </a:t>
              </a:r>
              <a:r>
                <a:rPr kumimoji="0" lang="en-US" sz="1606" b="0" i="0" u="none" strike="noStrike" kern="0" cap="none" spc="0" normalizeH="0" baseline="0" noProof="0" dirty="0" err="1">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izleme</a:t>
              </a:r>
              <a:endParaRPr kumimoji="0" lang="en-US"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33" name="TextBox 164"/>
            <p:cNvSpPr txBox="1"/>
            <p:nvPr/>
          </p:nvSpPr>
          <p:spPr>
            <a:xfrm>
              <a:off x="1648783" y="5370649"/>
              <a:ext cx="831794" cy="336736"/>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en-US" sz="2007" b="1" i="0" u="none" strike="noStrike" kern="0" cap="none" spc="0" normalizeH="0" baseline="0" noProof="0" dirty="0" err="1">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rPr>
                <a:t>Ödeme</a:t>
              </a:r>
              <a:r>
                <a:rPr kumimoji="0" lang="en-US" sz="2007"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rPr>
                <a:t> </a:t>
              </a:r>
            </a:p>
          </p:txBody>
        </p:sp>
        <p:sp>
          <p:nvSpPr>
            <p:cNvPr id="34" name="TextBox 165"/>
            <p:cNvSpPr txBox="1"/>
            <p:nvPr/>
          </p:nvSpPr>
          <p:spPr>
            <a:xfrm>
              <a:off x="1088714" y="5720386"/>
              <a:ext cx="1792070" cy="490527"/>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Dönemsel İzleme Formu ve Ödeme Talep Formu</a:t>
              </a:r>
              <a:endParaRPr kumimoji="0" lang="en-US"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35" name="Oval 34"/>
            <p:cNvSpPr>
              <a:spLocks noChangeAspect="1"/>
            </p:cNvSpPr>
            <p:nvPr/>
          </p:nvSpPr>
          <p:spPr>
            <a:xfrm>
              <a:off x="1986872"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36" name="Oval 35"/>
            <p:cNvSpPr>
              <a:spLocks noChangeAspect="1"/>
            </p:cNvSpPr>
            <p:nvPr/>
          </p:nvSpPr>
          <p:spPr>
            <a:xfrm>
              <a:off x="4203139"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37" name="Oval 36"/>
            <p:cNvSpPr>
              <a:spLocks noChangeAspect="1"/>
            </p:cNvSpPr>
            <p:nvPr/>
          </p:nvSpPr>
          <p:spPr>
            <a:xfrm>
              <a:off x="6419407"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38" name="TextBox 169"/>
            <p:cNvSpPr txBox="1"/>
            <p:nvPr/>
          </p:nvSpPr>
          <p:spPr>
            <a:xfrm>
              <a:off x="3050457" y="5335788"/>
              <a:ext cx="2361298" cy="335509"/>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7"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rPr>
                <a:t>Projenin Tamamlanması</a:t>
              </a:r>
              <a:endParaRPr kumimoji="0" lang="en-US" sz="2007"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39" name="TextBox 170"/>
            <p:cNvSpPr txBox="1"/>
            <p:nvPr/>
          </p:nvSpPr>
          <p:spPr>
            <a:xfrm>
              <a:off x="4038823" y="3852761"/>
              <a:ext cx="597223" cy="365823"/>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7" b="1" i="0" u="none" strike="noStrike" kern="0" cap="none" spc="0" normalizeH="0" baseline="0" noProof="0" dirty="0" smtClean="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rPr>
                <a:t>Kurul</a:t>
              </a:r>
              <a:endParaRPr kumimoji="0" lang="en-US" sz="2007"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40" name="TextBox 171"/>
            <p:cNvSpPr txBox="1"/>
            <p:nvPr/>
          </p:nvSpPr>
          <p:spPr>
            <a:xfrm>
              <a:off x="2894060" y="5659948"/>
              <a:ext cx="2967545" cy="547636"/>
            </a:xfrm>
            <a:prstGeom prst="rect">
              <a:avLst/>
            </a:prstGeom>
            <a:noFill/>
          </p:spPr>
          <p:txBody>
            <a:bodyPr wrap="square" rtlCol="0">
              <a:spAutoFit/>
            </a:bodyPr>
            <a:lstStyle/>
            <a:p>
              <a:pPr lvl="0" algn="ctr" defTabSz="688311">
                <a:defRPr/>
              </a:pPr>
              <a:r>
                <a:rPr lang="tr-TR" sz="1606" kern="0" dirty="0">
                  <a:solidFill>
                    <a:prstClr val="white">
                      <a:lumMod val="50000"/>
                    </a:prstClr>
                  </a:solidFill>
                  <a:latin typeface="Times New Roman" panose="02020603050405020304" pitchFamily="18" charset="0"/>
                  <a:ea typeface="ヒラギノ角ゴ Pro W3" pitchFamily="1" charset="-128"/>
                  <a:cs typeface="Times New Roman" panose="02020603050405020304" pitchFamily="18" charset="0"/>
                </a:rPr>
                <a:t>Ar-ge, </a:t>
              </a:r>
              <a:r>
                <a:rPr lang="tr-TR" sz="1606" kern="0" dirty="0" err="1">
                  <a:solidFill>
                    <a:prstClr val="white">
                      <a:lumMod val="50000"/>
                    </a:prstClr>
                  </a:solidFill>
                  <a:latin typeface="Times New Roman" panose="02020603050405020304" pitchFamily="18" charset="0"/>
                  <a:ea typeface="ヒラギノ角ゴ Pro W3" pitchFamily="1" charset="-128"/>
                  <a:cs typeface="Times New Roman" panose="02020603050405020304" pitchFamily="18" charset="0"/>
                </a:rPr>
                <a:t>Ür</a:t>
              </a:r>
              <a:r>
                <a:rPr lang="tr-TR" sz="1606" kern="0" dirty="0">
                  <a:solidFill>
                    <a:prstClr val="white">
                      <a:lumMod val="50000"/>
                    </a:prstClr>
                  </a:solidFill>
                  <a:latin typeface="Times New Roman" panose="02020603050405020304" pitchFamily="18" charset="0"/>
                  <a:ea typeface="ヒラギノ角ゴ Pro W3" pitchFamily="1" charset="-128"/>
                  <a:cs typeface="Times New Roman" panose="02020603050405020304" pitchFamily="18" charset="0"/>
                </a:rPr>
                <a:t>-Ge ve </a:t>
              </a:r>
              <a:r>
                <a:rPr lang="tr-TR" sz="1606" kern="0" dirty="0" err="1">
                  <a:solidFill>
                    <a:prstClr val="white">
                      <a:lumMod val="50000"/>
                    </a:prstClr>
                  </a:solidFill>
                  <a:latin typeface="Times New Roman" panose="02020603050405020304" pitchFamily="18" charset="0"/>
                  <a:ea typeface="ヒラギノ角ゴ Pro W3" pitchFamily="1" charset="-128"/>
                  <a:cs typeface="Times New Roman" panose="02020603050405020304" pitchFamily="18" charset="0"/>
                </a:rPr>
                <a:t>İnovasyon</a:t>
              </a:r>
              <a:r>
                <a:rPr lang="tr-TR" sz="1606" kern="0" dirty="0">
                  <a:solidFill>
                    <a:prstClr val="white">
                      <a:lumMod val="50000"/>
                    </a:prstClr>
                  </a:solidFill>
                  <a:latin typeface="Times New Roman" panose="02020603050405020304" pitchFamily="18" charset="0"/>
                  <a:ea typeface="ヒラギノ角ゴ Pro W3" pitchFamily="1" charset="-128"/>
                  <a:cs typeface="Times New Roman" panose="02020603050405020304" pitchFamily="18" charset="0"/>
                </a:rPr>
                <a:t> </a:t>
              </a:r>
              <a:r>
                <a:rPr lang="tr-TR" sz="1606" kern="0" dirty="0" smtClean="0">
                  <a:solidFill>
                    <a:prstClr val="white">
                      <a:lumMod val="50000"/>
                    </a:prstClr>
                  </a:solidFill>
                  <a:latin typeface="Times New Roman" panose="02020603050405020304" pitchFamily="18" charset="0"/>
                  <a:ea typeface="ヒラギノ角ゴ Pro W3" pitchFamily="1" charset="-128"/>
                  <a:cs typeface="Times New Roman" panose="02020603050405020304" pitchFamily="18" charset="0"/>
                </a:rPr>
                <a:t>projesinin </a:t>
              </a:r>
              <a:r>
                <a:rPr kumimoji="0" lang="en-US" sz="1606" b="0" i="0" u="none" strike="noStrike" kern="0" cap="none" spc="0" normalizeH="0" baseline="0" noProof="0" dirty="0" err="1" smtClean="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başarılı</a:t>
              </a:r>
              <a:r>
                <a:rPr kumimoji="0" lang="en-US" sz="1606" b="0" i="0" u="none" strike="noStrike" kern="0" cap="none" spc="0" normalizeH="0" baseline="0" noProof="0" dirty="0" smtClean="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 </a:t>
              </a:r>
              <a:r>
                <a:rPr kumimoji="0" lang="tr-TR" sz="1606" b="0" i="0" u="none" strike="noStrike" kern="0" cap="none" spc="0" normalizeH="0" baseline="0" noProof="0" dirty="0" smtClean="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t</a:t>
              </a:r>
              <a:r>
                <a:rPr kumimoji="0" lang="en-US" sz="1606" b="0" i="0" u="none" strike="noStrike" kern="0" cap="none" spc="0" normalizeH="0" baseline="0" noProof="0" dirty="0" err="1" smtClean="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amamlanması</a:t>
              </a:r>
              <a:r>
                <a:rPr kumimoji="0" lang="tr-TR"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/tamamlanmaması</a:t>
              </a:r>
              <a:endParaRPr kumimoji="0" lang="en-US"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41" name="TextBox 172"/>
            <p:cNvSpPr txBox="1"/>
            <p:nvPr/>
          </p:nvSpPr>
          <p:spPr>
            <a:xfrm>
              <a:off x="3301226" y="4123877"/>
              <a:ext cx="2174360" cy="309520"/>
            </a:xfrm>
            <a:prstGeom prst="rect">
              <a:avLst/>
            </a:prstGeom>
            <a:noFill/>
          </p:spPr>
          <p:txBody>
            <a:bodyPr wrap="square" rtlCol="0">
              <a:spAutoFit/>
            </a:bodyPr>
            <a:lstStyle/>
            <a:p>
              <a:pPr lvl="0" algn="ctr" defTabSz="688311">
                <a:defRPr/>
              </a:pPr>
              <a:r>
                <a:rPr lang="tr-TR" sz="1606" kern="0" dirty="0">
                  <a:solidFill>
                    <a:prstClr val="white">
                      <a:lumMod val="50000"/>
                    </a:prstClr>
                  </a:solidFill>
                  <a:latin typeface="Times New Roman" panose="02020603050405020304" pitchFamily="18" charset="0"/>
                  <a:ea typeface="ヒラギノ角ゴ Pro W3" pitchFamily="1" charset="-128"/>
                  <a:cs typeface="Times New Roman" panose="02020603050405020304" pitchFamily="18" charset="0"/>
                </a:rPr>
                <a:t>Kabul, ret, görüş, revizyon</a:t>
              </a:r>
            </a:p>
          </p:txBody>
        </p:sp>
        <p:sp>
          <p:nvSpPr>
            <p:cNvPr id="42" name="TextBox 173"/>
            <p:cNvSpPr txBox="1"/>
            <p:nvPr/>
          </p:nvSpPr>
          <p:spPr>
            <a:xfrm>
              <a:off x="5825238" y="5357758"/>
              <a:ext cx="1816743" cy="335509"/>
            </a:xfrm>
            <a:prstGeom prst="rect">
              <a:avLst/>
            </a:prstGeom>
            <a:noFill/>
          </p:spPr>
          <p:txBody>
            <a:bodyPr wrap="non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2007"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rPr>
                <a:t>Projenin İzlenmesi</a:t>
              </a:r>
              <a:endParaRPr kumimoji="0" lang="en-US" sz="2007" b="1" i="0" u="none" strike="noStrike" kern="0" cap="none" spc="0" normalizeH="0" baseline="0" noProof="0" dirty="0">
                <a:ln>
                  <a:noFill/>
                </a:ln>
                <a:solidFill>
                  <a:srgbClr val="1F497D"/>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43" name="TextBox 174"/>
            <p:cNvSpPr txBox="1"/>
            <p:nvPr/>
          </p:nvSpPr>
          <p:spPr>
            <a:xfrm>
              <a:off x="5518474" y="5780824"/>
              <a:ext cx="2604654" cy="284156"/>
            </a:xfrm>
            <a:prstGeom prst="rect">
              <a:avLst/>
            </a:prstGeom>
            <a:noFill/>
          </p:spPr>
          <p:txBody>
            <a:bodyPr wrap="square" rtlCol="0">
              <a:spAutoFit/>
            </a:bodyPr>
            <a:lstStyle/>
            <a:p>
              <a:pPr marL="0" marR="0" lvl="0" indent="0" algn="ctr" defTabSz="688311" rtl="0" eaLnBrk="1" fontAlgn="auto" latinLnBrk="0" hangingPunct="1">
                <a:lnSpc>
                  <a:spcPct val="100000"/>
                </a:lnSpc>
                <a:spcBef>
                  <a:spcPts val="0"/>
                </a:spcBef>
                <a:spcAft>
                  <a:spcPts val="0"/>
                </a:spcAft>
                <a:buClrTx/>
                <a:buSzTx/>
                <a:buFontTx/>
                <a:buNone/>
                <a:tabLst/>
                <a:defRPr/>
              </a:pPr>
              <a:r>
                <a:rPr kumimoji="0" lang="tr-TR"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Bir yıl sonra 1 defa </a:t>
              </a:r>
              <a:r>
                <a:rPr kumimoji="0" lang="en-US" sz="1606" b="0" i="0" u="none" strike="noStrike" kern="0" cap="none" spc="0" normalizeH="0" baseline="0" noProof="0" dirty="0" err="1">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izle</a:t>
              </a:r>
              <a:r>
                <a:rPr kumimoji="0" lang="tr-TR"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rPr>
                <a:t>me</a:t>
              </a:r>
              <a:endParaRPr kumimoji="0" lang="en-US" sz="1606" b="0" i="0" u="none" strike="noStrike" kern="0" cap="none" spc="0" normalizeH="0" baseline="0" noProof="0" dirty="0">
                <a:ln>
                  <a:noFill/>
                </a:ln>
                <a:solidFill>
                  <a:prstClr val="white">
                    <a:lumMod val="50000"/>
                  </a:prstClr>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44" name="POWER_USER_ID_ICONS_Board"/>
            <p:cNvSpPr>
              <a:spLocks noChangeAspect="1" noEditPoints="1"/>
            </p:cNvSpPr>
            <p:nvPr>
              <p:custDataLst>
                <p:tags r:id="rId11"/>
              </p:custDataLst>
            </p:nvPr>
          </p:nvSpPr>
          <p:spPr bwMode="auto">
            <a:xfrm>
              <a:off x="1926114" y="3147118"/>
              <a:ext cx="309499" cy="393233"/>
            </a:xfrm>
            <a:custGeom>
              <a:avLst/>
              <a:gdLst>
                <a:gd name="T0" fmla="*/ 516 w 567"/>
                <a:gd name="T1" fmla="*/ 239 h 719"/>
                <a:gd name="T2" fmla="*/ 497 w 567"/>
                <a:gd name="T3" fmla="*/ 268 h 719"/>
                <a:gd name="T4" fmla="*/ 327 w 567"/>
                <a:gd name="T5" fmla="*/ 393 h 719"/>
                <a:gd name="T6" fmla="*/ 309 w 567"/>
                <a:gd name="T7" fmla="*/ 411 h 719"/>
                <a:gd name="T8" fmla="*/ 261 w 567"/>
                <a:gd name="T9" fmla="*/ 428 h 719"/>
                <a:gd name="T10" fmla="*/ 233 w 567"/>
                <a:gd name="T11" fmla="*/ 260 h 719"/>
                <a:gd name="T12" fmla="*/ 233 w 567"/>
                <a:gd name="T13" fmla="*/ 257 h 719"/>
                <a:gd name="T14" fmla="*/ 96 w 567"/>
                <a:gd name="T15" fmla="*/ 440 h 719"/>
                <a:gd name="T16" fmla="*/ 75 w 567"/>
                <a:gd name="T17" fmla="*/ 452 h 719"/>
                <a:gd name="T18" fmla="*/ 62 w 567"/>
                <a:gd name="T19" fmla="*/ 448 h 719"/>
                <a:gd name="T20" fmla="*/ 54 w 567"/>
                <a:gd name="T21" fmla="*/ 414 h 719"/>
                <a:gd name="T22" fmla="*/ 253 w 567"/>
                <a:gd name="T23" fmla="*/ 203 h 719"/>
                <a:gd name="T24" fmla="*/ 283 w 567"/>
                <a:gd name="T25" fmla="*/ 260 h 719"/>
                <a:gd name="T26" fmla="*/ 285 w 567"/>
                <a:gd name="T27" fmla="*/ 365 h 719"/>
                <a:gd name="T28" fmla="*/ 291 w 567"/>
                <a:gd name="T29" fmla="*/ 359 h 719"/>
                <a:gd name="T30" fmla="*/ 487 w 567"/>
                <a:gd name="T31" fmla="*/ 219 h 719"/>
                <a:gd name="T32" fmla="*/ 516 w 567"/>
                <a:gd name="T33" fmla="*/ 239 h 719"/>
                <a:gd name="T34" fmla="*/ 222 w 567"/>
                <a:gd name="T35" fmla="*/ 3 h 719"/>
                <a:gd name="T36" fmla="*/ 192 w 567"/>
                <a:gd name="T37" fmla="*/ 22 h 719"/>
                <a:gd name="T38" fmla="*/ 172 w 567"/>
                <a:gd name="T39" fmla="*/ 110 h 719"/>
                <a:gd name="T40" fmla="*/ 133 w 567"/>
                <a:gd name="T41" fmla="*/ 110 h 719"/>
                <a:gd name="T42" fmla="*/ 110 w 567"/>
                <a:gd name="T43" fmla="*/ 127 h 719"/>
                <a:gd name="T44" fmla="*/ 35 w 567"/>
                <a:gd name="T45" fmla="*/ 127 h 719"/>
                <a:gd name="T46" fmla="*/ 0 w 567"/>
                <a:gd name="T47" fmla="*/ 156 h 719"/>
                <a:gd name="T48" fmla="*/ 0 w 567"/>
                <a:gd name="T49" fmla="*/ 464 h 719"/>
                <a:gd name="T50" fmla="*/ 35 w 567"/>
                <a:gd name="T51" fmla="*/ 494 h 719"/>
                <a:gd name="T52" fmla="*/ 86 w 567"/>
                <a:gd name="T53" fmla="*/ 494 h 719"/>
                <a:gd name="T54" fmla="*/ 42 w 567"/>
                <a:gd name="T55" fmla="*/ 688 h 719"/>
                <a:gd name="T56" fmla="*/ 61 w 567"/>
                <a:gd name="T57" fmla="*/ 718 h 719"/>
                <a:gd name="T58" fmla="*/ 67 w 567"/>
                <a:gd name="T59" fmla="*/ 719 h 719"/>
                <a:gd name="T60" fmla="*/ 91 w 567"/>
                <a:gd name="T61" fmla="*/ 699 h 719"/>
                <a:gd name="T62" fmla="*/ 130 w 567"/>
                <a:gd name="T63" fmla="*/ 527 h 719"/>
                <a:gd name="T64" fmla="*/ 133 w 567"/>
                <a:gd name="T65" fmla="*/ 527 h 719"/>
                <a:gd name="T66" fmla="*/ 258 w 567"/>
                <a:gd name="T67" fmla="*/ 527 h 719"/>
                <a:gd name="T68" fmla="*/ 258 w 567"/>
                <a:gd name="T69" fmla="*/ 694 h 719"/>
                <a:gd name="T70" fmla="*/ 283 w 567"/>
                <a:gd name="T71" fmla="*/ 719 h 719"/>
                <a:gd name="T72" fmla="*/ 308 w 567"/>
                <a:gd name="T73" fmla="*/ 694 h 719"/>
                <a:gd name="T74" fmla="*/ 308 w 567"/>
                <a:gd name="T75" fmla="*/ 527 h 719"/>
                <a:gd name="T76" fmla="*/ 433 w 567"/>
                <a:gd name="T77" fmla="*/ 527 h 719"/>
                <a:gd name="T78" fmla="*/ 441 w 567"/>
                <a:gd name="T79" fmla="*/ 526 h 719"/>
                <a:gd name="T80" fmla="*/ 475 w 567"/>
                <a:gd name="T81" fmla="*/ 699 h 719"/>
                <a:gd name="T82" fmla="*/ 500 w 567"/>
                <a:gd name="T83" fmla="*/ 719 h 719"/>
                <a:gd name="T84" fmla="*/ 505 w 567"/>
                <a:gd name="T85" fmla="*/ 718 h 719"/>
                <a:gd name="T86" fmla="*/ 525 w 567"/>
                <a:gd name="T87" fmla="*/ 689 h 719"/>
                <a:gd name="T88" fmla="*/ 485 w 567"/>
                <a:gd name="T89" fmla="*/ 494 h 719"/>
                <a:gd name="T90" fmla="*/ 531 w 567"/>
                <a:gd name="T91" fmla="*/ 494 h 719"/>
                <a:gd name="T92" fmla="*/ 567 w 567"/>
                <a:gd name="T93" fmla="*/ 464 h 719"/>
                <a:gd name="T94" fmla="*/ 567 w 567"/>
                <a:gd name="T95" fmla="*/ 156 h 719"/>
                <a:gd name="T96" fmla="*/ 531 w 567"/>
                <a:gd name="T97" fmla="*/ 127 h 719"/>
                <a:gd name="T98" fmla="*/ 457 w 567"/>
                <a:gd name="T99" fmla="*/ 127 h 719"/>
                <a:gd name="T100" fmla="*/ 433 w 567"/>
                <a:gd name="T101" fmla="*/ 110 h 719"/>
                <a:gd name="T102" fmla="*/ 409 w 567"/>
                <a:gd name="T103" fmla="*/ 110 h 719"/>
                <a:gd name="T104" fmla="*/ 391 w 567"/>
                <a:gd name="T105" fmla="*/ 22 h 719"/>
                <a:gd name="T106" fmla="*/ 362 w 567"/>
                <a:gd name="T107" fmla="*/ 2 h 719"/>
                <a:gd name="T108" fmla="*/ 342 w 567"/>
                <a:gd name="T109" fmla="*/ 32 h 719"/>
                <a:gd name="T110" fmla="*/ 358 w 567"/>
                <a:gd name="T111" fmla="*/ 110 h 719"/>
                <a:gd name="T112" fmla="*/ 224 w 567"/>
                <a:gd name="T113" fmla="*/ 110 h 719"/>
                <a:gd name="T114" fmla="*/ 241 w 567"/>
                <a:gd name="T115" fmla="*/ 32 h 719"/>
                <a:gd name="T116" fmla="*/ 222 w 567"/>
                <a:gd name="T117" fmla="*/ 3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7" h="719">
                  <a:moveTo>
                    <a:pt x="516" y="239"/>
                  </a:moveTo>
                  <a:cubicBezTo>
                    <a:pt x="519" y="252"/>
                    <a:pt x="510" y="265"/>
                    <a:pt x="497" y="268"/>
                  </a:cubicBezTo>
                  <a:cubicBezTo>
                    <a:pt x="433" y="281"/>
                    <a:pt x="364" y="354"/>
                    <a:pt x="327" y="393"/>
                  </a:cubicBezTo>
                  <a:cubicBezTo>
                    <a:pt x="320" y="400"/>
                    <a:pt x="314" y="406"/>
                    <a:pt x="309" y="411"/>
                  </a:cubicBezTo>
                  <a:cubicBezTo>
                    <a:pt x="302" y="418"/>
                    <a:pt x="283" y="437"/>
                    <a:pt x="261" y="428"/>
                  </a:cubicBezTo>
                  <a:cubicBezTo>
                    <a:pt x="233" y="417"/>
                    <a:pt x="233" y="387"/>
                    <a:pt x="233" y="260"/>
                  </a:cubicBezTo>
                  <a:cubicBezTo>
                    <a:pt x="233" y="259"/>
                    <a:pt x="233" y="258"/>
                    <a:pt x="233" y="257"/>
                  </a:cubicBezTo>
                  <a:cubicBezTo>
                    <a:pt x="205" y="280"/>
                    <a:pt x="148" y="356"/>
                    <a:pt x="96" y="440"/>
                  </a:cubicBezTo>
                  <a:cubicBezTo>
                    <a:pt x="92" y="448"/>
                    <a:pt x="83" y="452"/>
                    <a:pt x="75" y="452"/>
                  </a:cubicBezTo>
                  <a:cubicBezTo>
                    <a:pt x="71" y="452"/>
                    <a:pt x="66" y="451"/>
                    <a:pt x="62" y="448"/>
                  </a:cubicBezTo>
                  <a:cubicBezTo>
                    <a:pt x="50" y="441"/>
                    <a:pt x="46" y="426"/>
                    <a:pt x="54" y="414"/>
                  </a:cubicBezTo>
                  <a:cubicBezTo>
                    <a:pt x="193" y="186"/>
                    <a:pt x="238" y="198"/>
                    <a:pt x="253" y="203"/>
                  </a:cubicBezTo>
                  <a:cubicBezTo>
                    <a:pt x="273" y="208"/>
                    <a:pt x="283" y="228"/>
                    <a:pt x="283" y="260"/>
                  </a:cubicBezTo>
                  <a:cubicBezTo>
                    <a:pt x="283" y="302"/>
                    <a:pt x="283" y="341"/>
                    <a:pt x="285" y="365"/>
                  </a:cubicBezTo>
                  <a:cubicBezTo>
                    <a:pt x="287" y="363"/>
                    <a:pt x="289" y="361"/>
                    <a:pt x="291" y="359"/>
                  </a:cubicBezTo>
                  <a:cubicBezTo>
                    <a:pt x="331" y="316"/>
                    <a:pt x="407" y="235"/>
                    <a:pt x="487" y="219"/>
                  </a:cubicBezTo>
                  <a:cubicBezTo>
                    <a:pt x="500" y="216"/>
                    <a:pt x="513" y="225"/>
                    <a:pt x="516" y="239"/>
                  </a:cubicBezTo>
                  <a:close/>
                  <a:moveTo>
                    <a:pt x="222" y="3"/>
                  </a:moveTo>
                  <a:cubicBezTo>
                    <a:pt x="209" y="0"/>
                    <a:pt x="195" y="8"/>
                    <a:pt x="192" y="22"/>
                  </a:cubicBezTo>
                  <a:lnTo>
                    <a:pt x="172" y="110"/>
                  </a:lnTo>
                  <a:lnTo>
                    <a:pt x="133" y="110"/>
                  </a:lnTo>
                  <a:cubicBezTo>
                    <a:pt x="122" y="110"/>
                    <a:pt x="113" y="117"/>
                    <a:pt x="110" y="127"/>
                  </a:cubicBezTo>
                  <a:lnTo>
                    <a:pt x="35" y="127"/>
                  </a:lnTo>
                  <a:cubicBezTo>
                    <a:pt x="16" y="127"/>
                    <a:pt x="0" y="140"/>
                    <a:pt x="0" y="156"/>
                  </a:cubicBezTo>
                  <a:lnTo>
                    <a:pt x="0" y="464"/>
                  </a:lnTo>
                  <a:cubicBezTo>
                    <a:pt x="0" y="481"/>
                    <a:pt x="16" y="494"/>
                    <a:pt x="35" y="494"/>
                  </a:cubicBezTo>
                  <a:lnTo>
                    <a:pt x="86" y="494"/>
                  </a:lnTo>
                  <a:lnTo>
                    <a:pt x="42" y="688"/>
                  </a:lnTo>
                  <a:cubicBezTo>
                    <a:pt x="39" y="702"/>
                    <a:pt x="48" y="715"/>
                    <a:pt x="61" y="718"/>
                  </a:cubicBezTo>
                  <a:cubicBezTo>
                    <a:pt x="63" y="718"/>
                    <a:pt x="65" y="719"/>
                    <a:pt x="67" y="719"/>
                  </a:cubicBezTo>
                  <a:cubicBezTo>
                    <a:pt x="78" y="719"/>
                    <a:pt x="88" y="711"/>
                    <a:pt x="91" y="699"/>
                  </a:cubicBezTo>
                  <a:lnTo>
                    <a:pt x="130" y="527"/>
                  </a:lnTo>
                  <a:cubicBezTo>
                    <a:pt x="131" y="527"/>
                    <a:pt x="132" y="527"/>
                    <a:pt x="133" y="527"/>
                  </a:cubicBezTo>
                  <a:lnTo>
                    <a:pt x="258" y="527"/>
                  </a:lnTo>
                  <a:lnTo>
                    <a:pt x="258" y="694"/>
                  </a:lnTo>
                  <a:cubicBezTo>
                    <a:pt x="258" y="707"/>
                    <a:pt x="270" y="719"/>
                    <a:pt x="283" y="719"/>
                  </a:cubicBezTo>
                  <a:cubicBezTo>
                    <a:pt x="297" y="719"/>
                    <a:pt x="308" y="707"/>
                    <a:pt x="308" y="694"/>
                  </a:cubicBezTo>
                  <a:lnTo>
                    <a:pt x="308" y="527"/>
                  </a:lnTo>
                  <a:lnTo>
                    <a:pt x="433" y="527"/>
                  </a:lnTo>
                  <a:cubicBezTo>
                    <a:pt x="436" y="527"/>
                    <a:pt x="439" y="526"/>
                    <a:pt x="441" y="526"/>
                  </a:cubicBezTo>
                  <a:lnTo>
                    <a:pt x="475" y="699"/>
                  </a:lnTo>
                  <a:cubicBezTo>
                    <a:pt x="478" y="710"/>
                    <a:pt x="488" y="719"/>
                    <a:pt x="500" y="719"/>
                  </a:cubicBezTo>
                  <a:cubicBezTo>
                    <a:pt x="502" y="719"/>
                    <a:pt x="503" y="719"/>
                    <a:pt x="505" y="718"/>
                  </a:cubicBezTo>
                  <a:cubicBezTo>
                    <a:pt x="518" y="715"/>
                    <a:pt x="527" y="702"/>
                    <a:pt x="525" y="689"/>
                  </a:cubicBezTo>
                  <a:lnTo>
                    <a:pt x="485" y="494"/>
                  </a:lnTo>
                  <a:lnTo>
                    <a:pt x="531" y="494"/>
                  </a:lnTo>
                  <a:cubicBezTo>
                    <a:pt x="551" y="494"/>
                    <a:pt x="567" y="481"/>
                    <a:pt x="567" y="464"/>
                  </a:cubicBezTo>
                  <a:lnTo>
                    <a:pt x="567" y="156"/>
                  </a:lnTo>
                  <a:cubicBezTo>
                    <a:pt x="567" y="140"/>
                    <a:pt x="551" y="127"/>
                    <a:pt x="531" y="127"/>
                  </a:cubicBezTo>
                  <a:lnTo>
                    <a:pt x="457" y="127"/>
                  </a:lnTo>
                  <a:cubicBezTo>
                    <a:pt x="453" y="117"/>
                    <a:pt x="444" y="110"/>
                    <a:pt x="433" y="110"/>
                  </a:cubicBezTo>
                  <a:lnTo>
                    <a:pt x="409" y="110"/>
                  </a:lnTo>
                  <a:lnTo>
                    <a:pt x="391" y="22"/>
                  </a:lnTo>
                  <a:cubicBezTo>
                    <a:pt x="388" y="9"/>
                    <a:pt x="375" y="0"/>
                    <a:pt x="362" y="2"/>
                  </a:cubicBezTo>
                  <a:cubicBezTo>
                    <a:pt x="348" y="5"/>
                    <a:pt x="339" y="18"/>
                    <a:pt x="342" y="32"/>
                  </a:cubicBezTo>
                  <a:lnTo>
                    <a:pt x="358" y="110"/>
                  </a:lnTo>
                  <a:lnTo>
                    <a:pt x="224" y="110"/>
                  </a:lnTo>
                  <a:lnTo>
                    <a:pt x="241" y="32"/>
                  </a:lnTo>
                  <a:cubicBezTo>
                    <a:pt x="244" y="19"/>
                    <a:pt x="236" y="6"/>
                    <a:pt x="222" y="3"/>
                  </a:cubicBezTo>
                  <a:close/>
                </a:path>
              </a:pathLst>
            </a:custGeom>
            <a:solidFill>
              <a:schemeClr val="tx2"/>
            </a:solidFill>
            <a:ln>
              <a:noFill/>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45" name="POWER_USER_ID_ICONS_Stopwatch5"/>
            <p:cNvSpPr>
              <a:spLocks noChangeAspect="1" noEditPoints="1"/>
            </p:cNvSpPr>
            <p:nvPr>
              <p:custDataLst>
                <p:tags r:id="rId12"/>
              </p:custDataLst>
            </p:nvPr>
          </p:nvSpPr>
          <p:spPr bwMode="auto">
            <a:xfrm>
              <a:off x="4075508" y="4621422"/>
              <a:ext cx="405224" cy="300563"/>
            </a:xfrm>
            <a:custGeom>
              <a:avLst/>
              <a:gdLst>
                <a:gd name="T0" fmla="*/ 652 w 982"/>
                <a:gd name="T1" fmla="*/ 23 h 728"/>
                <a:gd name="T2" fmla="*/ 543 w 982"/>
                <a:gd name="T3" fmla="*/ 59 h 728"/>
                <a:gd name="T4" fmla="*/ 386 w 982"/>
                <a:gd name="T5" fmla="*/ 220 h 728"/>
                <a:gd name="T6" fmla="*/ 173 w 982"/>
                <a:gd name="T7" fmla="*/ 285 h 728"/>
                <a:gd name="T8" fmla="*/ 0 w 982"/>
                <a:gd name="T9" fmla="*/ 610 h 728"/>
                <a:gd name="T10" fmla="*/ 352 w 982"/>
                <a:gd name="T11" fmla="*/ 641 h 728"/>
                <a:gd name="T12" fmla="*/ 590 w 982"/>
                <a:gd name="T13" fmla="*/ 693 h 728"/>
                <a:gd name="T14" fmla="*/ 705 w 982"/>
                <a:gd name="T15" fmla="*/ 726 h 728"/>
                <a:gd name="T16" fmla="*/ 738 w 982"/>
                <a:gd name="T17" fmla="*/ 638 h 728"/>
                <a:gd name="T18" fmla="*/ 821 w 982"/>
                <a:gd name="T19" fmla="*/ 637 h 728"/>
                <a:gd name="T20" fmla="*/ 858 w 982"/>
                <a:gd name="T21" fmla="*/ 548 h 728"/>
                <a:gd name="T22" fmla="*/ 715 w 982"/>
                <a:gd name="T23" fmla="*/ 600 h 728"/>
                <a:gd name="T24" fmla="*/ 585 w 982"/>
                <a:gd name="T25" fmla="*/ 218 h 728"/>
                <a:gd name="T26" fmla="*/ 628 w 982"/>
                <a:gd name="T27" fmla="*/ 133 h 728"/>
                <a:gd name="T28" fmla="*/ 660 w 982"/>
                <a:gd name="T29" fmla="*/ 86 h 728"/>
                <a:gd name="T30" fmla="*/ 733 w 982"/>
                <a:gd name="T31" fmla="*/ 26 h 728"/>
                <a:gd name="T32" fmla="*/ 669 w 982"/>
                <a:gd name="T33" fmla="*/ 89 h 728"/>
                <a:gd name="T34" fmla="*/ 620 w 982"/>
                <a:gd name="T35" fmla="*/ 151 h 728"/>
                <a:gd name="T36" fmla="*/ 607 w 982"/>
                <a:gd name="T37" fmla="*/ 232 h 728"/>
                <a:gd name="T38" fmla="*/ 533 w 982"/>
                <a:gd name="T39" fmla="*/ 439 h 728"/>
                <a:gd name="T40" fmla="*/ 690 w 982"/>
                <a:gd name="T41" fmla="*/ 235 h 728"/>
                <a:gd name="T42" fmla="*/ 854 w 982"/>
                <a:gd name="T43" fmla="*/ 398 h 728"/>
                <a:gd name="T44" fmla="*/ 881 w 982"/>
                <a:gd name="T45" fmla="*/ 399 h 728"/>
                <a:gd name="T46" fmla="*/ 714 w 982"/>
                <a:gd name="T47" fmla="*/ 200 h 728"/>
                <a:gd name="T48" fmla="*/ 732 w 982"/>
                <a:gd name="T49" fmla="*/ 172 h 728"/>
                <a:gd name="T50" fmla="*/ 724 w 982"/>
                <a:gd name="T51" fmla="*/ 148 h 728"/>
                <a:gd name="T52" fmla="*/ 668 w 982"/>
                <a:gd name="T53" fmla="*/ 154 h 728"/>
                <a:gd name="T54" fmla="*/ 645 w 982"/>
                <a:gd name="T55" fmla="*/ 147 h 728"/>
                <a:gd name="T56" fmla="*/ 697 w 982"/>
                <a:gd name="T57" fmla="*/ 373 h 728"/>
                <a:gd name="T58" fmla="*/ 693 w 982"/>
                <a:gd name="T59" fmla="*/ 422 h 728"/>
                <a:gd name="T60" fmla="*/ 710 w 982"/>
                <a:gd name="T61" fmla="*/ 384 h 728"/>
                <a:gd name="T62" fmla="*/ 891 w 982"/>
                <a:gd name="T63" fmla="*/ 277 h 728"/>
                <a:gd name="T64" fmla="*/ 890 w 982"/>
                <a:gd name="T65" fmla="*/ 390 h 728"/>
                <a:gd name="T66" fmla="*/ 979 w 982"/>
                <a:gd name="T67" fmla="*/ 358 h 728"/>
                <a:gd name="T68" fmla="*/ 903 w 982"/>
                <a:gd name="T69" fmla="*/ 279 h 728"/>
                <a:gd name="T70" fmla="*/ 891 w 982"/>
                <a:gd name="T71" fmla="*/ 430 h 728"/>
                <a:gd name="T72" fmla="*/ 845 w 982"/>
                <a:gd name="T73" fmla="*/ 524 h 728"/>
                <a:gd name="T74" fmla="*/ 970 w 982"/>
                <a:gd name="T75" fmla="*/ 513 h 728"/>
                <a:gd name="T76" fmla="*/ 894 w 982"/>
                <a:gd name="T77" fmla="*/ 430 h 728"/>
                <a:gd name="T78" fmla="*/ 823 w 982"/>
                <a:gd name="T79" fmla="*/ 532 h 728"/>
                <a:gd name="T80" fmla="*/ 752 w 982"/>
                <a:gd name="T81" fmla="*/ 546 h 728"/>
                <a:gd name="T82" fmla="*/ 688 w 982"/>
                <a:gd name="T83" fmla="*/ 558 h 728"/>
                <a:gd name="T84" fmla="*/ 752 w 982"/>
                <a:gd name="T85" fmla="*/ 54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2" h="728">
                  <a:moveTo>
                    <a:pt x="715" y="0"/>
                  </a:moveTo>
                  <a:cubicBezTo>
                    <a:pt x="703" y="0"/>
                    <a:pt x="692" y="7"/>
                    <a:pt x="681" y="11"/>
                  </a:cubicBezTo>
                  <a:cubicBezTo>
                    <a:pt x="671" y="14"/>
                    <a:pt x="662" y="20"/>
                    <a:pt x="652" y="23"/>
                  </a:cubicBezTo>
                  <a:cubicBezTo>
                    <a:pt x="635" y="22"/>
                    <a:pt x="617" y="22"/>
                    <a:pt x="600" y="22"/>
                  </a:cubicBezTo>
                  <a:cubicBezTo>
                    <a:pt x="590" y="22"/>
                    <a:pt x="581" y="25"/>
                    <a:pt x="572" y="29"/>
                  </a:cubicBezTo>
                  <a:cubicBezTo>
                    <a:pt x="560" y="35"/>
                    <a:pt x="551" y="48"/>
                    <a:pt x="543" y="59"/>
                  </a:cubicBezTo>
                  <a:cubicBezTo>
                    <a:pt x="524" y="76"/>
                    <a:pt x="508" y="96"/>
                    <a:pt x="492" y="115"/>
                  </a:cubicBezTo>
                  <a:cubicBezTo>
                    <a:pt x="479" y="131"/>
                    <a:pt x="464" y="144"/>
                    <a:pt x="449" y="158"/>
                  </a:cubicBezTo>
                  <a:cubicBezTo>
                    <a:pt x="429" y="179"/>
                    <a:pt x="409" y="200"/>
                    <a:pt x="386" y="220"/>
                  </a:cubicBezTo>
                  <a:cubicBezTo>
                    <a:pt x="368" y="237"/>
                    <a:pt x="350" y="254"/>
                    <a:pt x="331" y="270"/>
                  </a:cubicBezTo>
                  <a:cubicBezTo>
                    <a:pt x="309" y="286"/>
                    <a:pt x="280" y="290"/>
                    <a:pt x="253" y="289"/>
                  </a:cubicBezTo>
                  <a:cubicBezTo>
                    <a:pt x="226" y="285"/>
                    <a:pt x="200" y="289"/>
                    <a:pt x="173" y="285"/>
                  </a:cubicBezTo>
                  <a:cubicBezTo>
                    <a:pt x="157" y="284"/>
                    <a:pt x="140" y="286"/>
                    <a:pt x="123" y="284"/>
                  </a:cubicBezTo>
                  <a:cubicBezTo>
                    <a:pt x="82" y="280"/>
                    <a:pt x="41" y="278"/>
                    <a:pt x="0" y="274"/>
                  </a:cubicBezTo>
                  <a:lnTo>
                    <a:pt x="0" y="610"/>
                  </a:lnTo>
                  <a:cubicBezTo>
                    <a:pt x="48" y="606"/>
                    <a:pt x="95" y="597"/>
                    <a:pt x="142" y="594"/>
                  </a:cubicBezTo>
                  <a:cubicBezTo>
                    <a:pt x="183" y="590"/>
                    <a:pt x="225" y="593"/>
                    <a:pt x="265" y="602"/>
                  </a:cubicBezTo>
                  <a:cubicBezTo>
                    <a:pt x="297" y="609"/>
                    <a:pt x="325" y="624"/>
                    <a:pt x="352" y="641"/>
                  </a:cubicBezTo>
                  <a:cubicBezTo>
                    <a:pt x="373" y="655"/>
                    <a:pt x="398" y="665"/>
                    <a:pt x="424" y="670"/>
                  </a:cubicBezTo>
                  <a:cubicBezTo>
                    <a:pt x="464" y="677"/>
                    <a:pt x="504" y="678"/>
                    <a:pt x="544" y="686"/>
                  </a:cubicBezTo>
                  <a:cubicBezTo>
                    <a:pt x="559" y="689"/>
                    <a:pt x="575" y="688"/>
                    <a:pt x="590" y="693"/>
                  </a:cubicBezTo>
                  <a:cubicBezTo>
                    <a:pt x="604" y="698"/>
                    <a:pt x="620" y="700"/>
                    <a:pt x="633" y="707"/>
                  </a:cubicBezTo>
                  <a:cubicBezTo>
                    <a:pt x="646" y="713"/>
                    <a:pt x="660" y="716"/>
                    <a:pt x="672" y="722"/>
                  </a:cubicBezTo>
                  <a:cubicBezTo>
                    <a:pt x="683" y="728"/>
                    <a:pt x="694" y="726"/>
                    <a:pt x="705" y="726"/>
                  </a:cubicBezTo>
                  <a:cubicBezTo>
                    <a:pt x="715" y="726"/>
                    <a:pt x="726" y="727"/>
                    <a:pt x="736" y="723"/>
                  </a:cubicBezTo>
                  <a:cubicBezTo>
                    <a:pt x="754" y="714"/>
                    <a:pt x="766" y="694"/>
                    <a:pt x="763" y="673"/>
                  </a:cubicBezTo>
                  <a:cubicBezTo>
                    <a:pt x="759" y="658"/>
                    <a:pt x="746" y="650"/>
                    <a:pt x="738" y="638"/>
                  </a:cubicBezTo>
                  <a:cubicBezTo>
                    <a:pt x="730" y="626"/>
                    <a:pt x="722" y="616"/>
                    <a:pt x="715" y="605"/>
                  </a:cubicBezTo>
                  <a:cubicBezTo>
                    <a:pt x="719" y="605"/>
                    <a:pt x="724" y="605"/>
                    <a:pt x="728" y="607"/>
                  </a:cubicBezTo>
                  <a:cubicBezTo>
                    <a:pt x="759" y="618"/>
                    <a:pt x="790" y="627"/>
                    <a:pt x="821" y="637"/>
                  </a:cubicBezTo>
                  <a:cubicBezTo>
                    <a:pt x="835" y="644"/>
                    <a:pt x="852" y="641"/>
                    <a:pt x="864" y="633"/>
                  </a:cubicBezTo>
                  <a:cubicBezTo>
                    <a:pt x="880" y="621"/>
                    <a:pt x="891" y="601"/>
                    <a:pt x="887" y="581"/>
                  </a:cubicBezTo>
                  <a:cubicBezTo>
                    <a:pt x="884" y="566"/>
                    <a:pt x="872" y="553"/>
                    <a:pt x="858" y="548"/>
                  </a:cubicBezTo>
                  <a:cubicBezTo>
                    <a:pt x="849" y="544"/>
                    <a:pt x="839" y="549"/>
                    <a:pt x="830" y="545"/>
                  </a:cubicBezTo>
                  <a:cubicBezTo>
                    <a:pt x="790" y="531"/>
                    <a:pt x="755" y="540"/>
                    <a:pt x="760" y="594"/>
                  </a:cubicBezTo>
                  <a:cubicBezTo>
                    <a:pt x="746" y="599"/>
                    <a:pt x="730" y="605"/>
                    <a:pt x="715" y="600"/>
                  </a:cubicBezTo>
                  <a:cubicBezTo>
                    <a:pt x="707" y="601"/>
                    <a:pt x="703" y="594"/>
                    <a:pt x="699" y="589"/>
                  </a:cubicBezTo>
                  <a:cubicBezTo>
                    <a:pt x="685" y="568"/>
                    <a:pt x="648" y="571"/>
                    <a:pt x="632" y="595"/>
                  </a:cubicBezTo>
                  <a:cubicBezTo>
                    <a:pt x="511" y="579"/>
                    <a:pt x="373" y="348"/>
                    <a:pt x="585" y="218"/>
                  </a:cubicBezTo>
                  <a:cubicBezTo>
                    <a:pt x="582" y="209"/>
                    <a:pt x="576" y="198"/>
                    <a:pt x="579" y="188"/>
                  </a:cubicBezTo>
                  <a:cubicBezTo>
                    <a:pt x="592" y="176"/>
                    <a:pt x="605" y="164"/>
                    <a:pt x="613" y="149"/>
                  </a:cubicBezTo>
                  <a:cubicBezTo>
                    <a:pt x="616" y="142"/>
                    <a:pt x="622" y="137"/>
                    <a:pt x="628" y="133"/>
                  </a:cubicBezTo>
                  <a:cubicBezTo>
                    <a:pt x="629" y="127"/>
                    <a:pt x="629" y="121"/>
                    <a:pt x="628" y="116"/>
                  </a:cubicBezTo>
                  <a:cubicBezTo>
                    <a:pt x="632" y="116"/>
                    <a:pt x="636" y="112"/>
                    <a:pt x="640" y="111"/>
                  </a:cubicBezTo>
                  <a:cubicBezTo>
                    <a:pt x="651" y="107"/>
                    <a:pt x="663" y="99"/>
                    <a:pt x="660" y="86"/>
                  </a:cubicBezTo>
                  <a:cubicBezTo>
                    <a:pt x="667" y="83"/>
                    <a:pt x="673" y="76"/>
                    <a:pt x="681" y="77"/>
                  </a:cubicBezTo>
                  <a:cubicBezTo>
                    <a:pt x="692" y="79"/>
                    <a:pt x="706" y="80"/>
                    <a:pt x="714" y="70"/>
                  </a:cubicBezTo>
                  <a:cubicBezTo>
                    <a:pt x="724" y="57"/>
                    <a:pt x="734" y="43"/>
                    <a:pt x="733" y="26"/>
                  </a:cubicBezTo>
                  <a:cubicBezTo>
                    <a:pt x="733" y="16"/>
                    <a:pt x="728" y="3"/>
                    <a:pt x="717" y="0"/>
                  </a:cubicBezTo>
                  <a:cubicBezTo>
                    <a:pt x="716" y="0"/>
                    <a:pt x="715" y="0"/>
                    <a:pt x="715" y="0"/>
                  </a:cubicBezTo>
                  <a:close/>
                  <a:moveTo>
                    <a:pt x="669" y="89"/>
                  </a:moveTo>
                  <a:cubicBezTo>
                    <a:pt x="665" y="115"/>
                    <a:pt x="649" y="117"/>
                    <a:pt x="637" y="120"/>
                  </a:cubicBezTo>
                  <a:cubicBezTo>
                    <a:pt x="637" y="130"/>
                    <a:pt x="640" y="133"/>
                    <a:pt x="634" y="137"/>
                  </a:cubicBezTo>
                  <a:cubicBezTo>
                    <a:pt x="626" y="145"/>
                    <a:pt x="625" y="145"/>
                    <a:pt x="620" y="151"/>
                  </a:cubicBezTo>
                  <a:cubicBezTo>
                    <a:pt x="622" y="169"/>
                    <a:pt x="644" y="196"/>
                    <a:pt x="671" y="196"/>
                  </a:cubicBezTo>
                  <a:cubicBezTo>
                    <a:pt x="676" y="199"/>
                    <a:pt x="676" y="207"/>
                    <a:pt x="673" y="212"/>
                  </a:cubicBezTo>
                  <a:cubicBezTo>
                    <a:pt x="650" y="216"/>
                    <a:pt x="628" y="222"/>
                    <a:pt x="607" y="232"/>
                  </a:cubicBezTo>
                  <a:cubicBezTo>
                    <a:pt x="451" y="301"/>
                    <a:pt x="479" y="518"/>
                    <a:pt x="632" y="574"/>
                  </a:cubicBezTo>
                  <a:cubicBezTo>
                    <a:pt x="636" y="567"/>
                    <a:pt x="645" y="558"/>
                    <a:pt x="656" y="554"/>
                  </a:cubicBezTo>
                  <a:cubicBezTo>
                    <a:pt x="596" y="541"/>
                    <a:pt x="549" y="496"/>
                    <a:pt x="533" y="439"/>
                  </a:cubicBezTo>
                  <a:cubicBezTo>
                    <a:pt x="533" y="438"/>
                    <a:pt x="533" y="438"/>
                    <a:pt x="533" y="438"/>
                  </a:cubicBezTo>
                  <a:cubicBezTo>
                    <a:pt x="529" y="424"/>
                    <a:pt x="527" y="410"/>
                    <a:pt x="527" y="395"/>
                  </a:cubicBezTo>
                  <a:cubicBezTo>
                    <a:pt x="527" y="307"/>
                    <a:pt x="600" y="235"/>
                    <a:pt x="690" y="235"/>
                  </a:cubicBezTo>
                  <a:cubicBezTo>
                    <a:pt x="771" y="235"/>
                    <a:pt x="838" y="291"/>
                    <a:pt x="851" y="367"/>
                  </a:cubicBezTo>
                  <a:cubicBezTo>
                    <a:pt x="853" y="376"/>
                    <a:pt x="854" y="385"/>
                    <a:pt x="854" y="394"/>
                  </a:cubicBezTo>
                  <a:lnTo>
                    <a:pt x="854" y="398"/>
                  </a:lnTo>
                  <a:cubicBezTo>
                    <a:pt x="854" y="414"/>
                    <a:pt x="852" y="430"/>
                    <a:pt x="847" y="445"/>
                  </a:cubicBezTo>
                  <a:cubicBezTo>
                    <a:pt x="854" y="438"/>
                    <a:pt x="864" y="434"/>
                    <a:pt x="878" y="435"/>
                  </a:cubicBezTo>
                  <a:cubicBezTo>
                    <a:pt x="880" y="423"/>
                    <a:pt x="880" y="411"/>
                    <a:pt x="881" y="399"/>
                  </a:cubicBezTo>
                  <a:cubicBezTo>
                    <a:pt x="859" y="381"/>
                    <a:pt x="845" y="347"/>
                    <a:pt x="863" y="320"/>
                  </a:cubicBezTo>
                  <a:cubicBezTo>
                    <a:pt x="840" y="270"/>
                    <a:pt x="773" y="222"/>
                    <a:pt x="714" y="213"/>
                  </a:cubicBezTo>
                  <a:cubicBezTo>
                    <a:pt x="713" y="209"/>
                    <a:pt x="713" y="204"/>
                    <a:pt x="714" y="200"/>
                  </a:cubicBezTo>
                  <a:cubicBezTo>
                    <a:pt x="790" y="177"/>
                    <a:pt x="770" y="90"/>
                    <a:pt x="669" y="89"/>
                  </a:cubicBezTo>
                  <a:close/>
                  <a:moveTo>
                    <a:pt x="723" y="118"/>
                  </a:moveTo>
                  <a:cubicBezTo>
                    <a:pt x="738" y="123"/>
                    <a:pt x="755" y="148"/>
                    <a:pt x="732" y="172"/>
                  </a:cubicBezTo>
                  <a:cubicBezTo>
                    <a:pt x="728" y="176"/>
                    <a:pt x="720" y="181"/>
                    <a:pt x="714" y="181"/>
                  </a:cubicBezTo>
                  <a:cubicBezTo>
                    <a:pt x="714" y="175"/>
                    <a:pt x="713" y="168"/>
                    <a:pt x="715" y="162"/>
                  </a:cubicBezTo>
                  <a:cubicBezTo>
                    <a:pt x="718" y="157"/>
                    <a:pt x="724" y="154"/>
                    <a:pt x="724" y="148"/>
                  </a:cubicBezTo>
                  <a:cubicBezTo>
                    <a:pt x="725" y="138"/>
                    <a:pt x="723" y="128"/>
                    <a:pt x="723" y="118"/>
                  </a:cubicBezTo>
                  <a:close/>
                  <a:moveTo>
                    <a:pt x="667" y="131"/>
                  </a:moveTo>
                  <a:cubicBezTo>
                    <a:pt x="668" y="137"/>
                    <a:pt x="666" y="148"/>
                    <a:pt x="668" y="154"/>
                  </a:cubicBezTo>
                  <a:cubicBezTo>
                    <a:pt x="669" y="160"/>
                    <a:pt x="671" y="160"/>
                    <a:pt x="674" y="164"/>
                  </a:cubicBezTo>
                  <a:cubicBezTo>
                    <a:pt x="674" y="170"/>
                    <a:pt x="674" y="176"/>
                    <a:pt x="674" y="182"/>
                  </a:cubicBezTo>
                  <a:cubicBezTo>
                    <a:pt x="657" y="179"/>
                    <a:pt x="644" y="163"/>
                    <a:pt x="645" y="147"/>
                  </a:cubicBezTo>
                  <a:cubicBezTo>
                    <a:pt x="650" y="142"/>
                    <a:pt x="661" y="133"/>
                    <a:pt x="667" y="131"/>
                  </a:cubicBezTo>
                  <a:close/>
                  <a:moveTo>
                    <a:pt x="762" y="267"/>
                  </a:moveTo>
                  <a:lnTo>
                    <a:pt x="697" y="373"/>
                  </a:lnTo>
                  <a:cubicBezTo>
                    <a:pt x="697" y="373"/>
                    <a:pt x="697" y="373"/>
                    <a:pt x="693" y="373"/>
                  </a:cubicBezTo>
                  <a:cubicBezTo>
                    <a:pt x="681" y="373"/>
                    <a:pt x="670" y="384"/>
                    <a:pt x="670" y="398"/>
                  </a:cubicBezTo>
                  <a:cubicBezTo>
                    <a:pt x="670" y="411"/>
                    <a:pt x="681" y="422"/>
                    <a:pt x="693" y="422"/>
                  </a:cubicBezTo>
                  <a:cubicBezTo>
                    <a:pt x="705" y="422"/>
                    <a:pt x="716" y="411"/>
                    <a:pt x="716" y="398"/>
                  </a:cubicBezTo>
                  <a:lnTo>
                    <a:pt x="716" y="397"/>
                  </a:lnTo>
                  <a:cubicBezTo>
                    <a:pt x="715" y="390"/>
                    <a:pt x="710" y="384"/>
                    <a:pt x="710" y="384"/>
                  </a:cubicBezTo>
                  <a:lnTo>
                    <a:pt x="766" y="270"/>
                  </a:lnTo>
                  <a:lnTo>
                    <a:pt x="762" y="267"/>
                  </a:lnTo>
                  <a:close/>
                  <a:moveTo>
                    <a:pt x="891" y="277"/>
                  </a:moveTo>
                  <a:cubicBezTo>
                    <a:pt x="880" y="277"/>
                    <a:pt x="866" y="279"/>
                    <a:pt x="853" y="284"/>
                  </a:cubicBezTo>
                  <a:cubicBezTo>
                    <a:pt x="852" y="289"/>
                    <a:pt x="875" y="312"/>
                    <a:pt x="878" y="316"/>
                  </a:cubicBezTo>
                  <a:cubicBezTo>
                    <a:pt x="863" y="348"/>
                    <a:pt x="859" y="364"/>
                    <a:pt x="890" y="390"/>
                  </a:cubicBezTo>
                  <a:cubicBezTo>
                    <a:pt x="894" y="396"/>
                    <a:pt x="903" y="399"/>
                    <a:pt x="912" y="399"/>
                  </a:cubicBezTo>
                  <a:cubicBezTo>
                    <a:pt x="928" y="399"/>
                    <a:pt x="942" y="391"/>
                    <a:pt x="956" y="387"/>
                  </a:cubicBezTo>
                  <a:cubicBezTo>
                    <a:pt x="969" y="383"/>
                    <a:pt x="978" y="371"/>
                    <a:pt x="979" y="358"/>
                  </a:cubicBezTo>
                  <a:cubicBezTo>
                    <a:pt x="981" y="345"/>
                    <a:pt x="982" y="329"/>
                    <a:pt x="972" y="318"/>
                  </a:cubicBezTo>
                  <a:cubicBezTo>
                    <a:pt x="962" y="309"/>
                    <a:pt x="953" y="298"/>
                    <a:pt x="940" y="293"/>
                  </a:cubicBezTo>
                  <a:cubicBezTo>
                    <a:pt x="928" y="288"/>
                    <a:pt x="916" y="282"/>
                    <a:pt x="903" y="279"/>
                  </a:cubicBezTo>
                  <a:cubicBezTo>
                    <a:pt x="900" y="278"/>
                    <a:pt x="896" y="277"/>
                    <a:pt x="891" y="277"/>
                  </a:cubicBezTo>
                  <a:close/>
                  <a:moveTo>
                    <a:pt x="894" y="430"/>
                  </a:moveTo>
                  <a:cubicBezTo>
                    <a:pt x="893" y="430"/>
                    <a:pt x="892" y="430"/>
                    <a:pt x="891" y="430"/>
                  </a:cubicBezTo>
                  <a:cubicBezTo>
                    <a:pt x="891" y="439"/>
                    <a:pt x="885" y="447"/>
                    <a:pt x="880" y="445"/>
                  </a:cubicBezTo>
                  <a:cubicBezTo>
                    <a:pt x="872" y="439"/>
                    <a:pt x="825" y="465"/>
                    <a:pt x="854" y="509"/>
                  </a:cubicBezTo>
                  <a:cubicBezTo>
                    <a:pt x="854" y="512"/>
                    <a:pt x="847" y="521"/>
                    <a:pt x="845" y="524"/>
                  </a:cubicBezTo>
                  <a:cubicBezTo>
                    <a:pt x="858" y="524"/>
                    <a:pt x="883" y="534"/>
                    <a:pt x="895" y="540"/>
                  </a:cubicBezTo>
                  <a:cubicBezTo>
                    <a:pt x="913" y="546"/>
                    <a:pt x="936" y="547"/>
                    <a:pt x="952" y="535"/>
                  </a:cubicBezTo>
                  <a:cubicBezTo>
                    <a:pt x="960" y="530"/>
                    <a:pt x="964" y="521"/>
                    <a:pt x="970" y="513"/>
                  </a:cubicBezTo>
                  <a:cubicBezTo>
                    <a:pt x="975" y="506"/>
                    <a:pt x="974" y="496"/>
                    <a:pt x="974" y="488"/>
                  </a:cubicBezTo>
                  <a:cubicBezTo>
                    <a:pt x="974" y="471"/>
                    <a:pt x="962" y="457"/>
                    <a:pt x="948" y="449"/>
                  </a:cubicBezTo>
                  <a:cubicBezTo>
                    <a:pt x="935" y="446"/>
                    <a:pt x="910" y="430"/>
                    <a:pt x="894" y="430"/>
                  </a:cubicBezTo>
                  <a:close/>
                  <a:moveTo>
                    <a:pt x="834" y="474"/>
                  </a:moveTo>
                  <a:cubicBezTo>
                    <a:pt x="823" y="495"/>
                    <a:pt x="807" y="512"/>
                    <a:pt x="788" y="526"/>
                  </a:cubicBezTo>
                  <a:cubicBezTo>
                    <a:pt x="799" y="526"/>
                    <a:pt x="811" y="528"/>
                    <a:pt x="823" y="532"/>
                  </a:cubicBezTo>
                  <a:cubicBezTo>
                    <a:pt x="830" y="525"/>
                    <a:pt x="837" y="517"/>
                    <a:pt x="841" y="507"/>
                  </a:cubicBezTo>
                  <a:cubicBezTo>
                    <a:pt x="836" y="498"/>
                    <a:pt x="833" y="486"/>
                    <a:pt x="834" y="474"/>
                  </a:cubicBezTo>
                  <a:close/>
                  <a:moveTo>
                    <a:pt x="752" y="546"/>
                  </a:moveTo>
                  <a:lnTo>
                    <a:pt x="752" y="546"/>
                  </a:lnTo>
                  <a:cubicBezTo>
                    <a:pt x="733" y="554"/>
                    <a:pt x="712" y="558"/>
                    <a:pt x="691" y="558"/>
                  </a:cubicBezTo>
                  <a:cubicBezTo>
                    <a:pt x="690" y="558"/>
                    <a:pt x="689" y="558"/>
                    <a:pt x="688" y="558"/>
                  </a:cubicBezTo>
                  <a:cubicBezTo>
                    <a:pt x="694" y="562"/>
                    <a:pt x="700" y="568"/>
                    <a:pt x="706" y="578"/>
                  </a:cubicBezTo>
                  <a:cubicBezTo>
                    <a:pt x="721" y="583"/>
                    <a:pt x="737" y="580"/>
                    <a:pt x="751" y="572"/>
                  </a:cubicBezTo>
                  <a:cubicBezTo>
                    <a:pt x="750" y="551"/>
                    <a:pt x="755" y="554"/>
                    <a:pt x="752" y="546"/>
                  </a:cubicBezTo>
                  <a:close/>
                </a:path>
              </a:pathLst>
            </a:custGeom>
            <a:solidFill>
              <a:schemeClr val="tx2"/>
            </a:solidFill>
            <a:ln>
              <a:noFill/>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grpSp>
          <p:nvGrpSpPr>
            <p:cNvPr id="46" name="POWER_USER_ID_ICONS_Government"/>
            <p:cNvGrpSpPr>
              <a:grpSpLocks noChangeAspect="1"/>
            </p:cNvGrpSpPr>
            <p:nvPr>
              <p:custDataLst>
                <p:tags r:id="rId13"/>
              </p:custDataLst>
            </p:nvPr>
          </p:nvGrpSpPr>
          <p:grpSpPr bwMode="auto">
            <a:xfrm>
              <a:off x="4083186" y="3066244"/>
              <a:ext cx="439341" cy="450056"/>
              <a:chOff x="58" y="-1221"/>
              <a:chExt cx="369" cy="378"/>
            </a:xfrm>
            <a:solidFill>
              <a:schemeClr val="tx2"/>
            </a:solidFill>
          </p:grpSpPr>
          <p:sp>
            <p:nvSpPr>
              <p:cNvPr id="58" name="POWER_USER_ID_ICONS_Government"/>
              <p:cNvSpPr>
                <a:spLocks noEditPoints="1"/>
              </p:cNvSpPr>
              <p:nvPr>
                <p:custDataLst>
                  <p:tags r:id="rId25"/>
                </p:custDataLst>
              </p:nvPr>
            </p:nvSpPr>
            <p:spPr bwMode="auto">
              <a:xfrm>
                <a:off x="58" y="-1150"/>
                <a:ext cx="369" cy="307"/>
              </a:xfrm>
              <a:custGeom>
                <a:avLst/>
                <a:gdLst>
                  <a:gd name="T0" fmla="*/ 207 w 218"/>
                  <a:gd name="T1" fmla="*/ 117 h 161"/>
                  <a:gd name="T2" fmla="*/ 189 w 218"/>
                  <a:gd name="T3" fmla="*/ 117 h 161"/>
                  <a:gd name="T4" fmla="*/ 189 w 218"/>
                  <a:gd name="T5" fmla="*/ 22 h 161"/>
                  <a:gd name="T6" fmla="*/ 207 w 218"/>
                  <a:gd name="T7" fmla="*/ 22 h 161"/>
                  <a:gd name="T8" fmla="*/ 207 w 218"/>
                  <a:gd name="T9" fmla="*/ 0 h 161"/>
                  <a:gd name="T10" fmla="*/ 13 w 218"/>
                  <a:gd name="T11" fmla="*/ 0 h 161"/>
                  <a:gd name="T12" fmla="*/ 13 w 218"/>
                  <a:gd name="T13" fmla="*/ 22 h 161"/>
                  <a:gd name="T14" fmla="*/ 27 w 218"/>
                  <a:gd name="T15" fmla="*/ 22 h 161"/>
                  <a:gd name="T16" fmla="*/ 27 w 218"/>
                  <a:gd name="T17" fmla="*/ 117 h 161"/>
                  <a:gd name="T18" fmla="*/ 13 w 218"/>
                  <a:gd name="T19" fmla="*/ 117 h 161"/>
                  <a:gd name="T20" fmla="*/ 13 w 218"/>
                  <a:gd name="T21" fmla="*/ 139 h 161"/>
                  <a:gd name="T22" fmla="*/ 0 w 218"/>
                  <a:gd name="T23" fmla="*/ 139 h 161"/>
                  <a:gd name="T24" fmla="*/ 0 w 218"/>
                  <a:gd name="T25" fmla="*/ 161 h 161"/>
                  <a:gd name="T26" fmla="*/ 218 w 218"/>
                  <a:gd name="T27" fmla="*/ 161 h 161"/>
                  <a:gd name="T28" fmla="*/ 218 w 218"/>
                  <a:gd name="T29" fmla="*/ 139 h 161"/>
                  <a:gd name="T30" fmla="*/ 207 w 218"/>
                  <a:gd name="T31" fmla="*/ 139 h 161"/>
                  <a:gd name="T32" fmla="*/ 207 w 218"/>
                  <a:gd name="T33" fmla="*/ 117 h 161"/>
                  <a:gd name="T34" fmla="*/ 97 w 218"/>
                  <a:gd name="T35" fmla="*/ 117 h 161"/>
                  <a:gd name="T36" fmla="*/ 97 w 218"/>
                  <a:gd name="T37" fmla="*/ 22 h 161"/>
                  <a:gd name="T38" fmla="*/ 120 w 218"/>
                  <a:gd name="T39" fmla="*/ 22 h 161"/>
                  <a:gd name="T40" fmla="*/ 120 w 218"/>
                  <a:gd name="T41" fmla="*/ 117 h 161"/>
                  <a:gd name="T42" fmla="*/ 97 w 218"/>
                  <a:gd name="T43" fmla="*/ 117 h 161"/>
                  <a:gd name="T44" fmla="*/ 167 w 218"/>
                  <a:gd name="T45" fmla="*/ 117 h 161"/>
                  <a:gd name="T46" fmla="*/ 143 w 218"/>
                  <a:gd name="T47" fmla="*/ 117 h 161"/>
                  <a:gd name="T48" fmla="*/ 143 w 218"/>
                  <a:gd name="T49" fmla="*/ 22 h 161"/>
                  <a:gd name="T50" fmla="*/ 167 w 218"/>
                  <a:gd name="T51" fmla="*/ 22 h 161"/>
                  <a:gd name="T52" fmla="*/ 167 w 218"/>
                  <a:gd name="T53" fmla="*/ 117 h 161"/>
                  <a:gd name="T54" fmla="*/ 49 w 218"/>
                  <a:gd name="T55" fmla="*/ 22 h 161"/>
                  <a:gd name="T56" fmla="*/ 73 w 218"/>
                  <a:gd name="T57" fmla="*/ 22 h 161"/>
                  <a:gd name="T58" fmla="*/ 73 w 218"/>
                  <a:gd name="T59" fmla="*/ 117 h 161"/>
                  <a:gd name="T60" fmla="*/ 49 w 218"/>
                  <a:gd name="T61" fmla="*/ 117 h 161"/>
                  <a:gd name="T62" fmla="*/ 49 w 218"/>
                  <a:gd name="T63"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61">
                    <a:moveTo>
                      <a:pt x="207" y="117"/>
                    </a:moveTo>
                    <a:lnTo>
                      <a:pt x="189" y="117"/>
                    </a:lnTo>
                    <a:lnTo>
                      <a:pt x="189" y="22"/>
                    </a:lnTo>
                    <a:lnTo>
                      <a:pt x="207" y="22"/>
                    </a:lnTo>
                    <a:lnTo>
                      <a:pt x="207" y="0"/>
                    </a:lnTo>
                    <a:lnTo>
                      <a:pt x="13" y="0"/>
                    </a:lnTo>
                    <a:lnTo>
                      <a:pt x="13" y="22"/>
                    </a:lnTo>
                    <a:lnTo>
                      <a:pt x="27" y="22"/>
                    </a:lnTo>
                    <a:lnTo>
                      <a:pt x="27" y="117"/>
                    </a:lnTo>
                    <a:lnTo>
                      <a:pt x="13" y="117"/>
                    </a:lnTo>
                    <a:lnTo>
                      <a:pt x="13" y="139"/>
                    </a:lnTo>
                    <a:lnTo>
                      <a:pt x="0" y="139"/>
                    </a:lnTo>
                    <a:lnTo>
                      <a:pt x="0" y="161"/>
                    </a:lnTo>
                    <a:lnTo>
                      <a:pt x="218" y="161"/>
                    </a:lnTo>
                    <a:lnTo>
                      <a:pt x="218" y="139"/>
                    </a:lnTo>
                    <a:lnTo>
                      <a:pt x="207" y="139"/>
                    </a:lnTo>
                    <a:lnTo>
                      <a:pt x="207" y="117"/>
                    </a:lnTo>
                    <a:close/>
                    <a:moveTo>
                      <a:pt x="97" y="117"/>
                    </a:moveTo>
                    <a:lnTo>
                      <a:pt x="97" y="22"/>
                    </a:lnTo>
                    <a:lnTo>
                      <a:pt x="120" y="22"/>
                    </a:lnTo>
                    <a:lnTo>
                      <a:pt x="120" y="117"/>
                    </a:lnTo>
                    <a:lnTo>
                      <a:pt x="97" y="117"/>
                    </a:lnTo>
                    <a:close/>
                    <a:moveTo>
                      <a:pt x="167" y="117"/>
                    </a:moveTo>
                    <a:lnTo>
                      <a:pt x="143" y="117"/>
                    </a:lnTo>
                    <a:lnTo>
                      <a:pt x="143" y="22"/>
                    </a:lnTo>
                    <a:lnTo>
                      <a:pt x="167" y="22"/>
                    </a:lnTo>
                    <a:lnTo>
                      <a:pt x="167" y="117"/>
                    </a:lnTo>
                    <a:close/>
                    <a:moveTo>
                      <a:pt x="49" y="22"/>
                    </a:moveTo>
                    <a:lnTo>
                      <a:pt x="73" y="22"/>
                    </a:lnTo>
                    <a:lnTo>
                      <a:pt x="73" y="117"/>
                    </a:lnTo>
                    <a:lnTo>
                      <a:pt x="49" y="117"/>
                    </a:lnTo>
                    <a:lnTo>
                      <a:pt x="49" y="22"/>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59" name="POWER_USER_ID_ICONS_Government"/>
              <p:cNvSpPr>
                <a:spLocks/>
              </p:cNvSpPr>
              <p:nvPr>
                <p:custDataLst>
                  <p:tags r:id="rId26"/>
                </p:custDataLst>
              </p:nvPr>
            </p:nvSpPr>
            <p:spPr bwMode="auto">
              <a:xfrm>
                <a:off x="58" y="-1221"/>
                <a:ext cx="369" cy="94"/>
              </a:xfrm>
              <a:custGeom>
                <a:avLst/>
                <a:gdLst>
                  <a:gd name="T0" fmla="*/ 218 w 218"/>
                  <a:gd name="T1" fmla="*/ 27 h 50"/>
                  <a:gd name="T2" fmla="*/ 218 w 218"/>
                  <a:gd name="T3" fmla="*/ 27 h 50"/>
                  <a:gd name="T4" fmla="*/ 218 w 218"/>
                  <a:gd name="T5" fmla="*/ 27 h 50"/>
                  <a:gd name="T6" fmla="*/ 218 w 218"/>
                  <a:gd name="T7" fmla="*/ 27 h 50"/>
                  <a:gd name="T8" fmla="*/ 109 w 218"/>
                  <a:gd name="T9" fmla="*/ 0 h 50"/>
                  <a:gd name="T10" fmla="*/ 0 w 218"/>
                  <a:gd name="T11" fmla="*/ 27 h 50"/>
                  <a:gd name="T12" fmla="*/ 0 w 218"/>
                  <a:gd name="T13" fmla="*/ 27 h 50"/>
                  <a:gd name="T14" fmla="*/ 0 w 218"/>
                  <a:gd name="T15" fmla="*/ 27 h 50"/>
                  <a:gd name="T16" fmla="*/ 0 w 218"/>
                  <a:gd name="T17" fmla="*/ 27 h 50"/>
                  <a:gd name="T18" fmla="*/ 0 w 218"/>
                  <a:gd name="T19" fmla="*/ 27 h 50"/>
                  <a:gd name="T20" fmla="*/ 0 w 218"/>
                  <a:gd name="T21" fmla="*/ 50 h 50"/>
                  <a:gd name="T22" fmla="*/ 218 w 218"/>
                  <a:gd name="T23" fmla="*/ 50 h 50"/>
                  <a:gd name="T24" fmla="*/ 218 w 218"/>
                  <a:gd name="T25"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50">
                    <a:moveTo>
                      <a:pt x="218" y="27"/>
                    </a:moveTo>
                    <a:lnTo>
                      <a:pt x="218" y="27"/>
                    </a:lnTo>
                    <a:lnTo>
                      <a:pt x="218" y="27"/>
                    </a:lnTo>
                    <a:lnTo>
                      <a:pt x="218" y="27"/>
                    </a:lnTo>
                    <a:lnTo>
                      <a:pt x="109" y="0"/>
                    </a:lnTo>
                    <a:lnTo>
                      <a:pt x="0" y="27"/>
                    </a:lnTo>
                    <a:lnTo>
                      <a:pt x="0" y="27"/>
                    </a:lnTo>
                    <a:lnTo>
                      <a:pt x="0" y="27"/>
                    </a:lnTo>
                    <a:lnTo>
                      <a:pt x="0" y="27"/>
                    </a:lnTo>
                    <a:lnTo>
                      <a:pt x="0" y="27"/>
                    </a:lnTo>
                    <a:lnTo>
                      <a:pt x="0" y="50"/>
                    </a:lnTo>
                    <a:lnTo>
                      <a:pt x="218" y="50"/>
                    </a:lnTo>
                    <a:lnTo>
                      <a:pt x="218" y="27"/>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grpSp>
        <p:grpSp>
          <p:nvGrpSpPr>
            <p:cNvPr id="47" name="POWER_USER_ID_ICONS_Poll"/>
            <p:cNvGrpSpPr>
              <a:grpSpLocks noChangeAspect="1"/>
            </p:cNvGrpSpPr>
            <p:nvPr>
              <p:custDataLst>
                <p:tags r:id="rId14"/>
              </p:custDataLst>
            </p:nvPr>
          </p:nvGrpSpPr>
          <p:grpSpPr bwMode="auto">
            <a:xfrm>
              <a:off x="6277098" y="4519266"/>
              <a:ext cx="361475" cy="468868"/>
              <a:chOff x="74" y="94"/>
              <a:chExt cx="276" cy="358"/>
            </a:xfrm>
            <a:solidFill>
              <a:schemeClr val="tx2"/>
            </a:solidFill>
          </p:grpSpPr>
          <p:sp>
            <p:nvSpPr>
              <p:cNvPr id="48" name="POWER_USER_ID_ICONS_Poll"/>
              <p:cNvSpPr>
                <a:spLocks/>
              </p:cNvSpPr>
              <p:nvPr>
                <p:custDataLst>
                  <p:tags r:id="rId15"/>
                </p:custDataLst>
              </p:nvPr>
            </p:nvSpPr>
            <p:spPr bwMode="auto">
              <a:xfrm>
                <a:off x="74" y="94"/>
                <a:ext cx="273" cy="280"/>
              </a:xfrm>
              <a:custGeom>
                <a:avLst/>
                <a:gdLst>
                  <a:gd name="T0" fmla="*/ 900 w 900"/>
                  <a:gd name="T1" fmla="*/ 900 h 900"/>
                  <a:gd name="T2" fmla="*/ 0 w 900"/>
                  <a:gd name="T3" fmla="*/ 900 h 900"/>
                  <a:gd name="T4" fmla="*/ 0 w 900"/>
                  <a:gd name="T5" fmla="*/ 0 h 900"/>
                  <a:gd name="T6" fmla="*/ 15 w 900"/>
                  <a:gd name="T7" fmla="*/ 0 h 900"/>
                  <a:gd name="T8" fmla="*/ 15 w 900"/>
                  <a:gd name="T9" fmla="*/ 885 h 900"/>
                  <a:gd name="T10" fmla="*/ 900 w 900"/>
                  <a:gd name="T11" fmla="*/ 885 h 900"/>
                  <a:gd name="T12" fmla="*/ 900 w 900"/>
                  <a:gd name="T13" fmla="*/ 900 h 900"/>
                </a:gdLst>
                <a:ahLst/>
                <a:cxnLst>
                  <a:cxn ang="0">
                    <a:pos x="T0" y="T1"/>
                  </a:cxn>
                  <a:cxn ang="0">
                    <a:pos x="T2" y="T3"/>
                  </a:cxn>
                  <a:cxn ang="0">
                    <a:pos x="T4" y="T5"/>
                  </a:cxn>
                  <a:cxn ang="0">
                    <a:pos x="T6" y="T7"/>
                  </a:cxn>
                  <a:cxn ang="0">
                    <a:pos x="T8" y="T9"/>
                  </a:cxn>
                  <a:cxn ang="0">
                    <a:pos x="T10" y="T11"/>
                  </a:cxn>
                  <a:cxn ang="0">
                    <a:pos x="T12" y="T13"/>
                  </a:cxn>
                </a:cxnLst>
                <a:rect l="0" t="0" r="r" b="b"/>
                <a:pathLst>
                  <a:path w="900" h="900">
                    <a:moveTo>
                      <a:pt x="900" y="900"/>
                    </a:moveTo>
                    <a:lnTo>
                      <a:pt x="0" y="900"/>
                    </a:lnTo>
                    <a:lnTo>
                      <a:pt x="0" y="0"/>
                    </a:lnTo>
                    <a:lnTo>
                      <a:pt x="15" y="0"/>
                    </a:lnTo>
                    <a:lnTo>
                      <a:pt x="15" y="885"/>
                    </a:lnTo>
                    <a:lnTo>
                      <a:pt x="900" y="885"/>
                    </a:lnTo>
                    <a:lnTo>
                      <a:pt x="900" y="900"/>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49" name="POWER_USER_ID_ICONS_Poll"/>
              <p:cNvSpPr>
                <a:spLocks noEditPoints="1"/>
              </p:cNvSpPr>
              <p:nvPr>
                <p:custDataLst>
                  <p:tags r:id="rId16"/>
                </p:custDataLst>
              </p:nvPr>
            </p:nvSpPr>
            <p:spPr bwMode="auto">
              <a:xfrm>
                <a:off x="113" y="129"/>
                <a:ext cx="52" cy="210"/>
              </a:xfrm>
              <a:custGeom>
                <a:avLst/>
                <a:gdLst>
                  <a:gd name="T0" fmla="*/ 172 w 172"/>
                  <a:gd name="T1" fmla="*/ 676 h 676"/>
                  <a:gd name="T2" fmla="*/ 0 w 172"/>
                  <a:gd name="T3" fmla="*/ 676 h 676"/>
                  <a:gd name="T4" fmla="*/ 0 w 172"/>
                  <a:gd name="T5" fmla="*/ 0 h 676"/>
                  <a:gd name="T6" fmla="*/ 172 w 172"/>
                  <a:gd name="T7" fmla="*/ 0 h 676"/>
                  <a:gd name="T8" fmla="*/ 172 w 172"/>
                  <a:gd name="T9" fmla="*/ 676 h 676"/>
                  <a:gd name="T10" fmla="*/ 15 w 172"/>
                  <a:gd name="T11" fmla="*/ 661 h 676"/>
                  <a:gd name="T12" fmla="*/ 157 w 172"/>
                  <a:gd name="T13" fmla="*/ 661 h 676"/>
                  <a:gd name="T14" fmla="*/ 157 w 172"/>
                  <a:gd name="T15" fmla="*/ 15 h 676"/>
                  <a:gd name="T16" fmla="*/ 15 w 172"/>
                  <a:gd name="T17" fmla="*/ 15 h 676"/>
                  <a:gd name="T18" fmla="*/ 15 w 172"/>
                  <a:gd name="T19" fmla="*/ 66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676">
                    <a:moveTo>
                      <a:pt x="172" y="676"/>
                    </a:moveTo>
                    <a:lnTo>
                      <a:pt x="0" y="676"/>
                    </a:lnTo>
                    <a:lnTo>
                      <a:pt x="0" y="0"/>
                    </a:lnTo>
                    <a:lnTo>
                      <a:pt x="172" y="0"/>
                    </a:lnTo>
                    <a:lnTo>
                      <a:pt x="172" y="676"/>
                    </a:lnTo>
                    <a:close/>
                    <a:moveTo>
                      <a:pt x="15" y="661"/>
                    </a:moveTo>
                    <a:lnTo>
                      <a:pt x="157" y="661"/>
                    </a:lnTo>
                    <a:lnTo>
                      <a:pt x="157" y="15"/>
                    </a:lnTo>
                    <a:lnTo>
                      <a:pt x="15" y="15"/>
                    </a:lnTo>
                    <a:lnTo>
                      <a:pt x="15" y="661"/>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50" name="POWER_USER_ID_ICONS_Poll"/>
              <p:cNvSpPr>
                <a:spLocks noEditPoints="1"/>
              </p:cNvSpPr>
              <p:nvPr>
                <p:custDataLst>
                  <p:tags r:id="rId17"/>
                </p:custDataLst>
              </p:nvPr>
            </p:nvSpPr>
            <p:spPr bwMode="auto">
              <a:xfrm>
                <a:off x="200" y="201"/>
                <a:ext cx="53" cy="138"/>
              </a:xfrm>
              <a:custGeom>
                <a:avLst/>
                <a:gdLst>
                  <a:gd name="T0" fmla="*/ 172 w 172"/>
                  <a:gd name="T1" fmla="*/ 444 h 444"/>
                  <a:gd name="T2" fmla="*/ 0 w 172"/>
                  <a:gd name="T3" fmla="*/ 444 h 444"/>
                  <a:gd name="T4" fmla="*/ 0 w 172"/>
                  <a:gd name="T5" fmla="*/ 0 h 444"/>
                  <a:gd name="T6" fmla="*/ 172 w 172"/>
                  <a:gd name="T7" fmla="*/ 0 h 444"/>
                  <a:gd name="T8" fmla="*/ 172 w 172"/>
                  <a:gd name="T9" fmla="*/ 444 h 444"/>
                  <a:gd name="T10" fmla="*/ 15 w 172"/>
                  <a:gd name="T11" fmla="*/ 429 h 444"/>
                  <a:gd name="T12" fmla="*/ 157 w 172"/>
                  <a:gd name="T13" fmla="*/ 429 h 444"/>
                  <a:gd name="T14" fmla="*/ 157 w 172"/>
                  <a:gd name="T15" fmla="*/ 15 h 444"/>
                  <a:gd name="T16" fmla="*/ 15 w 172"/>
                  <a:gd name="T17" fmla="*/ 15 h 444"/>
                  <a:gd name="T18" fmla="*/ 15 w 172"/>
                  <a:gd name="T19" fmla="*/ 42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44">
                    <a:moveTo>
                      <a:pt x="172" y="444"/>
                    </a:moveTo>
                    <a:lnTo>
                      <a:pt x="0" y="444"/>
                    </a:lnTo>
                    <a:lnTo>
                      <a:pt x="0" y="0"/>
                    </a:lnTo>
                    <a:lnTo>
                      <a:pt x="172" y="0"/>
                    </a:lnTo>
                    <a:lnTo>
                      <a:pt x="172" y="444"/>
                    </a:lnTo>
                    <a:close/>
                    <a:moveTo>
                      <a:pt x="15" y="429"/>
                    </a:moveTo>
                    <a:lnTo>
                      <a:pt x="157" y="429"/>
                    </a:lnTo>
                    <a:lnTo>
                      <a:pt x="157" y="15"/>
                    </a:lnTo>
                    <a:lnTo>
                      <a:pt x="15" y="15"/>
                    </a:lnTo>
                    <a:lnTo>
                      <a:pt x="15" y="429"/>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51" name="POWER_USER_ID_ICONS_Poll"/>
              <p:cNvSpPr>
                <a:spLocks noEditPoints="1"/>
              </p:cNvSpPr>
              <p:nvPr>
                <p:custDataLst>
                  <p:tags r:id="rId18"/>
                </p:custDataLst>
              </p:nvPr>
            </p:nvSpPr>
            <p:spPr bwMode="auto">
              <a:xfrm>
                <a:off x="287" y="172"/>
                <a:ext cx="53" cy="167"/>
              </a:xfrm>
              <a:custGeom>
                <a:avLst/>
                <a:gdLst>
                  <a:gd name="T0" fmla="*/ 172 w 172"/>
                  <a:gd name="T1" fmla="*/ 539 h 539"/>
                  <a:gd name="T2" fmla="*/ 0 w 172"/>
                  <a:gd name="T3" fmla="*/ 539 h 539"/>
                  <a:gd name="T4" fmla="*/ 0 w 172"/>
                  <a:gd name="T5" fmla="*/ 0 h 539"/>
                  <a:gd name="T6" fmla="*/ 172 w 172"/>
                  <a:gd name="T7" fmla="*/ 0 h 539"/>
                  <a:gd name="T8" fmla="*/ 172 w 172"/>
                  <a:gd name="T9" fmla="*/ 539 h 539"/>
                  <a:gd name="T10" fmla="*/ 15 w 172"/>
                  <a:gd name="T11" fmla="*/ 524 h 539"/>
                  <a:gd name="T12" fmla="*/ 157 w 172"/>
                  <a:gd name="T13" fmla="*/ 524 h 539"/>
                  <a:gd name="T14" fmla="*/ 157 w 172"/>
                  <a:gd name="T15" fmla="*/ 15 h 539"/>
                  <a:gd name="T16" fmla="*/ 15 w 172"/>
                  <a:gd name="T17" fmla="*/ 15 h 539"/>
                  <a:gd name="T18" fmla="*/ 15 w 172"/>
                  <a:gd name="T19" fmla="*/ 52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39">
                    <a:moveTo>
                      <a:pt x="172" y="539"/>
                    </a:moveTo>
                    <a:lnTo>
                      <a:pt x="0" y="539"/>
                    </a:lnTo>
                    <a:lnTo>
                      <a:pt x="0" y="0"/>
                    </a:lnTo>
                    <a:lnTo>
                      <a:pt x="172" y="0"/>
                    </a:lnTo>
                    <a:lnTo>
                      <a:pt x="172" y="539"/>
                    </a:lnTo>
                    <a:close/>
                    <a:moveTo>
                      <a:pt x="15" y="524"/>
                    </a:moveTo>
                    <a:lnTo>
                      <a:pt x="157" y="524"/>
                    </a:lnTo>
                    <a:lnTo>
                      <a:pt x="157" y="15"/>
                    </a:lnTo>
                    <a:lnTo>
                      <a:pt x="15" y="15"/>
                    </a:lnTo>
                    <a:lnTo>
                      <a:pt x="15" y="524"/>
                    </a:ln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52" name="POWER_USER_ID_ICONS_Poll"/>
              <p:cNvSpPr>
                <a:spLocks noChangeArrowheads="1"/>
              </p:cNvSpPr>
              <p:nvPr>
                <p:custDataLst>
                  <p:tags r:id="rId19"/>
                </p:custDataLst>
              </p:nvPr>
            </p:nvSpPr>
            <p:spPr bwMode="auto">
              <a:xfrm>
                <a:off x="129" y="384"/>
                <a:ext cx="32" cy="31"/>
              </a:xfrm>
              <a:prstGeom prst="ellipse">
                <a:avLst/>
              </a:pr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53" name="POWER_USER_ID_ICONS_Poll"/>
              <p:cNvSpPr>
                <a:spLocks/>
              </p:cNvSpPr>
              <p:nvPr>
                <p:custDataLst>
                  <p:tags r:id="rId20"/>
                </p:custDataLst>
              </p:nvPr>
            </p:nvSpPr>
            <p:spPr bwMode="auto">
              <a:xfrm>
                <a:off x="115"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4" y="4"/>
                      <a:pt x="125" y="0"/>
                    </a:cubicBezTo>
                    <a:cubicBezTo>
                      <a:pt x="115" y="14"/>
                      <a:pt x="99" y="23"/>
                      <a:pt x="81" y="23"/>
                    </a:cubicBezTo>
                    <a:cubicBezTo>
                      <a:pt x="63" y="23"/>
                      <a:pt x="47" y="14"/>
                      <a:pt x="37" y="0"/>
                    </a:cubicBezTo>
                    <a:cubicBezTo>
                      <a:pt x="29" y="4"/>
                      <a:pt x="21" y="9"/>
                      <a:pt x="17" y="16"/>
                    </a:cubicBezTo>
                    <a:cubicBezTo>
                      <a:pt x="3" y="38"/>
                      <a:pt x="0" y="72"/>
                      <a:pt x="0" y="98"/>
                    </a:cubicBezTo>
                    <a:cubicBezTo>
                      <a:pt x="0" y="98"/>
                      <a:pt x="36" y="108"/>
                      <a:pt x="81" y="108"/>
                    </a:cubicBezTo>
                    <a:cubicBezTo>
                      <a:pt x="127" y="108"/>
                      <a:pt x="162" y="98"/>
                      <a:pt x="162" y="98"/>
                    </a:cubicBezTo>
                    <a:cubicBezTo>
                      <a:pt x="162" y="72"/>
                      <a:pt x="159" y="38"/>
                      <a:pt x="145" y="16"/>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54" name="POWER_USER_ID_ICONS_Poll"/>
              <p:cNvSpPr>
                <a:spLocks noChangeArrowheads="1"/>
              </p:cNvSpPr>
              <p:nvPr>
                <p:custDataLst>
                  <p:tags r:id="rId21"/>
                </p:custDataLst>
              </p:nvPr>
            </p:nvSpPr>
            <p:spPr bwMode="auto">
              <a:xfrm>
                <a:off x="216" y="384"/>
                <a:ext cx="32" cy="31"/>
              </a:xfrm>
              <a:prstGeom prst="ellipse">
                <a:avLst/>
              </a:pr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55" name="POWER_USER_ID_ICONS_Poll"/>
              <p:cNvSpPr>
                <a:spLocks/>
              </p:cNvSpPr>
              <p:nvPr>
                <p:custDataLst>
                  <p:tags r:id="rId22"/>
                </p:custDataLst>
              </p:nvPr>
            </p:nvSpPr>
            <p:spPr bwMode="auto">
              <a:xfrm>
                <a:off x="202"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3" y="4"/>
                      <a:pt x="125" y="0"/>
                    </a:cubicBezTo>
                    <a:cubicBezTo>
                      <a:pt x="115" y="14"/>
                      <a:pt x="99" y="23"/>
                      <a:pt x="81" y="23"/>
                    </a:cubicBezTo>
                    <a:cubicBezTo>
                      <a:pt x="63" y="23"/>
                      <a:pt x="47" y="14"/>
                      <a:pt x="37" y="0"/>
                    </a:cubicBezTo>
                    <a:cubicBezTo>
                      <a:pt x="28" y="4"/>
                      <a:pt x="21" y="9"/>
                      <a:pt x="17" y="16"/>
                    </a:cubicBezTo>
                    <a:cubicBezTo>
                      <a:pt x="3" y="38"/>
                      <a:pt x="0" y="72"/>
                      <a:pt x="0" y="98"/>
                    </a:cubicBezTo>
                    <a:cubicBezTo>
                      <a:pt x="0" y="98"/>
                      <a:pt x="36" y="108"/>
                      <a:pt x="81" y="108"/>
                    </a:cubicBezTo>
                    <a:cubicBezTo>
                      <a:pt x="126" y="108"/>
                      <a:pt x="162" y="98"/>
                      <a:pt x="162" y="98"/>
                    </a:cubicBezTo>
                    <a:cubicBezTo>
                      <a:pt x="162" y="72"/>
                      <a:pt x="159" y="38"/>
                      <a:pt x="145" y="16"/>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56" name="POWER_USER_ID_ICONS_Poll"/>
              <p:cNvSpPr>
                <a:spLocks noChangeArrowheads="1"/>
              </p:cNvSpPr>
              <p:nvPr>
                <p:custDataLst>
                  <p:tags r:id="rId23"/>
                </p:custDataLst>
              </p:nvPr>
            </p:nvSpPr>
            <p:spPr bwMode="auto">
              <a:xfrm>
                <a:off x="304" y="384"/>
                <a:ext cx="31" cy="31"/>
              </a:xfrm>
              <a:prstGeom prst="ellipse">
                <a:avLst/>
              </a:pr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57" name="POWER_USER_ID_ICONS_Poll"/>
              <p:cNvSpPr>
                <a:spLocks/>
              </p:cNvSpPr>
              <p:nvPr>
                <p:custDataLst>
                  <p:tags r:id="rId24"/>
                </p:custDataLst>
              </p:nvPr>
            </p:nvSpPr>
            <p:spPr bwMode="auto">
              <a:xfrm>
                <a:off x="289"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3" y="4"/>
                      <a:pt x="125" y="0"/>
                    </a:cubicBezTo>
                    <a:cubicBezTo>
                      <a:pt x="115" y="14"/>
                      <a:pt x="99" y="23"/>
                      <a:pt x="81" y="23"/>
                    </a:cubicBezTo>
                    <a:cubicBezTo>
                      <a:pt x="63" y="23"/>
                      <a:pt x="46" y="14"/>
                      <a:pt x="37" y="0"/>
                    </a:cubicBezTo>
                    <a:cubicBezTo>
                      <a:pt x="28" y="4"/>
                      <a:pt x="21" y="9"/>
                      <a:pt x="17" y="16"/>
                    </a:cubicBezTo>
                    <a:cubicBezTo>
                      <a:pt x="3" y="38"/>
                      <a:pt x="0" y="72"/>
                      <a:pt x="0" y="98"/>
                    </a:cubicBezTo>
                    <a:cubicBezTo>
                      <a:pt x="0" y="98"/>
                      <a:pt x="35" y="108"/>
                      <a:pt x="81" y="108"/>
                    </a:cubicBezTo>
                    <a:cubicBezTo>
                      <a:pt x="126" y="108"/>
                      <a:pt x="162" y="98"/>
                      <a:pt x="162" y="98"/>
                    </a:cubicBezTo>
                    <a:cubicBezTo>
                      <a:pt x="162" y="72"/>
                      <a:pt x="158" y="38"/>
                      <a:pt x="145" y="16"/>
                    </a:cubicBezTo>
                    <a:close/>
                  </a:path>
                </a:pathLst>
              </a:custGeom>
              <a:grpFill/>
              <a:ln w="0">
                <a:noFill/>
                <a:prstDash val="solid"/>
                <a:round/>
                <a:headEnd/>
                <a:tailEnd/>
              </a:ln>
            </p:spPr>
            <p:txBody>
              <a:bodyPr vert="horz" wrap="square" lIns="68831" tIns="34415" rIns="68831" bIns="34415" numCol="1" anchor="t" anchorCtr="0" compatLnSpc="1">
                <a:prstTxWarp prst="textNoShape">
                  <a:avLst/>
                </a:prstTxWarp>
              </a:bodyPr>
              <a:lstStyle/>
              <a:p>
                <a:pPr marL="0" marR="0" lvl="0" indent="0" algn="l"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grpSp>
      </p:grpSp>
      <p:grpSp>
        <p:nvGrpSpPr>
          <p:cNvPr id="123" name="Clipboard3"/>
          <p:cNvGrpSpPr>
            <a:grpSpLocks noChangeAspect="1"/>
          </p:cNvGrpSpPr>
          <p:nvPr>
            <p:custDataLst>
              <p:tags r:id="rId1"/>
            </p:custDataLst>
          </p:nvPr>
        </p:nvGrpSpPr>
        <p:grpSpPr bwMode="auto">
          <a:xfrm>
            <a:off x="8838325" y="2859825"/>
            <a:ext cx="408370" cy="544912"/>
            <a:chOff x="63" y="9"/>
            <a:chExt cx="326" cy="435"/>
          </a:xfrm>
          <a:solidFill>
            <a:srgbClr val="1F497D"/>
          </a:solidFill>
        </p:grpSpPr>
        <p:sp>
          <p:nvSpPr>
            <p:cNvPr id="124" name="Clipboard3"/>
            <p:cNvSpPr>
              <a:spLocks noEditPoints="1"/>
            </p:cNvSpPr>
            <p:nvPr>
              <p:custDataLst>
                <p:tags r:id="rId2"/>
              </p:custDataLst>
            </p:nvPr>
          </p:nvSpPr>
          <p:spPr bwMode="auto">
            <a:xfrm>
              <a:off x="63" y="9"/>
              <a:ext cx="326" cy="435"/>
            </a:xfrm>
            <a:custGeom>
              <a:avLst/>
              <a:gdLst>
                <a:gd name="T0" fmla="*/ 206 w 225"/>
                <a:gd name="T1" fmla="*/ 24 h 299"/>
                <a:gd name="T2" fmla="*/ 175 w 225"/>
                <a:gd name="T3" fmla="*/ 24 h 299"/>
                <a:gd name="T4" fmla="*/ 172 w 225"/>
                <a:gd name="T5" fmla="*/ 25 h 299"/>
                <a:gd name="T6" fmla="*/ 150 w 225"/>
                <a:gd name="T7" fmla="*/ 12 h 299"/>
                <a:gd name="T8" fmla="*/ 129 w 225"/>
                <a:gd name="T9" fmla="*/ 12 h 299"/>
                <a:gd name="T10" fmla="*/ 112 w 225"/>
                <a:gd name="T11" fmla="*/ 0 h 299"/>
                <a:gd name="T12" fmla="*/ 95 w 225"/>
                <a:gd name="T13" fmla="*/ 12 h 299"/>
                <a:gd name="T14" fmla="*/ 74 w 225"/>
                <a:gd name="T15" fmla="*/ 12 h 299"/>
                <a:gd name="T16" fmla="*/ 52 w 225"/>
                <a:gd name="T17" fmla="*/ 25 h 299"/>
                <a:gd name="T18" fmla="*/ 50 w 225"/>
                <a:gd name="T19" fmla="*/ 24 h 299"/>
                <a:gd name="T20" fmla="*/ 18 w 225"/>
                <a:gd name="T21" fmla="*/ 24 h 299"/>
                <a:gd name="T22" fmla="*/ 0 w 225"/>
                <a:gd name="T23" fmla="*/ 43 h 299"/>
                <a:gd name="T24" fmla="*/ 0 w 225"/>
                <a:gd name="T25" fmla="*/ 280 h 299"/>
                <a:gd name="T26" fmla="*/ 18 w 225"/>
                <a:gd name="T27" fmla="*/ 299 h 299"/>
                <a:gd name="T28" fmla="*/ 206 w 225"/>
                <a:gd name="T29" fmla="*/ 299 h 299"/>
                <a:gd name="T30" fmla="*/ 225 w 225"/>
                <a:gd name="T31" fmla="*/ 280 h 299"/>
                <a:gd name="T32" fmla="*/ 225 w 225"/>
                <a:gd name="T33" fmla="*/ 43 h 299"/>
                <a:gd name="T34" fmla="*/ 206 w 225"/>
                <a:gd name="T35" fmla="*/ 24 h 299"/>
                <a:gd name="T36" fmla="*/ 62 w 225"/>
                <a:gd name="T37" fmla="*/ 36 h 299"/>
                <a:gd name="T38" fmla="*/ 74 w 225"/>
                <a:gd name="T39" fmla="*/ 24 h 299"/>
                <a:gd name="T40" fmla="*/ 100 w 225"/>
                <a:gd name="T41" fmla="*/ 24 h 299"/>
                <a:gd name="T42" fmla="*/ 100 w 225"/>
                <a:gd name="T43" fmla="*/ 24 h 299"/>
                <a:gd name="T44" fmla="*/ 100 w 225"/>
                <a:gd name="T45" fmla="*/ 24 h 299"/>
                <a:gd name="T46" fmla="*/ 107 w 225"/>
                <a:gd name="T47" fmla="*/ 18 h 299"/>
                <a:gd name="T48" fmla="*/ 112 w 225"/>
                <a:gd name="T49" fmla="*/ 12 h 299"/>
                <a:gd name="T50" fmla="*/ 117 w 225"/>
                <a:gd name="T51" fmla="*/ 18 h 299"/>
                <a:gd name="T52" fmla="*/ 124 w 225"/>
                <a:gd name="T53" fmla="*/ 24 h 299"/>
                <a:gd name="T54" fmla="*/ 124 w 225"/>
                <a:gd name="T55" fmla="*/ 24 h 299"/>
                <a:gd name="T56" fmla="*/ 124 w 225"/>
                <a:gd name="T57" fmla="*/ 24 h 299"/>
                <a:gd name="T58" fmla="*/ 150 w 225"/>
                <a:gd name="T59" fmla="*/ 24 h 299"/>
                <a:gd name="T60" fmla="*/ 162 w 225"/>
                <a:gd name="T61" fmla="*/ 36 h 299"/>
                <a:gd name="T62" fmla="*/ 162 w 225"/>
                <a:gd name="T63" fmla="*/ 49 h 299"/>
                <a:gd name="T64" fmla="*/ 62 w 225"/>
                <a:gd name="T65" fmla="*/ 49 h 299"/>
                <a:gd name="T66" fmla="*/ 62 w 225"/>
                <a:gd name="T67" fmla="*/ 36 h 299"/>
                <a:gd name="T68" fmla="*/ 212 w 225"/>
                <a:gd name="T69" fmla="*/ 280 h 299"/>
                <a:gd name="T70" fmla="*/ 206 w 225"/>
                <a:gd name="T71" fmla="*/ 287 h 299"/>
                <a:gd name="T72" fmla="*/ 18 w 225"/>
                <a:gd name="T73" fmla="*/ 287 h 299"/>
                <a:gd name="T74" fmla="*/ 12 w 225"/>
                <a:gd name="T75" fmla="*/ 280 h 299"/>
                <a:gd name="T76" fmla="*/ 12 w 225"/>
                <a:gd name="T77" fmla="*/ 43 h 299"/>
                <a:gd name="T78" fmla="*/ 18 w 225"/>
                <a:gd name="T79" fmla="*/ 37 h 299"/>
                <a:gd name="T80" fmla="*/ 50 w 225"/>
                <a:gd name="T81" fmla="*/ 37 h 299"/>
                <a:gd name="T82" fmla="*/ 50 w 225"/>
                <a:gd name="T83" fmla="*/ 55 h 299"/>
                <a:gd name="T84" fmla="*/ 56 w 225"/>
                <a:gd name="T85" fmla="*/ 62 h 299"/>
                <a:gd name="T86" fmla="*/ 168 w 225"/>
                <a:gd name="T87" fmla="*/ 62 h 299"/>
                <a:gd name="T88" fmla="*/ 175 w 225"/>
                <a:gd name="T89" fmla="*/ 55 h 299"/>
                <a:gd name="T90" fmla="*/ 175 w 225"/>
                <a:gd name="T91" fmla="*/ 37 h 299"/>
                <a:gd name="T92" fmla="*/ 206 w 225"/>
                <a:gd name="T93" fmla="*/ 37 h 299"/>
                <a:gd name="T94" fmla="*/ 212 w 225"/>
                <a:gd name="T95" fmla="*/ 43 h 299"/>
                <a:gd name="T96" fmla="*/ 212 w 225"/>
                <a:gd name="T9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299">
                  <a:moveTo>
                    <a:pt x="206" y="24"/>
                  </a:moveTo>
                  <a:lnTo>
                    <a:pt x="175" y="24"/>
                  </a:lnTo>
                  <a:cubicBezTo>
                    <a:pt x="173" y="24"/>
                    <a:pt x="173" y="24"/>
                    <a:pt x="172" y="25"/>
                  </a:cubicBezTo>
                  <a:cubicBezTo>
                    <a:pt x="168" y="17"/>
                    <a:pt x="159" y="12"/>
                    <a:pt x="150" y="12"/>
                  </a:cubicBezTo>
                  <a:lnTo>
                    <a:pt x="129" y="12"/>
                  </a:lnTo>
                  <a:cubicBezTo>
                    <a:pt x="126" y="5"/>
                    <a:pt x="120" y="0"/>
                    <a:pt x="112" y="0"/>
                  </a:cubicBezTo>
                  <a:cubicBezTo>
                    <a:pt x="104" y="0"/>
                    <a:pt x="98" y="5"/>
                    <a:pt x="95" y="12"/>
                  </a:cubicBezTo>
                  <a:lnTo>
                    <a:pt x="74" y="12"/>
                  </a:lnTo>
                  <a:cubicBezTo>
                    <a:pt x="65" y="12"/>
                    <a:pt x="56" y="17"/>
                    <a:pt x="52" y="25"/>
                  </a:cubicBezTo>
                  <a:cubicBezTo>
                    <a:pt x="51" y="24"/>
                    <a:pt x="51" y="24"/>
                    <a:pt x="50" y="24"/>
                  </a:cubicBezTo>
                  <a:lnTo>
                    <a:pt x="18" y="24"/>
                  </a:lnTo>
                  <a:cubicBezTo>
                    <a:pt x="8" y="24"/>
                    <a:pt x="0" y="32"/>
                    <a:pt x="0" y="43"/>
                  </a:cubicBezTo>
                  <a:lnTo>
                    <a:pt x="0" y="280"/>
                  </a:lnTo>
                  <a:cubicBezTo>
                    <a:pt x="0" y="291"/>
                    <a:pt x="8" y="299"/>
                    <a:pt x="18" y="299"/>
                  </a:cubicBezTo>
                  <a:lnTo>
                    <a:pt x="206" y="299"/>
                  </a:lnTo>
                  <a:cubicBezTo>
                    <a:pt x="216" y="299"/>
                    <a:pt x="225" y="291"/>
                    <a:pt x="225" y="280"/>
                  </a:cubicBezTo>
                  <a:lnTo>
                    <a:pt x="225" y="43"/>
                  </a:lnTo>
                  <a:cubicBezTo>
                    <a:pt x="225" y="32"/>
                    <a:pt x="216" y="24"/>
                    <a:pt x="206" y="24"/>
                  </a:cubicBezTo>
                  <a:close/>
                  <a:moveTo>
                    <a:pt x="62" y="36"/>
                  </a:moveTo>
                  <a:cubicBezTo>
                    <a:pt x="62" y="29"/>
                    <a:pt x="67" y="24"/>
                    <a:pt x="74" y="24"/>
                  </a:cubicBezTo>
                  <a:lnTo>
                    <a:pt x="100" y="24"/>
                  </a:lnTo>
                  <a:lnTo>
                    <a:pt x="100" y="24"/>
                  </a:lnTo>
                  <a:lnTo>
                    <a:pt x="100" y="24"/>
                  </a:lnTo>
                  <a:cubicBezTo>
                    <a:pt x="104" y="24"/>
                    <a:pt x="107" y="21"/>
                    <a:pt x="107" y="18"/>
                  </a:cubicBezTo>
                  <a:cubicBezTo>
                    <a:pt x="107" y="15"/>
                    <a:pt x="109" y="12"/>
                    <a:pt x="112" y="12"/>
                  </a:cubicBezTo>
                  <a:cubicBezTo>
                    <a:pt x="115" y="12"/>
                    <a:pt x="117" y="15"/>
                    <a:pt x="117" y="18"/>
                  </a:cubicBezTo>
                  <a:cubicBezTo>
                    <a:pt x="117" y="21"/>
                    <a:pt x="120" y="24"/>
                    <a:pt x="124" y="24"/>
                  </a:cubicBezTo>
                  <a:lnTo>
                    <a:pt x="124" y="24"/>
                  </a:lnTo>
                  <a:lnTo>
                    <a:pt x="124" y="24"/>
                  </a:lnTo>
                  <a:lnTo>
                    <a:pt x="150" y="24"/>
                  </a:lnTo>
                  <a:cubicBezTo>
                    <a:pt x="157" y="24"/>
                    <a:pt x="162" y="29"/>
                    <a:pt x="162" y="36"/>
                  </a:cubicBezTo>
                  <a:lnTo>
                    <a:pt x="162" y="49"/>
                  </a:lnTo>
                  <a:lnTo>
                    <a:pt x="62" y="49"/>
                  </a:lnTo>
                  <a:lnTo>
                    <a:pt x="62" y="36"/>
                  </a:lnTo>
                  <a:close/>
                  <a:moveTo>
                    <a:pt x="212" y="280"/>
                  </a:moveTo>
                  <a:cubicBezTo>
                    <a:pt x="212" y="284"/>
                    <a:pt x="209" y="287"/>
                    <a:pt x="206" y="287"/>
                  </a:cubicBezTo>
                  <a:lnTo>
                    <a:pt x="18" y="287"/>
                  </a:lnTo>
                  <a:cubicBezTo>
                    <a:pt x="15" y="287"/>
                    <a:pt x="12" y="284"/>
                    <a:pt x="12" y="280"/>
                  </a:cubicBezTo>
                  <a:lnTo>
                    <a:pt x="12" y="43"/>
                  </a:lnTo>
                  <a:cubicBezTo>
                    <a:pt x="12" y="39"/>
                    <a:pt x="15" y="37"/>
                    <a:pt x="18" y="37"/>
                  </a:cubicBezTo>
                  <a:lnTo>
                    <a:pt x="50" y="37"/>
                  </a:lnTo>
                  <a:lnTo>
                    <a:pt x="50" y="55"/>
                  </a:lnTo>
                  <a:cubicBezTo>
                    <a:pt x="50" y="59"/>
                    <a:pt x="52" y="62"/>
                    <a:pt x="56" y="62"/>
                  </a:cubicBezTo>
                  <a:lnTo>
                    <a:pt x="168" y="62"/>
                  </a:lnTo>
                  <a:cubicBezTo>
                    <a:pt x="172" y="62"/>
                    <a:pt x="175" y="59"/>
                    <a:pt x="175" y="55"/>
                  </a:cubicBezTo>
                  <a:lnTo>
                    <a:pt x="175" y="37"/>
                  </a:lnTo>
                  <a:lnTo>
                    <a:pt x="206" y="37"/>
                  </a:lnTo>
                  <a:cubicBezTo>
                    <a:pt x="209" y="37"/>
                    <a:pt x="212" y="39"/>
                    <a:pt x="212" y="43"/>
                  </a:cubicBezTo>
                  <a:lnTo>
                    <a:pt x="212" y="280"/>
                  </a:lnTo>
                  <a:close/>
                </a:path>
              </a:pathLst>
            </a:custGeom>
            <a:solidFill>
              <a:srgbClr val="1F497D"/>
            </a:solidFill>
            <a:ln w="0">
              <a:solidFill>
                <a:srgbClr val="1F497D"/>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125" name="Clipboard3"/>
            <p:cNvSpPr>
              <a:spLocks/>
            </p:cNvSpPr>
            <p:nvPr>
              <p:custDataLst>
                <p:tags r:id="rId3"/>
              </p:custDataLst>
            </p:nvPr>
          </p:nvSpPr>
          <p:spPr bwMode="auto">
            <a:xfrm>
              <a:off x="125" y="245"/>
              <a:ext cx="201" cy="17"/>
            </a:xfrm>
            <a:custGeom>
              <a:avLst/>
              <a:gdLst>
                <a:gd name="T0" fmla="*/ 132 w 138"/>
                <a:gd name="T1" fmla="*/ 12 h 12"/>
                <a:gd name="T2" fmla="*/ 7 w 138"/>
                <a:gd name="T3" fmla="*/ 12 h 12"/>
                <a:gd name="T4" fmla="*/ 0 w 138"/>
                <a:gd name="T5" fmla="*/ 6 h 12"/>
                <a:gd name="T6" fmla="*/ 7 w 138"/>
                <a:gd name="T7" fmla="*/ 0 h 12"/>
                <a:gd name="T8" fmla="*/ 132 w 138"/>
                <a:gd name="T9" fmla="*/ 0 h 12"/>
                <a:gd name="T10" fmla="*/ 138 w 138"/>
                <a:gd name="T11" fmla="*/ 6 h 12"/>
                <a:gd name="T12" fmla="*/ 132 w 13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8" h="12">
                  <a:moveTo>
                    <a:pt x="132" y="12"/>
                  </a:moveTo>
                  <a:lnTo>
                    <a:pt x="7" y="12"/>
                  </a:lnTo>
                  <a:cubicBezTo>
                    <a:pt x="3" y="12"/>
                    <a:pt x="0" y="9"/>
                    <a:pt x="0" y="6"/>
                  </a:cubicBezTo>
                  <a:cubicBezTo>
                    <a:pt x="0" y="2"/>
                    <a:pt x="3" y="0"/>
                    <a:pt x="7" y="0"/>
                  </a:cubicBezTo>
                  <a:lnTo>
                    <a:pt x="132" y="0"/>
                  </a:lnTo>
                  <a:cubicBezTo>
                    <a:pt x="135" y="0"/>
                    <a:pt x="138" y="2"/>
                    <a:pt x="138" y="6"/>
                  </a:cubicBezTo>
                  <a:cubicBezTo>
                    <a:pt x="138" y="9"/>
                    <a:pt x="135" y="12"/>
                    <a:pt x="132" y="12"/>
                  </a:cubicBezTo>
                  <a:close/>
                </a:path>
              </a:pathLst>
            </a:custGeom>
            <a:grpFill/>
            <a:ln w="0">
              <a:solidFill>
                <a:srgbClr val="1F497D"/>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126" name="Clipboard3"/>
            <p:cNvSpPr>
              <a:spLocks/>
            </p:cNvSpPr>
            <p:nvPr>
              <p:custDataLst>
                <p:tags r:id="rId4"/>
              </p:custDataLst>
            </p:nvPr>
          </p:nvSpPr>
          <p:spPr bwMode="auto">
            <a:xfrm>
              <a:off x="125" y="299"/>
              <a:ext cx="201" cy="19"/>
            </a:xfrm>
            <a:custGeom>
              <a:avLst/>
              <a:gdLst>
                <a:gd name="T0" fmla="*/ 132 w 138"/>
                <a:gd name="T1" fmla="*/ 13 h 13"/>
                <a:gd name="T2" fmla="*/ 7 w 138"/>
                <a:gd name="T3" fmla="*/ 13 h 13"/>
                <a:gd name="T4" fmla="*/ 0 w 138"/>
                <a:gd name="T5" fmla="*/ 6 h 13"/>
                <a:gd name="T6" fmla="*/ 7 w 138"/>
                <a:gd name="T7" fmla="*/ 0 h 13"/>
                <a:gd name="T8" fmla="*/ 132 w 138"/>
                <a:gd name="T9" fmla="*/ 0 h 13"/>
                <a:gd name="T10" fmla="*/ 138 w 138"/>
                <a:gd name="T11" fmla="*/ 6 h 13"/>
                <a:gd name="T12" fmla="*/ 132 w 13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8" h="13">
                  <a:moveTo>
                    <a:pt x="132" y="13"/>
                  </a:moveTo>
                  <a:lnTo>
                    <a:pt x="7" y="13"/>
                  </a:lnTo>
                  <a:cubicBezTo>
                    <a:pt x="3" y="13"/>
                    <a:pt x="0" y="10"/>
                    <a:pt x="0" y="6"/>
                  </a:cubicBezTo>
                  <a:cubicBezTo>
                    <a:pt x="0" y="3"/>
                    <a:pt x="3" y="0"/>
                    <a:pt x="7" y="0"/>
                  </a:cubicBezTo>
                  <a:lnTo>
                    <a:pt x="132" y="0"/>
                  </a:lnTo>
                  <a:cubicBezTo>
                    <a:pt x="135" y="0"/>
                    <a:pt x="138" y="3"/>
                    <a:pt x="138" y="6"/>
                  </a:cubicBezTo>
                  <a:cubicBezTo>
                    <a:pt x="138" y="10"/>
                    <a:pt x="135" y="13"/>
                    <a:pt x="132" y="13"/>
                  </a:cubicBezTo>
                  <a:close/>
                </a:path>
              </a:pathLst>
            </a:custGeom>
            <a:grpFill/>
            <a:ln w="0">
              <a:solidFill>
                <a:srgbClr val="1F497D"/>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sp>
          <p:nvSpPr>
            <p:cNvPr id="127" name="Clipboard3"/>
            <p:cNvSpPr>
              <a:spLocks/>
            </p:cNvSpPr>
            <p:nvPr>
              <p:custDataLst>
                <p:tags r:id="rId5"/>
              </p:custDataLst>
            </p:nvPr>
          </p:nvSpPr>
          <p:spPr bwMode="auto">
            <a:xfrm>
              <a:off x="125" y="354"/>
              <a:ext cx="109" cy="17"/>
            </a:xfrm>
            <a:custGeom>
              <a:avLst/>
              <a:gdLst>
                <a:gd name="T0" fmla="*/ 69 w 75"/>
                <a:gd name="T1" fmla="*/ 12 h 12"/>
                <a:gd name="T2" fmla="*/ 7 w 75"/>
                <a:gd name="T3" fmla="*/ 12 h 12"/>
                <a:gd name="T4" fmla="*/ 0 w 75"/>
                <a:gd name="T5" fmla="*/ 6 h 12"/>
                <a:gd name="T6" fmla="*/ 7 w 75"/>
                <a:gd name="T7" fmla="*/ 0 h 12"/>
                <a:gd name="T8" fmla="*/ 69 w 75"/>
                <a:gd name="T9" fmla="*/ 0 h 12"/>
                <a:gd name="T10" fmla="*/ 75 w 75"/>
                <a:gd name="T11" fmla="*/ 6 h 12"/>
                <a:gd name="T12" fmla="*/ 69 w 7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5" h="12">
                  <a:moveTo>
                    <a:pt x="69" y="12"/>
                  </a:moveTo>
                  <a:lnTo>
                    <a:pt x="7" y="12"/>
                  </a:lnTo>
                  <a:cubicBezTo>
                    <a:pt x="3" y="12"/>
                    <a:pt x="0" y="9"/>
                    <a:pt x="0" y="6"/>
                  </a:cubicBezTo>
                  <a:cubicBezTo>
                    <a:pt x="0" y="2"/>
                    <a:pt x="3" y="0"/>
                    <a:pt x="7" y="0"/>
                  </a:cubicBezTo>
                  <a:lnTo>
                    <a:pt x="69" y="0"/>
                  </a:lnTo>
                  <a:cubicBezTo>
                    <a:pt x="72" y="0"/>
                    <a:pt x="75" y="2"/>
                    <a:pt x="75" y="6"/>
                  </a:cubicBezTo>
                  <a:cubicBezTo>
                    <a:pt x="75" y="9"/>
                    <a:pt x="72" y="12"/>
                    <a:pt x="69" y="12"/>
                  </a:cubicBezTo>
                  <a:close/>
                </a:path>
              </a:pathLst>
            </a:custGeom>
            <a:grpFill/>
            <a:ln w="0">
              <a:solidFill>
                <a:srgbClr val="1F497D"/>
              </a:solidFill>
              <a:prstDash val="solid"/>
              <a:round/>
              <a:headEnd/>
              <a:tailEnd/>
            </a:ln>
          </p:spPr>
          <p:txBody>
            <a:bodyPr vert="horz" wrap="square" lIns="91775" tIns="45887" rIns="91775" bIns="458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7"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itchFamily="1" charset="-128"/>
                <a:cs typeface="Times New Roman" panose="02020603050405020304" pitchFamily="18" charset="0"/>
              </a:endParaRPr>
            </a:p>
          </p:txBody>
        </p:sp>
      </p:grpSp>
      <p:sp>
        <p:nvSpPr>
          <p:cNvPr id="129" name="object 117"/>
          <p:cNvSpPr txBox="1"/>
          <p:nvPr/>
        </p:nvSpPr>
        <p:spPr>
          <a:xfrm>
            <a:off x="2517957" y="3608277"/>
            <a:ext cx="2318385" cy="570230"/>
          </a:xfrm>
          <a:prstGeom prst="rect">
            <a:avLst/>
          </a:prstGeom>
        </p:spPr>
        <p:txBody>
          <a:bodyPr vert="horz" wrap="square" lIns="0" tIns="13335" rIns="0" bIns="0" rtlCol="0">
            <a:spAutoFit/>
          </a:bodyPr>
          <a:lstStyle/>
          <a:p>
            <a:pPr marL="559435">
              <a:lnSpc>
                <a:spcPts val="2380"/>
              </a:lnSpc>
              <a:spcBef>
                <a:spcPts val="105"/>
              </a:spcBef>
            </a:pPr>
            <a:r>
              <a:rPr sz="2000" b="1" dirty="0">
                <a:solidFill>
                  <a:srgbClr val="1F487C"/>
                </a:solidFill>
                <a:latin typeface="Times New Roman"/>
                <a:cs typeface="Times New Roman"/>
              </a:rPr>
              <a:t>Komite</a:t>
            </a:r>
            <a:endParaRPr sz="2000" dirty="0">
              <a:latin typeface="Times New Roman"/>
              <a:cs typeface="Times New Roman"/>
            </a:endParaRPr>
          </a:p>
          <a:p>
            <a:pPr marL="12700">
              <a:lnSpc>
                <a:spcPts val="1900"/>
              </a:lnSpc>
            </a:pPr>
            <a:r>
              <a:rPr sz="1600" dirty="0">
                <a:solidFill>
                  <a:srgbClr val="7E7E7E"/>
                </a:solidFill>
                <a:latin typeface="Times New Roman"/>
                <a:cs typeface="Times New Roman"/>
              </a:rPr>
              <a:t>Kabul, ret, revizyonlu</a:t>
            </a:r>
            <a:r>
              <a:rPr sz="1600" spc="-65" dirty="0">
                <a:solidFill>
                  <a:srgbClr val="7E7E7E"/>
                </a:solidFill>
                <a:latin typeface="Times New Roman"/>
                <a:cs typeface="Times New Roman"/>
              </a:rPr>
              <a:t> </a:t>
            </a:r>
            <a:r>
              <a:rPr sz="1600" dirty="0">
                <a:solidFill>
                  <a:srgbClr val="7E7E7E"/>
                </a:solidFill>
                <a:latin typeface="Times New Roman"/>
                <a:cs typeface="Times New Roman"/>
              </a:rPr>
              <a:t>kabul</a:t>
            </a:r>
            <a:endParaRPr sz="1600" dirty="0">
              <a:latin typeface="Times New Roman"/>
              <a:cs typeface="Times New Roman"/>
            </a:endParaRPr>
          </a:p>
        </p:txBody>
      </p:sp>
      <p:sp>
        <p:nvSpPr>
          <p:cNvPr id="131" name="Oval 130"/>
          <p:cNvSpPr>
            <a:spLocks noChangeAspect="1"/>
          </p:cNvSpPr>
          <p:nvPr/>
        </p:nvSpPr>
        <p:spPr>
          <a:xfrm>
            <a:off x="1983914" y="4750017"/>
            <a:ext cx="200253" cy="175847"/>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32" name="Oval 131"/>
          <p:cNvSpPr>
            <a:spLocks noChangeAspect="1"/>
          </p:cNvSpPr>
          <p:nvPr/>
        </p:nvSpPr>
        <p:spPr>
          <a:xfrm>
            <a:off x="1959103" y="3670140"/>
            <a:ext cx="200253" cy="175847"/>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8311" rtl="0" eaLnBrk="1" fontAlgn="auto" latinLnBrk="0" hangingPunct="1">
              <a:lnSpc>
                <a:spcPct val="100000"/>
              </a:lnSpc>
              <a:spcBef>
                <a:spcPts val="0"/>
              </a:spcBef>
              <a:spcAft>
                <a:spcPts val="0"/>
              </a:spcAft>
              <a:buClrTx/>
              <a:buSzTx/>
              <a:buFontTx/>
              <a:buNone/>
              <a:tabLst/>
              <a:defRPr/>
            </a:pPr>
            <a:endParaRPr kumimoji="0" lang="en-US" sz="1355"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33" name="object 122"/>
          <p:cNvSpPr txBox="1"/>
          <p:nvPr/>
        </p:nvSpPr>
        <p:spPr>
          <a:xfrm>
            <a:off x="434146" y="4734971"/>
            <a:ext cx="1738951" cy="1645920"/>
          </a:xfrm>
          <a:prstGeom prst="rect">
            <a:avLst/>
          </a:prstGeom>
        </p:spPr>
        <p:txBody>
          <a:bodyPr vert="horz" wrap="square" lIns="0" tIns="12700" rIns="0" bIns="0" rtlCol="0">
            <a:spAutoFit/>
          </a:bodyPr>
          <a:lstStyle/>
          <a:p>
            <a:pPr marL="399415" marR="143510" indent="50165">
              <a:lnSpc>
                <a:spcPct val="100000"/>
              </a:lnSpc>
              <a:spcBef>
                <a:spcPts val="100"/>
              </a:spcBef>
            </a:pPr>
            <a:r>
              <a:rPr sz="2000" b="1" dirty="0">
                <a:solidFill>
                  <a:srgbClr val="1F487C"/>
                </a:solidFill>
                <a:latin typeface="Times New Roman"/>
                <a:cs typeface="Times New Roman"/>
              </a:rPr>
              <a:t>Erken  Ödeme</a:t>
            </a:r>
            <a:endParaRPr sz="2000" dirty="0">
              <a:latin typeface="Times New Roman"/>
              <a:cs typeface="Times New Roman"/>
            </a:endParaRPr>
          </a:p>
          <a:p>
            <a:pPr marL="12700" marR="5080" algn="ctr">
              <a:lnSpc>
                <a:spcPct val="100000"/>
              </a:lnSpc>
              <a:spcBef>
                <a:spcPts val="270"/>
              </a:spcBef>
            </a:pPr>
            <a:r>
              <a:rPr sz="1600" spc="-10" dirty="0">
                <a:solidFill>
                  <a:srgbClr val="7E7E7E"/>
                </a:solidFill>
                <a:latin typeface="Times New Roman"/>
                <a:cs typeface="Times New Roman"/>
              </a:rPr>
              <a:t>Geri ödemesiz  </a:t>
            </a:r>
            <a:r>
              <a:rPr sz="1600" spc="-5" dirty="0">
                <a:solidFill>
                  <a:srgbClr val="7E7E7E"/>
                </a:solidFill>
                <a:latin typeface="Times New Roman"/>
                <a:cs typeface="Times New Roman"/>
              </a:rPr>
              <a:t>destek tutarının  yüzde</a:t>
            </a:r>
            <a:r>
              <a:rPr sz="1600" spc="-75" dirty="0">
                <a:solidFill>
                  <a:srgbClr val="7E7E7E"/>
                </a:solidFill>
                <a:latin typeface="Times New Roman"/>
                <a:cs typeface="Times New Roman"/>
              </a:rPr>
              <a:t> </a:t>
            </a:r>
            <a:r>
              <a:rPr sz="1600" spc="-5" dirty="0">
                <a:solidFill>
                  <a:srgbClr val="7E7E7E"/>
                </a:solidFill>
                <a:latin typeface="Times New Roman"/>
                <a:cs typeface="Times New Roman"/>
              </a:rPr>
              <a:t>%50’sine  kadar</a:t>
            </a:r>
            <a:endParaRPr sz="1600" dirty="0">
              <a:latin typeface="Times New Roman"/>
              <a:cs typeface="Times New Roman"/>
            </a:endParaRPr>
          </a:p>
        </p:txBody>
      </p:sp>
    </p:spTree>
    <p:extLst>
      <p:ext uri="{BB962C8B-B14F-4D97-AF65-F5344CB8AC3E}">
        <p14:creationId xmlns:p14="http://schemas.microsoft.com/office/powerpoint/2010/main" val="269899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66780" y="6555435"/>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9A0"/>
                </a:solidFill>
                <a:latin typeface="Arial"/>
                <a:cs typeface="Arial"/>
              </a:rPr>
              <a:t>38</a:t>
            </a:r>
            <a:endParaRPr sz="1200">
              <a:latin typeface="Arial"/>
              <a:cs typeface="Arial"/>
            </a:endParaRPr>
          </a:p>
        </p:txBody>
      </p:sp>
      <p:sp>
        <p:nvSpPr>
          <p:cNvPr id="3" name="object 3"/>
          <p:cNvSpPr txBox="1">
            <a:spLocks noGrp="1"/>
          </p:cNvSpPr>
          <p:nvPr>
            <p:ph type="title"/>
          </p:nvPr>
        </p:nvSpPr>
        <p:spPr>
          <a:xfrm>
            <a:off x="1469409" y="1908778"/>
            <a:ext cx="8980227" cy="2875146"/>
          </a:xfrm>
          <a:prstGeom prst="rect">
            <a:avLst/>
          </a:prstGeom>
        </p:spPr>
        <p:txBody>
          <a:bodyPr vert="horz" wrap="square" lIns="0" tIns="12700" rIns="0" bIns="0" rtlCol="0">
            <a:spAutoFit/>
          </a:bodyPr>
          <a:lstStyle/>
          <a:p>
            <a:pPr marL="12700" algn="ctr">
              <a:lnSpc>
                <a:spcPct val="100000"/>
              </a:lnSpc>
              <a:spcBef>
                <a:spcPts val="100"/>
              </a:spcBef>
            </a:pPr>
            <a:r>
              <a:rPr sz="6600" spc="-50" dirty="0" err="1" smtClean="0">
                <a:solidFill>
                  <a:srgbClr val="00B9D4"/>
                </a:solidFill>
                <a:latin typeface="Arial"/>
                <a:cs typeface="Arial"/>
              </a:rPr>
              <a:t>Teşekkürler</a:t>
            </a:r>
            <a:r>
              <a:rPr lang="tr-TR" sz="6600" spc="-50" dirty="0" smtClean="0">
                <a:solidFill>
                  <a:srgbClr val="00B9D4"/>
                </a:solidFill>
                <a:latin typeface="Arial"/>
                <a:cs typeface="Arial"/>
              </a:rPr>
              <a:t/>
            </a:r>
            <a:br>
              <a:rPr lang="tr-TR" sz="6600" spc="-50" dirty="0" smtClean="0">
                <a:solidFill>
                  <a:srgbClr val="00B9D4"/>
                </a:solidFill>
                <a:latin typeface="Arial"/>
                <a:cs typeface="Arial"/>
              </a:rPr>
            </a:br>
            <a:r>
              <a:rPr lang="tr-TR" sz="4000" spc="-50" dirty="0">
                <a:solidFill>
                  <a:srgbClr val="00B9D4"/>
                </a:solidFill>
                <a:latin typeface="Arial"/>
                <a:cs typeface="Arial"/>
              </a:rPr>
              <a:t/>
            </a:r>
            <a:br>
              <a:rPr lang="tr-TR" sz="4000" spc="-50" dirty="0">
                <a:solidFill>
                  <a:srgbClr val="00B9D4"/>
                </a:solidFill>
                <a:latin typeface="Arial"/>
                <a:cs typeface="Arial"/>
              </a:rPr>
            </a:br>
            <a:r>
              <a:rPr lang="tr-TR" sz="4000" spc="-50" dirty="0" err="1" smtClean="0">
                <a:solidFill>
                  <a:srgbClr val="00B9D4"/>
                </a:solidFill>
                <a:latin typeface="Arial"/>
                <a:cs typeface="Arial"/>
              </a:rPr>
              <a:t>H.Oytun</a:t>
            </a:r>
            <a:r>
              <a:rPr lang="tr-TR" sz="4000" spc="-50" dirty="0" smtClean="0">
                <a:solidFill>
                  <a:srgbClr val="00B9D4"/>
                </a:solidFill>
                <a:latin typeface="Arial"/>
                <a:cs typeface="Arial"/>
              </a:rPr>
              <a:t> YALÇINKAYA</a:t>
            </a:r>
            <a:r>
              <a:rPr lang="tr-TR" sz="4000" spc="-50" dirty="0">
                <a:solidFill>
                  <a:srgbClr val="00B9D4"/>
                </a:solidFill>
                <a:latin typeface="Arial"/>
                <a:cs typeface="Arial"/>
              </a:rPr>
              <a:t/>
            </a:r>
            <a:br>
              <a:rPr lang="tr-TR" sz="4000" spc="-50" dirty="0">
                <a:solidFill>
                  <a:srgbClr val="00B9D4"/>
                </a:solidFill>
                <a:latin typeface="Arial"/>
                <a:cs typeface="Arial"/>
              </a:rPr>
            </a:br>
            <a:r>
              <a:rPr lang="tr-TR" sz="4000" spc="-50" dirty="0" smtClean="0">
                <a:solidFill>
                  <a:srgbClr val="00B9D4"/>
                </a:solidFill>
                <a:latin typeface="Arial"/>
                <a:cs typeface="Arial"/>
              </a:rPr>
              <a:t>KOBİ Uzmanı</a:t>
            </a:r>
            <a:endParaRPr sz="4000" dirty="0">
              <a:latin typeface="Arial"/>
              <a:cs typeface="Arial"/>
            </a:endParaRPr>
          </a:p>
        </p:txBody>
      </p:sp>
    </p:spTree>
    <p:extLst>
      <p:ext uri="{BB962C8B-B14F-4D97-AF65-F5344CB8AC3E}">
        <p14:creationId xmlns:p14="http://schemas.microsoft.com/office/powerpoint/2010/main" val="3240405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Stripes_2"/>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stopwatch_POWER_USER_SEPARATOR_ICONS_clock_POWER_USER_SEPARATOR_ICONS_measure_POWER_USER_SEPARATOR_ICONS_speed_POWER_USER_SEPARATOR_ICONS_start_POWER_USER_SEPARATOR_ICONS_stop_POWER_USER_SEPARATOR_ICONS_time"/>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arrow_POWER_USER_SEPARATOR_ICONS_direction_POWER_USER_SEPARATOR_ICONS_way_POWER_USER_SEPARATOR_ICONS_movement_POWER_USER_SEPARATOR_ICONS_point_POWER_USER_SEPARATOR_ICONS_sign_POWER_USER_SEPARATOR_ICONS_next_POWER_USER_SEPARATOR_ICONS_up_POWER_USER_SEPARATOR_ICONS_growth"/>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7.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48.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49.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robotics*robotisation*automation*industry*fabrication*factory*plant*productivity*mechanics*productivism"/>
</p:tagLst>
</file>

<file path=ppt/tags/tag50.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51.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52.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53.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54.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55.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56.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57.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Wifi*connectivity*network*Internet*antenna*wireless"/>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808</Words>
  <Application>Microsoft Office PowerPoint</Application>
  <PresentationFormat>Geniş ekran</PresentationFormat>
  <Paragraphs>179</Paragraphs>
  <Slides>9</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vt:i4>
      </vt:variant>
    </vt:vector>
  </HeadingPairs>
  <TitlesOfParts>
    <vt:vector size="16" baseType="lpstr">
      <vt:lpstr>Arial</vt:lpstr>
      <vt:lpstr>Calibri</vt:lpstr>
      <vt:lpstr>Calibri Light</vt:lpstr>
      <vt:lpstr>Times New Roman</vt:lpstr>
      <vt:lpstr>Wingdings</vt:lpstr>
      <vt:lpstr>ヒラギノ角ゴ Pro W3</vt:lpstr>
      <vt:lpstr>Office Teması</vt:lpstr>
      <vt:lpstr>AR-GE, ÜR-GE VE İNOVASYON DESTEK PROGRAMI </vt:lpstr>
      <vt:lpstr>Ar-Ge, Ür-Ge ve İnovasyon Destek Programı 2021-01 Proje Teklif Çağrısı</vt:lpstr>
      <vt:lpstr>Ar-Ge, Ür-Ge ve İnovasyon Destek Programı 2021-01 Proje Teklif Çağrısı</vt:lpstr>
      <vt:lpstr>PowerPoint Sunusu</vt:lpstr>
      <vt:lpstr>Ar-Ge, Ür-Ge ve İnovasyon Destek Programı 2021-01 Proje Teklif Çağrısı</vt:lpstr>
      <vt:lpstr>Ar-Ge, Ür-Ge ve İnovasyon Destek Programı 2021-01 Proje Teklif Çağrısı</vt:lpstr>
      <vt:lpstr>Ar-Ge, Ür-Ge ve İnovasyon Destek Programı 2021-01 Proje Teklif Çağrısı</vt:lpstr>
      <vt:lpstr>Ar-Ge, Ür-Ge ve İnovasyon Destek Programı 2021-01 Proje Teklif Çağrısı</vt:lpstr>
      <vt:lpstr>Teşekkürler  H.Oytun YALÇINKAYA KOBİ Uzmanı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AR-GE, ÜR-GE VE İNOVASYON DESTEK PROGRAMI</dc:title>
  <dc:creator>HATİCE OYTUN YALÇINKAYA</dc:creator>
  <cp:lastModifiedBy>HATİCE OYTUN YALÇINKAYA</cp:lastModifiedBy>
  <cp:revision>19</cp:revision>
  <dcterms:created xsi:type="dcterms:W3CDTF">2021-04-14T21:25:08Z</dcterms:created>
  <dcterms:modified xsi:type="dcterms:W3CDTF">2021-04-14T23:11:29Z</dcterms:modified>
</cp:coreProperties>
</file>