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70" r:id="rId4"/>
    <p:sldId id="280" r:id="rId5"/>
    <p:sldId id="273" r:id="rId6"/>
    <p:sldId id="277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32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5F39-6144-4257-B4EA-800ADFEF9CE9}" type="datetimeFigureOut">
              <a:rPr lang="tr-TR" smtClean="0"/>
              <a:t>21.11.2020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1299-00F0-48CC-9FB0-8463BDD8C4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764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5F39-6144-4257-B4EA-800ADFEF9CE9}" type="datetimeFigureOut">
              <a:rPr lang="tr-TR" smtClean="0"/>
              <a:t>21.11.2020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1299-00F0-48CC-9FB0-8463BDD8C4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069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5F39-6144-4257-B4EA-800ADFEF9CE9}" type="datetimeFigureOut">
              <a:rPr lang="tr-TR" smtClean="0"/>
              <a:t>21.11.2020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1299-00F0-48CC-9FB0-8463BDD8C4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833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5F39-6144-4257-B4EA-800ADFEF9CE9}" type="datetimeFigureOut">
              <a:rPr lang="tr-TR" smtClean="0"/>
              <a:t>21.11.2020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1299-00F0-48CC-9FB0-8463BDD8C4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8954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5F39-6144-4257-B4EA-800ADFEF9CE9}" type="datetimeFigureOut">
              <a:rPr lang="tr-TR" smtClean="0"/>
              <a:t>21.11.2020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1299-00F0-48CC-9FB0-8463BDD8C4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114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5F39-6144-4257-B4EA-800ADFEF9CE9}" type="datetimeFigureOut">
              <a:rPr lang="tr-TR" smtClean="0"/>
              <a:t>21.11.2020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1299-00F0-48CC-9FB0-8463BDD8C4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501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5F39-6144-4257-B4EA-800ADFEF9CE9}" type="datetimeFigureOut">
              <a:rPr lang="tr-TR" smtClean="0"/>
              <a:t>21.11.2020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1299-00F0-48CC-9FB0-8463BDD8C4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759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5F39-6144-4257-B4EA-800ADFEF9CE9}" type="datetimeFigureOut">
              <a:rPr lang="tr-TR" smtClean="0"/>
              <a:t>21.11.2020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1299-00F0-48CC-9FB0-8463BDD8C4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071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5F39-6144-4257-B4EA-800ADFEF9CE9}" type="datetimeFigureOut">
              <a:rPr lang="tr-TR" smtClean="0"/>
              <a:t>21.11.2020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1299-00F0-48CC-9FB0-8463BDD8C4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519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5F39-6144-4257-B4EA-800ADFEF9CE9}" type="datetimeFigureOut">
              <a:rPr lang="tr-TR" smtClean="0"/>
              <a:t>21.11.2020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1299-00F0-48CC-9FB0-8463BDD8C4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095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5F39-6144-4257-B4EA-800ADFEF9CE9}" type="datetimeFigureOut">
              <a:rPr lang="tr-TR" smtClean="0"/>
              <a:t>21.11.2020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1299-00F0-48CC-9FB0-8463BDD8C4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352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75F39-6144-4257-B4EA-800ADFEF9CE9}" type="datetimeFigureOut">
              <a:rPr lang="tr-TR" smtClean="0"/>
              <a:t>21.11.2020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D1299-00F0-48CC-9FB0-8463BDD8C4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177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tcenters.org/" TargetMode="External"/><Relationship Id="rId3" Type="http://schemas.openxmlformats.org/officeDocument/2006/relationships/image" Target="../media/image2.jpeg"/><Relationship Id="rId7" Type="http://schemas.openxmlformats.org/officeDocument/2006/relationships/hyperlink" Target="mailto:info@gthamerica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tiff"/><Relationship Id="rId5" Type="http://schemas.openxmlformats.org/officeDocument/2006/relationships/image" Target="../media/image11.png"/><Relationship Id="rId10" Type="http://schemas.openxmlformats.org/officeDocument/2006/relationships/image" Target="../media/image7.jpeg"/><Relationship Id="rId4" Type="http://schemas.openxmlformats.org/officeDocument/2006/relationships/image" Target="../media/image10.png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3981678" y="-7295"/>
            <a:ext cx="5163186" cy="2041579"/>
            <a:chOff x="180973" y="1219199"/>
            <a:chExt cx="3703280" cy="2371726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0973" y="2924175"/>
              <a:ext cx="3703279" cy="666750"/>
            </a:xfrm>
            <a:prstGeom prst="rect">
              <a:avLst/>
            </a:prstGeom>
          </p:spPr>
        </p:pic>
        <p:pic>
          <p:nvPicPr>
            <p:cNvPr id="8" name="Resim 7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0974" y="1219199"/>
              <a:ext cx="3703279" cy="1704976"/>
            </a:xfrm>
            <a:prstGeom prst="rect">
              <a:avLst/>
            </a:prstGeom>
          </p:spPr>
        </p:pic>
      </p:grpSp>
      <p:pic>
        <p:nvPicPr>
          <p:cNvPr id="5" name="Picture 4" descr="A sign on a dirt road&#10;&#10;Description automatically generated">
            <a:extLst>
              <a:ext uri="{FF2B5EF4-FFF2-40B4-BE49-F238E27FC236}">
                <a16:creationId xmlns:a16="http://schemas.microsoft.com/office/drawing/2014/main" id="{F5779B48-F321-6844-85F3-2230935A2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97" y="1447613"/>
            <a:ext cx="3786880" cy="5029200"/>
          </a:xfrm>
          <a:prstGeom prst="rect">
            <a:avLst/>
          </a:prstGeom>
        </p:spPr>
      </p:pic>
      <p:pic>
        <p:nvPicPr>
          <p:cNvPr id="9" name="Picture 8" descr="A living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F053D3D6-993D-0048-AA7D-3E870BFE9F9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403" y="1456854"/>
            <a:ext cx="5167892" cy="3519044"/>
          </a:xfrm>
          <a:prstGeom prst="rect">
            <a:avLst/>
          </a:prstGeom>
        </p:spPr>
      </p:pic>
      <p:pic>
        <p:nvPicPr>
          <p:cNvPr id="16" name="Picture 1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94BEC76-4BE9-0342-93F5-55D0933079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043" y="136541"/>
            <a:ext cx="1790848" cy="11373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246865-8B71-E847-9628-F1911D973749}"/>
              </a:ext>
            </a:extLst>
          </p:cNvPr>
          <p:cNvSpPr txBox="1"/>
          <p:nvPr/>
        </p:nvSpPr>
        <p:spPr>
          <a:xfrm>
            <a:off x="4387066" y="5136669"/>
            <a:ext cx="46850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2"/>
                </a:solidFill>
              </a:rPr>
              <a:t>TTC CHICAGO (CHICAGO TURK TICARET MERKEZI)</a:t>
            </a:r>
            <a:r>
              <a:rPr lang="en-US" sz="1200" b="1" dirty="0">
                <a:solidFill>
                  <a:schemeClr val="accent2"/>
                </a:solidFill>
              </a:rPr>
              <a:t> </a:t>
            </a:r>
          </a:p>
          <a:p>
            <a:pPr algn="r"/>
            <a:r>
              <a:rPr lang="en-US" sz="1200" dirty="0"/>
              <a:t>901 MITTEL DR. WOOD DALE IL60191 </a:t>
            </a:r>
            <a:br>
              <a:rPr lang="en-US" sz="1200" dirty="0"/>
            </a:br>
            <a:r>
              <a:rPr lang="en-US" sz="1200" dirty="0"/>
              <a:t>PHONE   : +1 (847) 655 2566</a:t>
            </a:r>
            <a:br>
              <a:rPr lang="en-US" sz="1200" dirty="0"/>
            </a:br>
            <a:r>
              <a:rPr lang="en-US" sz="1200" dirty="0"/>
              <a:t>FAX         : +1 (847) 430 4803</a:t>
            </a:r>
            <a:br>
              <a:rPr lang="en-US" sz="1200" dirty="0"/>
            </a:br>
            <a:r>
              <a:rPr lang="en-US" sz="1200" dirty="0"/>
              <a:t>EMAIL     : </a:t>
            </a:r>
            <a:r>
              <a:rPr lang="en-US" sz="1200" dirty="0">
                <a:hlinkClick r:id="rId7"/>
              </a:rPr>
              <a:t>info@gthamerica.com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/>
              <a:t>WEBSITE: </a:t>
            </a:r>
            <a:r>
              <a:rPr lang="en-US" sz="1200" dirty="0">
                <a:hlinkClick r:id="rId8"/>
              </a:rPr>
              <a:t>www.ttcenters.org</a:t>
            </a:r>
            <a:r>
              <a:rPr lang="en-US" sz="1200" dirty="0"/>
              <a:t>   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1F6CB9F-8404-0140-8347-F2A1B763779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57" y="34845"/>
            <a:ext cx="1524429" cy="138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1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17455" y="1639860"/>
            <a:ext cx="37463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TICARET COZUMLERI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YEDEK PARCA VE STOK YONETIMI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GUMRUK ISLEMLERI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LOJISTIK DAGITIM HIZMETLERI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FUAR HIZMETLERI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B2B GORUSMELERI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ATIS SONRASI DESTEK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AZARLAMA HIZMETLERI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MARKA TESCIL ISLEMLERI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HUKUK DANISMANLIGI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PROJE YONETIMI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SERVIS HIZMETLERI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357891" y="1631123"/>
            <a:ext cx="4577961" cy="4647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TTC AVANTAJLARI: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PAZAR ARAŞTIRMA RAPORU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FOREIGN TRADE ZONE (GUMRUK VERGISIZ BINA)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%7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EKONOMI BAKANLIGI YURTDISI BIRIM DESTEGI (2010/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NO’LU DESTEK)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YIL BOYUNCA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SIRKET KURMA SAYESINDE ABD’NIN SERBEST TICARET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ANLASMALARINA DAHIL OLMA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YABANCI YATIRIMCI STATUSU KAZANMA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HIZMET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ICI EGITIM DESTEGI (TESVIK KAPSAMINDA)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ULL SERVICE BINA HIZMETI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GUVENLIK VE KAMERA SISTEMI ILE IZLEME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DEPOLAMA VE TASIMA IMKANLARI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LOJISTIK DESTEGI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- ELLEÇLEME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79B9463-767A-7942-8F6D-21DCB3D29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890" y="301108"/>
            <a:ext cx="2321674" cy="1069192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F0BA09E-C4AD-2E47-A19D-A16D1E823C4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835" y="157082"/>
            <a:ext cx="1360042" cy="135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8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551" y="1507335"/>
            <a:ext cx="5788869" cy="405098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027" y="3797320"/>
            <a:ext cx="1869339" cy="464226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713" y="2254515"/>
            <a:ext cx="1237003" cy="4174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9713" y="2834909"/>
            <a:ext cx="1517529" cy="5877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4216" y="3474993"/>
            <a:ext cx="1047995" cy="10279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585" y="4636938"/>
            <a:ext cx="1693255" cy="777273"/>
          </a:xfrm>
          <a:prstGeom prst="rect">
            <a:avLst/>
          </a:prstGeom>
        </p:spPr>
      </p:pic>
      <p:pic>
        <p:nvPicPr>
          <p:cNvPr id="16" name="Picture 1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13B9C83-DE90-094C-B46F-07F731B7C0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8367" y="214299"/>
            <a:ext cx="2321674" cy="1069192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4461D3B5-E707-B846-AEC1-D0A05404EC6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835" y="157082"/>
            <a:ext cx="1360042" cy="13572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A624FF-DBB7-6047-A790-43EC0458B9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1420" y="1313172"/>
            <a:ext cx="2286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97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27264" y="1739310"/>
            <a:ext cx="615042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OTOMOTIV VE OEM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PROGRAMI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PAKET PROGRAM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</a:rPr>
              <a:t>Dahil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 Olan 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</a:rPr>
              <a:t>Hizmetler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: 2500 $/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</a:rPr>
              <a:t>Aylık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Showroom ‘da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numune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serg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alanı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Depo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‘da 10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paletlik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Ofis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Hizmet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Paketi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</a:rPr>
              <a:t>Opsiyonel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</a:rPr>
              <a:t>Hizmetler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: 2500 $/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</a:rPr>
              <a:t>Aylık</a:t>
            </a:r>
            <a:r>
              <a:rPr lang="tr-TR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Extra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Satıs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Destek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Satıs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sonrası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servis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Yönetimi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     *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Sirket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kurulusu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setup: 1500$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extra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seferlik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     **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Satıs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servis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anlaşması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her firma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ayrı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ayrı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yapılacaktır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display in a room&#10;&#10;Description automatically generated">
            <a:extLst>
              <a:ext uri="{FF2B5EF4-FFF2-40B4-BE49-F238E27FC236}">
                <a16:creationId xmlns:a16="http://schemas.microsoft.com/office/drawing/2014/main" id="{BB5E2AB5-B07D-0C4B-878E-58170D3E555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497" y="2226101"/>
            <a:ext cx="3489239" cy="3518958"/>
          </a:xfrm>
          <a:prstGeom prst="rect">
            <a:avLst/>
          </a:prstGeom>
        </p:spPr>
      </p:pic>
      <p:pic>
        <p:nvPicPr>
          <p:cNvPr id="13" name="Picture 1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86D0699-F5AE-5A4A-A46C-CEFF4ED96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594" y="410816"/>
            <a:ext cx="2321674" cy="1069192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0D0C49D-7F7D-6342-A26A-1FF6B7950F6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979" y="285079"/>
            <a:ext cx="1360042" cy="135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04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993571" y="774046"/>
            <a:ext cx="6150429" cy="501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OFIS HIZMET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Türk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Ticaret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Merkezinde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adresini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resmi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kullanma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Posta &amp;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paket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alımı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imzalanması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Müşterileri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ziyaretçileri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karşılamak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resepsiyon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Özel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yerel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iş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telefon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numarası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şirket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sesli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postası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Şirket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adınızı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kullanarak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çağrılarınızı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yanıtlayacak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resepsiyon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görevlisi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Sesli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postaya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erişim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Yerel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faks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numarası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Günlük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ofisler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toplantı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odaları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video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konferans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(Ay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içinde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gün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ofis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toplantı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odası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kullanımı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dahil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Ofis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malzemeleri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nakliyede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avantajlı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fiyatlar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Merkez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ekipten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profesyonel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yönetim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desteğine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erişim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Lobi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firma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listesinde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ABD’de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sirket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kurulması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sarttır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3233582" y="5932906"/>
            <a:ext cx="2200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Daimi</a:t>
            </a:r>
            <a:r>
              <a:rPr lang="en-US" dirty="0"/>
              <a:t> </a:t>
            </a:r>
            <a:r>
              <a:rPr lang="en-US" dirty="0" err="1"/>
              <a:t>Ofis</a:t>
            </a:r>
            <a:r>
              <a:rPr lang="en-US" dirty="0"/>
              <a:t>: 1</a:t>
            </a:r>
            <a:r>
              <a:rPr lang="tr-TR" dirty="0"/>
              <a:t>.0</a:t>
            </a:r>
            <a:r>
              <a:rPr lang="en-US" dirty="0"/>
              <a:t>00$/ay</a:t>
            </a:r>
          </a:p>
        </p:txBody>
      </p:sp>
      <p:pic>
        <p:nvPicPr>
          <p:cNvPr id="12" name="Picture 1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547ECC8-B6EA-0D4B-8EA0-D2C0BC56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118" y="5347274"/>
            <a:ext cx="2321674" cy="1069192"/>
          </a:xfrm>
          <a:prstGeom prst="rect">
            <a:avLst/>
          </a:prstGeom>
        </p:spPr>
      </p:pic>
      <p:pic>
        <p:nvPicPr>
          <p:cNvPr id="10" name="Picture 9" descr="A picture containing light, sitting, black, side&#10;&#10;Description automatically generated">
            <a:extLst>
              <a:ext uri="{FF2B5EF4-FFF2-40B4-BE49-F238E27FC236}">
                <a16:creationId xmlns:a16="http://schemas.microsoft.com/office/drawing/2014/main" id="{F2FBC0D3-6F8C-2147-8D5B-185F19DFE8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4268" y="3703108"/>
            <a:ext cx="3165465" cy="2374099"/>
          </a:xfrm>
          <a:prstGeom prst="rect">
            <a:avLst/>
          </a:prstGeom>
        </p:spPr>
      </p:pic>
      <p:pic>
        <p:nvPicPr>
          <p:cNvPr id="15" name="Picture 14" descr="A view of a room&#10;&#10;Description automatically generated">
            <a:extLst>
              <a:ext uri="{FF2B5EF4-FFF2-40B4-BE49-F238E27FC236}">
                <a16:creationId xmlns:a16="http://schemas.microsoft.com/office/drawing/2014/main" id="{8A1B9249-B5EA-E84D-B488-2194EB651A1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15" y="1501852"/>
            <a:ext cx="2374099" cy="1780574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886D432-6C74-014D-8686-0A59F89DF6C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15" y="95424"/>
            <a:ext cx="1360042" cy="135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n office with a desk and chair in a room&#10;&#10;Description automatically generated">
            <a:extLst>
              <a:ext uri="{FF2B5EF4-FFF2-40B4-BE49-F238E27FC236}">
                <a16:creationId xmlns:a16="http://schemas.microsoft.com/office/drawing/2014/main" id="{9F8A2666-B566-5E47-86B9-EED1686A82C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85" y="3929585"/>
            <a:ext cx="4281448" cy="285048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443" y="1496823"/>
            <a:ext cx="4447581" cy="269227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4443" y="4320921"/>
            <a:ext cx="4465949" cy="2459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084" y="3929585"/>
            <a:ext cx="1631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SUNUM VE EGITIM SALONU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99800" y="3799816"/>
            <a:ext cx="308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DEPO VE LOJISTIK MERKEZI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29960" y="6206679"/>
            <a:ext cx="1095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MONTAJ ALANI</a:t>
            </a:r>
          </a:p>
        </p:txBody>
      </p:sp>
      <p:pic>
        <p:nvPicPr>
          <p:cNvPr id="17" name="Picture 16" descr="A large room&#10;&#10;Description automatically generated">
            <a:extLst>
              <a:ext uri="{FF2B5EF4-FFF2-40B4-BE49-F238E27FC236}">
                <a16:creationId xmlns:a16="http://schemas.microsoft.com/office/drawing/2014/main" id="{C0B10B0D-B647-8047-AEE2-44D03AAFD71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31482" y="563425"/>
            <a:ext cx="2414653" cy="4281448"/>
          </a:xfrm>
          <a:prstGeom prst="rect">
            <a:avLst/>
          </a:prstGeom>
        </p:spPr>
      </p:pic>
      <p:pic>
        <p:nvPicPr>
          <p:cNvPr id="20" name="Picture 1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D6541AF-FB9E-BF4C-8DD4-6DACEE427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603" y="96112"/>
            <a:ext cx="2321674" cy="1069192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BF29697B-D5FC-A24A-B278-634FE8986FA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040" y="96112"/>
            <a:ext cx="1360042" cy="135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7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20662</TotalTime>
  <Words>336</Words>
  <Application>Microsoft Macintosh PowerPoint</Application>
  <PresentationFormat>On-screen Show (4:3)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Sony</dc:creator>
  <cp:lastModifiedBy>Eray Utucu</cp:lastModifiedBy>
  <cp:revision>46</cp:revision>
  <dcterms:created xsi:type="dcterms:W3CDTF">2016-04-11T10:14:38Z</dcterms:created>
  <dcterms:modified xsi:type="dcterms:W3CDTF">2020-11-21T23:42:21Z</dcterms:modified>
</cp:coreProperties>
</file>