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wdp" ContentType="image/vnd.ms-photo"/>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4.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5.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notesSlides/notesSlide6.xml" ContentType="application/vnd.openxmlformats-officedocument.presentationml.notesSlid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notesSlides/notesSlide7.xml" ContentType="application/vnd.openxmlformats-officedocument.presentationml.notesSlid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 id="2147483687" r:id="rId2"/>
    <p:sldMasterId id="2147483741" r:id="rId3"/>
  </p:sldMasterIdLst>
  <p:notesMasterIdLst>
    <p:notesMasterId r:id="rId21"/>
  </p:notesMasterIdLst>
  <p:handoutMasterIdLst>
    <p:handoutMasterId r:id="rId22"/>
  </p:handoutMasterIdLst>
  <p:sldIdLst>
    <p:sldId id="556" r:id="rId4"/>
    <p:sldId id="671" r:id="rId5"/>
    <p:sldId id="705" r:id="rId6"/>
    <p:sldId id="673" r:id="rId7"/>
    <p:sldId id="706" r:id="rId8"/>
    <p:sldId id="707" r:id="rId9"/>
    <p:sldId id="704" r:id="rId10"/>
    <p:sldId id="708" r:id="rId11"/>
    <p:sldId id="709" r:id="rId12"/>
    <p:sldId id="713" r:id="rId13"/>
    <p:sldId id="714" r:id="rId14"/>
    <p:sldId id="712" r:id="rId15"/>
    <p:sldId id="717" r:id="rId16"/>
    <p:sldId id="716" r:id="rId17"/>
    <p:sldId id="710" r:id="rId18"/>
    <p:sldId id="711" r:id="rId19"/>
    <p:sldId id="639" r:id="rId20"/>
  </p:sldIdLst>
  <p:sldSz cx="9144000" cy="6858000" type="screen4x3"/>
  <p:notesSz cx="7010400" cy="9296400"/>
  <p:defaultTextStyle>
    <a:defPPr>
      <a:defRPr lang="tr-TR"/>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20000"/>
    <a:srgbClr val="FFFF2F"/>
    <a:srgbClr val="FFFFFF"/>
    <a:srgbClr val="008A3E"/>
    <a:srgbClr val="0038A8"/>
    <a:srgbClr val="D60000"/>
    <a:srgbClr val="CC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Orta Stil 2 - Vurgu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3296810-A885-4BE3-A3E7-6D5BEEA58F35}" styleName="Orta Stil 2 - Vurgu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4C1A8A3-306A-4EB7-A6B1-4F7E0EB9C5D6}" styleName="Orta Stil 3 - Vurgu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10A1B5D5-9B99-4C35-A422-299274C87663}" styleName="Orta Stil 1 - Vurgu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912C8C85-51F0-491E-9774-3900AFEF0FD7}" styleName="Açık Stil 2 - Vurgu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2A488322-F2BA-4B5B-9748-0D474271808F}" styleName="Orta Stil 3 - Vurgu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16D9F66E-5EB9-4882-86FB-DCBF35E3C3E4}" styleName="Orta Stil 4 - Vurgu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0660B408-B3CF-4A94-85FC-2B1E0A45F4A2}" styleName="Koyu Stil 2 - Vurgu 1/Vurgu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3C2FFA5D-87B4-456A-9821-1D502468CF0F}" styleName="Tema Uygulanmış Stil 1 - Vurgu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B301B821-A1FF-4177-AEE7-76D212191A09}" styleName="Orta Stil 1 - Vurgu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3B4B98B0-60AC-42C2-AFA5-B58CD77FA1E5}" styleName="Açık Stil 1 - Vurgu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BC89EF96-8CEA-46FF-86C4-4CE0E7609802}" styleName="Açık Stil 3 - Vurgu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69012ECD-51FC-41F1-AA8D-1B2483CD663E}" styleName="Açık Stil 2 - Vurgu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073A0DAA-6AF3-43AB-8588-CEC1D06C72B9}" styleName="Orta Stil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489" autoAdjust="0"/>
    <p:restoredTop sz="81754" autoAdjust="0"/>
  </p:normalViewPr>
  <p:slideViewPr>
    <p:cSldViewPr>
      <p:cViewPr varScale="1">
        <p:scale>
          <a:sx n="85" d="100"/>
          <a:sy n="85" d="100"/>
        </p:scale>
        <p:origin x="156" y="96"/>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sorterViewPr>
    <p:cViewPr varScale="1">
      <p:scale>
        <a:sx n="100" d="100"/>
        <a:sy n="100" d="100"/>
      </p:scale>
      <p:origin x="0" y="-1548"/>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tableStyles" Target="tableStyles.xml"/><Relationship Id="rId3" Type="http://schemas.openxmlformats.org/officeDocument/2006/relationships/slideMaster" Target="slideMasters/slideMaster3.xml"/><Relationship Id="rId21" Type="http://schemas.openxmlformats.org/officeDocument/2006/relationships/notesMaster" Target="notesMasters/notesMaster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viewProps" Target="view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presProps" Target="presProp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package" Target="../embeddings/Microsoft_Excel_Worksheet6.xlsx"/><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package" Target="../embeddings/Microsoft_Excel_Worksheet7.xlsx"/><Relationship Id="rId2" Type="http://schemas.microsoft.com/office/2011/relationships/chartColorStyle" Target="colors8.xml"/><Relationship Id="rId1" Type="http://schemas.microsoft.com/office/2011/relationships/chartStyle" Target="style8.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tr-T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Sayfa1!$B$1</c:f>
              <c:strCache>
                <c:ptCount val="1"/>
                <c:pt idx="0">
                  <c:v>İhracat</c:v>
                </c:pt>
              </c:strCache>
            </c:strRef>
          </c:tx>
          <c:spPr>
            <a:solidFill>
              <a:schemeClr val="accent1"/>
            </a:solidFill>
            <a:ln>
              <a:noFill/>
            </a:ln>
            <a:effectLst/>
          </c:spPr>
          <c:invertIfNegative val="0"/>
          <c:cat>
            <c:numRef>
              <c:f>Sayfa1!$A$2:$A$5</c:f>
              <c:numCache>
                <c:formatCode>General</c:formatCode>
                <c:ptCount val="4"/>
                <c:pt idx="0">
                  <c:v>2017</c:v>
                </c:pt>
                <c:pt idx="1">
                  <c:v>2018</c:v>
                </c:pt>
                <c:pt idx="2">
                  <c:v>2019</c:v>
                </c:pt>
                <c:pt idx="3">
                  <c:v>2020</c:v>
                </c:pt>
              </c:numCache>
            </c:numRef>
          </c:cat>
          <c:val>
            <c:numRef>
              <c:f>Sayfa1!$B$2:$B$5</c:f>
              <c:numCache>
                <c:formatCode>General</c:formatCode>
                <c:ptCount val="4"/>
                <c:pt idx="0">
                  <c:v>406.4</c:v>
                </c:pt>
                <c:pt idx="1">
                  <c:v>439.3</c:v>
                </c:pt>
                <c:pt idx="2">
                  <c:v>422.2</c:v>
                </c:pt>
                <c:pt idx="3">
                  <c:v>406.1</c:v>
                </c:pt>
              </c:numCache>
            </c:numRef>
          </c:val>
          <c:extLst>
            <c:ext xmlns:c16="http://schemas.microsoft.com/office/drawing/2014/chart" uri="{C3380CC4-5D6E-409C-BE32-E72D297353CC}">
              <c16:uniqueId val="{00000000-1EEF-4697-BB2D-D13FC5AD99EC}"/>
            </c:ext>
          </c:extLst>
        </c:ser>
        <c:ser>
          <c:idx val="1"/>
          <c:order val="1"/>
          <c:tx>
            <c:strRef>
              <c:f>Sayfa1!$C$1</c:f>
              <c:strCache>
                <c:ptCount val="1"/>
                <c:pt idx="0">
                  <c:v>İthalat</c:v>
                </c:pt>
              </c:strCache>
            </c:strRef>
          </c:tx>
          <c:spPr>
            <a:solidFill>
              <a:schemeClr val="accent2"/>
            </a:solidFill>
            <a:ln>
              <a:noFill/>
            </a:ln>
            <a:effectLst/>
          </c:spPr>
          <c:invertIfNegative val="0"/>
          <c:cat>
            <c:numRef>
              <c:f>Sayfa1!$A$2:$A$5</c:f>
              <c:numCache>
                <c:formatCode>General</c:formatCode>
                <c:ptCount val="4"/>
                <c:pt idx="0">
                  <c:v>2017</c:v>
                </c:pt>
                <c:pt idx="1">
                  <c:v>2018</c:v>
                </c:pt>
                <c:pt idx="2">
                  <c:v>2019</c:v>
                </c:pt>
                <c:pt idx="3">
                  <c:v>2020</c:v>
                </c:pt>
              </c:numCache>
            </c:numRef>
          </c:cat>
          <c:val>
            <c:numRef>
              <c:f>Sayfa1!$C$2:$C$5</c:f>
              <c:numCache>
                <c:formatCode>General</c:formatCode>
                <c:ptCount val="4"/>
                <c:pt idx="0">
                  <c:v>359.4</c:v>
                </c:pt>
                <c:pt idx="1">
                  <c:v>374.5</c:v>
                </c:pt>
                <c:pt idx="2">
                  <c:v>369.7</c:v>
                </c:pt>
                <c:pt idx="3">
                  <c:v>378.1</c:v>
                </c:pt>
              </c:numCache>
            </c:numRef>
          </c:val>
          <c:extLst>
            <c:ext xmlns:c16="http://schemas.microsoft.com/office/drawing/2014/chart" uri="{C3380CC4-5D6E-409C-BE32-E72D297353CC}">
              <c16:uniqueId val="{00000001-1EEF-4697-BB2D-D13FC5AD99EC}"/>
            </c:ext>
          </c:extLst>
        </c:ser>
        <c:ser>
          <c:idx val="2"/>
          <c:order val="2"/>
          <c:tx>
            <c:strRef>
              <c:f>Sayfa1!$D$1</c:f>
              <c:strCache>
                <c:ptCount val="1"/>
                <c:pt idx="0">
                  <c:v>Hacim</c:v>
                </c:pt>
              </c:strCache>
            </c:strRef>
          </c:tx>
          <c:spPr>
            <a:solidFill>
              <a:schemeClr val="accent3"/>
            </a:solidFill>
            <a:ln>
              <a:noFill/>
            </a:ln>
            <a:effectLst/>
          </c:spPr>
          <c:invertIfNegative val="0"/>
          <c:cat>
            <c:numRef>
              <c:f>Sayfa1!$A$2:$A$5</c:f>
              <c:numCache>
                <c:formatCode>General</c:formatCode>
                <c:ptCount val="4"/>
                <c:pt idx="0">
                  <c:v>2017</c:v>
                </c:pt>
                <c:pt idx="1">
                  <c:v>2018</c:v>
                </c:pt>
                <c:pt idx="2">
                  <c:v>2019</c:v>
                </c:pt>
                <c:pt idx="3">
                  <c:v>2020</c:v>
                </c:pt>
              </c:numCache>
            </c:numRef>
          </c:cat>
          <c:val>
            <c:numRef>
              <c:f>Sayfa1!$D$2:$D$5</c:f>
              <c:numCache>
                <c:formatCode>General</c:formatCode>
                <c:ptCount val="4"/>
                <c:pt idx="0">
                  <c:v>765.8</c:v>
                </c:pt>
                <c:pt idx="1">
                  <c:v>813.8</c:v>
                </c:pt>
                <c:pt idx="2">
                  <c:v>791.9</c:v>
                </c:pt>
                <c:pt idx="3">
                  <c:v>784.2</c:v>
                </c:pt>
              </c:numCache>
            </c:numRef>
          </c:val>
          <c:extLst>
            <c:ext xmlns:c16="http://schemas.microsoft.com/office/drawing/2014/chart" uri="{C3380CC4-5D6E-409C-BE32-E72D297353CC}">
              <c16:uniqueId val="{00000002-1EEF-4697-BB2D-D13FC5AD99EC}"/>
            </c:ext>
          </c:extLst>
        </c:ser>
        <c:ser>
          <c:idx val="3"/>
          <c:order val="3"/>
          <c:tx>
            <c:strRef>
              <c:f>Sayfa1!$E$1</c:f>
              <c:strCache>
                <c:ptCount val="1"/>
                <c:pt idx="0">
                  <c:v>Denge</c:v>
                </c:pt>
              </c:strCache>
            </c:strRef>
          </c:tx>
          <c:spPr>
            <a:solidFill>
              <a:schemeClr val="accent4"/>
            </a:solidFill>
            <a:ln>
              <a:noFill/>
            </a:ln>
            <a:effectLst/>
          </c:spPr>
          <c:invertIfNegative val="0"/>
          <c:cat>
            <c:numRef>
              <c:f>Sayfa1!$A$2:$A$5</c:f>
              <c:numCache>
                <c:formatCode>General</c:formatCode>
                <c:ptCount val="4"/>
                <c:pt idx="0">
                  <c:v>2017</c:v>
                </c:pt>
                <c:pt idx="1">
                  <c:v>2018</c:v>
                </c:pt>
                <c:pt idx="2">
                  <c:v>2019</c:v>
                </c:pt>
                <c:pt idx="3">
                  <c:v>2020</c:v>
                </c:pt>
              </c:numCache>
            </c:numRef>
          </c:cat>
          <c:val>
            <c:numRef>
              <c:f>Sayfa1!$E$2:$E$5</c:f>
              <c:numCache>
                <c:formatCode>General</c:formatCode>
                <c:ptCount val="4"/>
                <c:pt idx="0">
                  <c:v>47</c:v>
                </c:pt>
                <c:pt idx="1">
                  <c:v>64.800000000000011</c:v>
                </c:pt>
                <c:pt idx="2">
                  <c:v>52.5</c:v>
                </c:pt>
                <c:pt idx="3">
                  <c:v>28</c:v>
                </c:pt>
              </c:numCache>
            </c:numRef>
          </c:val>
          <c:extLst>
            <c:ext xmlns:c16="http://schemas.microsoft.com/office/drawing/2014/chart" uri="{C3380CC4-5D6E-409C-BE32-E72D297353CC}">
              <c16:uniqueId val="{00000003-1EEF-4697-BB2D-D13FC5AD99EC}"/>
            </c:ext>
          </c:extLst>
        </c:ser>
        <c:dLbls>
          <c:showLegendKey val="0"/>
          <c:showVal val="0"/>
          <c:showCatName val="0"/>
          <c:showSerName val="0"/>
          <c:showPercent val="0"/>
          <c:showBubbleSize val="0"/>
        </c:dLbls>
        <c:gapWidth val="219"/>
        <c:overlap val="-27"/>
        <c:axId val="427715048"/>
        <c:axId val="427715376"/>
      </c:barChart>
      <c:catAx>
        <c:axId val="42771504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tr-TR"/>
          </a:p>
        </c:txPr>
        <c:crossAx val="427715376"/>
        <c:crosses val="autoZero"/>
        <c:auto val="1"/>
        <c:lblAlgn val="ctr"/>
        <c:lblOffset val="100"/>
        <c:noMultiLvlLbl val="0"/>
      </c:catAx>
      <c:valAx>
        <c:axId val="42771537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tr-TR"/>
          </a:p>
        </c:txPr>
        <c:crossAx val="42771504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tr-TR"/>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tr-TR"/>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tr-T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tr-TR" dirty="0"/>
              <a:t>İhracat</a:t>
            </a:r>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tr-TR"/>
        </a:p>
      </c:txPr>
    </c:title>
    <c:autoTitleDeleted val="0"/>
    <c:plotArea>
      <c:layout>
        <c:manualLayout>
          <c:layoutTarget val="inner"/>
          <c:xMode val="edge"/>
          <c:yMode val="edge"/>
          <c:x val="0.26268389107611545"/>
          <c:y val="0.13575200683952093"/>
          <c:w val="0.56952536017821809"/>
          <c:h val="0.6347733111690198"/>
        </c:manualLayout>
      </c:layout>
      <c:pieChart>
        <c:varyColors val="1"/>
        <c:ser>
          <c:idx val="0"/>
          <c:order val="0"/>
          <c:tx>
            <c:strRef>
              <c:f>Sayfa1!$B$1</c:f>
              <c:strCache>
                <c:ptCount val="1"/>
                <c:pt idx="0">
                  <c:v>Yüzde</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A0F7-4C91-BE19-9E2B4340020E}"/>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A0F7-4C91-BE19-9E2B4340020E}"/>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A0F7-4C91-BE19-9E2B4340020E}"/>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A0F7-4C91-BE19-9E2B4340020E}"/>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A0F7-4C91-BE19-9E2B4340020E}"/>
              </c:ext>
            </c:extLst>
          </c:dPt>
          <c:dPt>
            <c:idx val="5"/>
            <c:bubble3D val="0"/>
            <c:spPr>
              <a:solidFill>
                <a:schemeClr val="accent6"/>
              </a:solidFill>
              <a:ln w="19050">
                <a:solidFill>
                  <a:schemeClr val="lt1"/>
                </a:solidFill>
              </a:ln>
              <a:effectLst/>
            </c:spPr>
            <c:extLst>
              <c:ext xmlns:c16="http://schemas.microsoft.com/office/drawing/2014/chart" uri="{C3380CC4-5D6E-409C-BE32-E72D297353CC}">
                <c16:uniqueId val="{0000000B-A0F7-4C91-BE19-9E2B4340020E}"/>
              </c:ext>
            </c:extLst>
          </c:dPt>
          <c:dPt>
            <c:idx val="6"/>
            <c:bubble3D val="0"/>
            <c:spPr>
              <a:solidFill>
                <a:schemeClr val="accent1">
                  <a:lumMod val="60000"/>
                </a:schemeClr>
              </a:solidFill>
              <a:ln w="19050">
                <a:solidFill>
                  <a:schemeClr val="lt1"/>
                </a:solidFill>
              </a:ln>
              <a:effectLst/>
            </c:spPr>
            <c:extLst>
              <c:ext xmlns:c16="http://schemas.microsoft.com/office/drawing/2014/chart" uri="{C3380CC4-5D6E-409C-BE32-E72D297353CC}">
                <c16:uniqueId val="{0000000D-B529-44F0-A459-60949C1FC52E}"/>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tr-TR"/>
              </a:p>
            </c:txPr>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Sayfa1!$A$2:$A$8</c:f>
              <c:strCache>
                <c:ptCount val="6"/>
                <c:pt idx="0">
                  <c:v>AB</c:v>
                </c:pt>
                <c:pt idx="1">
                  <c:v>ABD</c:v>
                </c:pt>
                <c:pt idx="2">
                  <c:v>Çin</c:v>
                </c:pt>
                <c:pt idx="3">
                  <c:v>Birleşik Krallık</c:v>
                </c:pt>
                <c:pt idx="4">
                  <c:v>Hindistan</c:v>
                </c:pt>
                <c:pt idx="5">
                  <c:v>Diğer</c:v>
                </c:pt>
              </c:strCache>
            </c:strRef>
          </c:cat>
          <c:val>
            <c:numRef>
              <c:f>Sayfa1!$B$2:$B$8</c:f>
              <c:numCache>
                <c:formatCode>General</c:formatCode>
                <c:ptCount val="7"/>
                <c:pt idx="0">
                  <c:v>40.799999999999997</c:v>
                </c:pt>
                <c:pt idx="1">
                  <c:v>23</c:v>
                </c:pt>
                <c:pt idx="2">
                  <c:v>5.5</c:v>
                </c:pt>
                <c:pt idx="3">
                  <c:v>5.3</c:v>
                </c:pt>
                <c:pt idx="4">
                  <c:v>3.6</c:v>
                </c:pt>
                <c:pt idx="5">
                  <c:v>21.9</c:v>
                </c:pt>
              </c:numCache>
            </c:numRef>
          </c:val>
          <c:extLst>
            <c:ext xmlns:c16="http://schemas.microsoft.com/office/drawing/2014/chart" uri="{C3380CC4-5D6E-409C-BE32-E72D297353CC}">
              <c16:uniqueId val="{0000000C-A0F7-4C91-BE19-9E2B4340020E}"/>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tr-TR"/>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tr-T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tr-TR" dirty="0"/>
              <a:t>İthalat</a:t>
            </a:r>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tr-TR"/>
        </a:p>
      </c:txPr>
    </c:title>
    <c:autoTitleDeleted val="0"/>
    <c:plotArea>
      <c:layout>
        <c:manualLayout>
          <c:layoutTarget val="inner"/>
          <c:xMode val="edge"/>
          <c:yMode val="edge"/>
          <c:x val="0.26268389107611545"/>
          <c:y val="0.13575200683952093"/>
          <c:w val="0.56336753512202786"/>
          <c:h val="0.62791001187837137"/>
        </c:manualLayout>
      </c:layout>
      <c:pieChart>
        <c:varyColors val="1"/>
        <c:ser>
          <c:idx val="0"/>
          <c:order val="0"/>
          <c:tx>
            <c:strRef>
              <c:f>Sayfa1!$B$1</c:f>
              <c:strCache>
                <c:ptCount val="1"/>
                <c:pt idx="0">
                  <c:v>Yüzde</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B4E1-4D98-A930-F9134B07249C}"/>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B4E1-4D98-A930-F9134B07249C}"/>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B4E1-4D98-A930-F9134B07249C}"/>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B4E1-4D98-A930-F9134B07249C}"/>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B4E1-4D98-A930-F9134B07249C}"/>
              </c:ext>
            </c:extLst>
          </c:dPt>
          <c:dPt>
            <c:idx val="5"/>
            <c:bubble3D val="0"/>
            <c:spPr>
              <a:solidFill>
                <a:schemeClr val="accent6"/>
              </a:solidFill>
              <a:ln w="19050">
                <a:solidFill>
                  <a:schemeClr val="lt1"/>
                </a:solidFill>
              </a:ln>
              <a:effectLst/>
            </c:spPr>
            <c:extLst>
              <c:ext xmlns:c16="http://schemas.microsoft.com/office/drawing/2014/chart" uri="{C3380CC4-5D6E-409C-BE32-E72D297353CC}">
                <c16:uniqueId val="{0000000B-B4E1-4D98-A930-F9134B07249C}"/>
              </c:ext>
            </c:extLst>
          </c:dPt>
          <c:dPt>
            <c:idx val="6"/>
            <c:bubble3D val="0"/>
            <c:spPr>
              <a:solidFill>
                <a:schemeClr val="accent1">
                  <a:lumMod val="60000"/>
                </a:schemeClr>
              </a:solidFill>
              <a:ln w="19050">
                <a:solidFill>
                  <a:schemeClr val="lt1"/>
                </a:solidFill>
              </a:ln>
              <a:effectLst/>
            </c:spPr>
            <c:extLst>
              <c:ext xmlns:c16="http://schemas.microsoft.com/office/drawing/2014/chart" uri="{C3380CC4-5D6E-409C-BE32-E72D297353CC}">
                <c16:uniqueId val="{0000000D-B4E1-4D98-A930-F9134B07249C}"/>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tr-TR"/>
              </a:p>
            </c:txPr>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Sayfa1!$A$2:$A$8</c:f>
              <c:strCache>
                <c:ptCount val="6"/>
                <c:pt idx="0">
                  <c:v>AB</c:v>
                </c:pt>
                <c:pt idx="1">
                  <c:v>ABD</c:v>
                </c:pt>
                <c:pt idx="2">
                  <c:v>Çin</c:v>
                </c:pt>
                <c:pt idx="3">
                  <c:v>Birleşik Krallık</c:v>
                </c:pt>
                <c:pt idx="4">
                  <c:v>Hong Kong</c:v>
                </c:pt>
                <c:pt idx="5">
                  <c:v>Diğer</c:v>
                </c:pt>
              </c:strCache>
            </c:strRef>
          </c:cat>
          <c:val>
            <c:numRef>
              <c:f>Sayfa1!$B$2:$B$8</c:f>
              <c:numCache>
                <c:formatCode>General</c:formatCode>
                <c:ptCount val="7"/>
                <c:pt idx="0">
                  <c:v>49.7</c:v>
                </c:pt>
                <c:pt idx="1">
                  <c:v>7.2</c:v>
                </c:pt>
                <c:pt idx="2">
                  <c:v>6.1</c:v>
                </c:pt>
                <c:pt idx="3">
                  <c:v>5.7</c:v>
                </c:pt>
                <c:pt idx="4">
                  <c:v>4.2</c:v>
                </c:pt>
                <c:pt idx="5">
                  <c:v>27.1</c:v>
                </c:pt>
              </c:numCache>
            </c:numRef>
          </c:val>
          <c:extLst>
            <c:ext xmlns:c16="http://schemas.microsoft.com/office/drawing/2014/chart" uri="{C3380CC4-5D6E-409C-BE32-E72D297353CC}">
              <c16:uniqueId val="{0000000E-B4E1-4D98-A930-F9134B07249C}"/>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tr-TR"/>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tr-T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tr-TR" dirty="0"/>
              <a:t>İhracat</a:t>
            </a:r>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tr-TR"/>
        </a:p>
      </c:txPr>
    </c:title>
    <c:autoTitleDeleted val="0"/>
    <c:plotArea>
      <c:layout>
        <c:manualLayout>
          <c:layoutTarget val="inner"/>
          <c:xMode val="edge"/>
          <c:yMode val="edge"/>
          <c:x val="0.26268389107611545"/>
          <c:y val="0.13575200683952093"/>
          <c:w val="0.56952536017821809"/>
          <c:h val="0.6347733111690198"/>
        </c:manualLayout>
      </c:layout>
      <c:pieChart>
        <c:varyColors val="1"/>
        <c:ser>
          <c:idx val="0"/>
          <c:order val="0"/>
          <c:tx>
            <c:strRef>
              <c:f>Sayfa1!$B$1</c:f>
              <c:strCache>
                <c:ptCount val="1"/>
                <c:pt idx="0">
                  <c:v>Yüzde</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A0F7-4C91-BE19-9E2B4340020E}"/>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A0F7-4C91-BE19-9E2B4340020E}"/>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A0F7-4C91-BE19-9E2B4340020E}"/>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A0F7-4C91-BE19-9E2B4340020E}"/>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A0F7-4C91-BE19-9E2B4340020E}"/>
              </c:ext>
            </c:extLst>
          </c:dPt>
          <c:dPt>
            <c:idx val="5"/>
            <c:bubble3D val="0"/>
            <c:spPr>
              <a:solidFill>
                <a:schemeClr val="accent6"/>
              </a:solidFill>
              <a:ln w="19050">
                <a:solidFill>
                  <a:schemeClr val="lt1"/>
                </a:solidFill>
              </a:ln>
              <a:effectLst/>
            </c:spPr>
            <c:extLst>
              <c:ext xmlns:c16="http://schemas.microsoft.com/office/drawing/2014/chart" uri="{C3380CC4-5D6E-409C-BE32-E72D297353CC}">
                <c16:uniqueId val="{0000000B-A0F7-4C91-BE19-9E2B4340020E}"/>
              </c:ext>
            </c:extLst>
          </c:dPt>
          <c:dPt>
            <c:idx val="6"/>
            <c:bubble3D val="0"/>
            <c:spPr>
              <a:solidFill>
                <a:schemeClr val="accent1">
                  <a:lumMod val="60000"/>
                </a:schemeClr>
              </a:solidFill>
              <a:ln w="19050">
                <a:solidFill>
                  <a:schemeClr val="lt1"/>
                </a:solidFill>
              </a:ln>
              <a:effectLst/>
            </c:spPr>
            <c:extLst>
              <c:ext xmlns:c16="http://schemas.microsoft.com/office/drawing/2014/chart" uri="{C3380CC4-5D6E-409C-BE32-E72D297353CC}">
                <c16:uniqueId val="{0000000D-B529-44F0-A459-60949C1FC52E}"/>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tr-TR"/>
              </a:p>
            </c:txPr>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Sayfa1!$A$2:$A$8</c:f>
              <c:strCache>
                <c:ptCount val="6"/>
                <c:pt idx="0">
                  <c:v>AB</c:v>
                </c:pt>
                <c:pt idx="1">
                  <c:v>Birleşik Krallık</c:v>
                </c:pt>
                <c:pt idx="2">
                  <c:v>Çin</c:v>
                </c:pt>
                <c:pt idx="3">
                  <c:v>ABD</c:v>
                </c:pt>
                <c:pt idx="4">
                  <c:v>G.Kore</c:v>
                </c:pt>
                <c:pt idx="5">
                  <c:v>Diğer</c:v>
                </c:pt>
              </c:strCache>
            </c:strRef>
          </c:cat>
          <c:val>
            <c:numRef>
              <c:f>Sayfa1!$B$2:$B$8</c:f>
              <c:numCache>
                <c:formatCode>General</c:formatCode>
                <c:ptCount val="7"/>
                <c:pt idx="0">
                  <c:v>56.2</c:v>
                </c:pt>
                <c:pt idx="1">
                  <c:v>17.399999999999999</c:v>
                </c:pt>
                <c:pt idx="2">
                  <c:v>7.8</c:v>
                </c:pt>
                <c:pt idx="3">
                  <c:v>4</c:v>
                </c:pt>
                <c:pt idx="4">
                  <c:v>1.7</c:v>
                </c:pt>
                <c:pt idx="5">
                  <c:v>12.8</c:v>
                </c:pt>
              </c:numCache>
            </c:numRef>
          </c:val>
          <c:extLst>
            <c:ext xmlns:c16="http://schemas.microsoft.com/office/drawing/2014/chart" uri="{C3380CC4-5D6E-409C-BE32-E72D297353CC}">
              <c16:uniqueId val="{0000000C-A0F7-4C91-BE19-9E2B4340020E}"/>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tr-TR"/>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tr-T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tr-TR" dirty="0"/>
              <a:t>İthalat</a:t>
            </a:r>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tr-TR"/>
        </a:p>
      </c:txPr>
    </c:title>
    <c:autoTitleDeleted val="0"/>
    <c:plotArea>
      <c:layout>
        <c:manualLayout>
          <c:layoutTarget val="inner"/>
          <c:xMode val="edge"/>
          <c:yMode val="edge"/>
          <c:x val="0.26268389107611545"/>
          <c:y val="0.13575200683952093"/>
          <c:w val="0.56952536017821809"/>
          <c:h val="0.6347733111690198"/>
        </c:manualLayout>
      </c:layout>
      <c:pieChart>
        <c:varyColors val="1"/>
        <c:ser>
          <c:idx val="0"/>
          <c:order val="0"/>
          <c:tx>
            <c:strRef>
              <c:f>Sayfa1!$B$1</c:f>
              <c:strCache>
                <c:ptCount val="1"/>
                <c:pt idx="0">
                  <c:v>Yüzde</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B4E1-4D98-A930-F9134B07249C}"/>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B4E1-4D98-A930-F9134B07249C}"/>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B4E1-4D98-A930-F9134B07249C}"/>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B4E1-4D98-A930-F9134B07249C}"/>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B4E1-4D98-A930-F9134B07249C}"/>
              </c:ext>
            </c:extLst>
          </c:dPt>
          <c:dPt>
            <c:idx val="5"/>
            <c:bubble3D val="0"/>
            <c:spPr>
              <a:solidFill>
                <a:schemeClr val="accent6"/>
              </a:solidFill>
              <a:ln w="19050">
                <a:solidFill>
                  <a:schemeClr val="lt1"/>
                </a:solidFill>
              </a:ln>
              <a:effectLst/>
            </c:spPr>
            <c:extLst>
              <c:ext xmlns:c16="http://schemas.microsoft.com/office/drawing/2014/chart" uri="{C3380CC4-5D6E-409C-BE32-E72D297353CC}">
                <c16:uniqueId val="{0000000B-B4E1-4D98-A930-F9134B07249C}"/>
              </c:ext>
            </c:extLst>
          </c:dPt>
          <c:dPt>
            <c:idx val="6"/>
            <c:bubble3D val="0"/>
            <c:spPr>
              <a:solidFill>
                <a:schemeClr val="accent1">
                  <a:lumMod val="60000"/>
                </a:schemeClr>
              </a:solidFill>
              <a:ln w="19050">
                <a:solidFill>
                  <a:schemeClr val="lt1"/>
                </a:solidFill>
              </a:ln>
              <a:effectLst/>
            </c:spPr>
            <c:extLst>
              <c:ext xmlns:c16="http://schemas.microsoft.com/office/drawing/2014/chart" uri="{C3380CC4-5D6E-409C-BE32-E72D297353CC}">
                <c16:uniqueId val="{0000000D-B4E1-4D98-A930-F9134B07249C}"/>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tr-TR"/>
              </a:p>
            </c:txPr>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Sayfa1!$A$2:$A$8</c:f>
              <c:strCache>
                <c:ptCount val="6"/>
                <c:pt idx="0">
                  <c:v>AB</c:v>
                </c:pt>
                <c:pt idx="1">
                  <c:v>Çin</c:v>
                </c:pt>
                <c:pt idx="2">
                  <c:v>ABD</c:v>
                </c:pt>
                <c:pt idx="3">
                  <c:v>Birleşik Krallık</c:v>
                </c:pt>
                <c:pt idx="4">
                  <c:v>Kanada</c:v>
                </c:pt>
                <c:pt idx="5">
                  <c:v>Diğer</c:v>
                </c:pt>
              </c:strCache>
            </c:strRef>
          </c:cat>
          <c:val>
            <c:numRef>
              <c:f>Sayfa1!$B$2:$B$8</c:f>
              <c:numCache>
                <c:formatCode>General</c:formatCode>
                <c:ptCount val="7"/>
                <c:pt idx="0">
                  <c:v>54.9</c:v>
                </c:pt>
                <c:pt idx="1">
                  <c:v>12.1</c:v>
                </c:pt>
                <c:pt idx="2">
                  <c:v>6.8</c:v>
                </c:pt>
                <c:pt idx="3">
                  <c:v>5.4</c:v>
                </c:pt>
                <c:pt idx="4">
                  <c:v>2.5</c:v>
                </c:pt>
                <c:pt idx="5">
                  <c:v>18.3</c:v>
                </c:pt>
              </c:numCache>
            </c:numRef>
          </c:val>
          <c:extLst>
            <c:ext xmlns:c16="http://schemas.microsoft.com/office/drawing/2014/chart" uri="{C3380CC4-5D6E-409C-BE32-E72D297353CC}">
              <c16:uniqueId val="{0000000E-B4E1-4D98-A930-F9134B07249C}"/>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tr-TR"/>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tr-T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tr-TR" dirty="0"/>
              <a:t>İhracat</a:t>
            </a:r>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tr-TR"/>
        </a:p>
      </c:txPr>
    </c:title>
    <c:autoTitleDeleted val="0"/>
    <c:plotArea>
      <c:layout>
        <c:manualLayout>
          <c:layoutTarget val="inner"/>
          <c:xMode val="edge"/>
          <c:yMode val="edge"/>
          <c:x val="0.26268389107611545"/>
          <c:y val="0.13575200683952093"/>
          <c:w val="0.52949949731298196"/>
          <c:h val="0.59016186577980578"/>
        </c:manualLayout>
      </c:layout>
      <c:pieChart>
        <c:varyColors val="1"/>
        <c:ser>
          <c:idx val="0"/>
          <c:order val="0"/>
          <c:tx>
            <c:strRef>
              <c:f>Sayfa1!$B$1</c:f>
              <c:strCache>
                <c:ptCount val="1"/>
                <c:pt idx="0">
                  <c:v>Yüzde</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A0F7-4C91-BE19-9E2B4340020E}"/>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A0F7-4C91-BE19-9E2B4340020E}"/>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A0F7-4C91-BE19-9E2B4340020E}"/>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A0F7-4C91-BE19-9E2B4340020E}"/>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A0F7-4C91-BE19-9E2B4340020E}"/>
              </c:ext>
            </c:extLst>
          </c:dPt>
          <c:dPt>
            <c:idx val="5"/>
            <c:bubble3D val="0"/>
            <c:spPr>
              <a:solidFill>
                <a:schemeClr val="accent6"/>
              </a:solidFill>
              <a:ln w="19050">
                <a:solidFill>
                  <a:schemeClr val="lt1"/>
                </a:solidFill>
              </a:ln>
              <a:effectLst/>
            </c:spPr>
            <c:extLst>
              <c:ext xmlns:c16="http://schemas.microsoft.com/office/drawing/2014/chart" uri="{C3380CC4-5D6E-409C-BE32-E72D297353CC}">
                <c16:uniqueId val="{0000000B-A0F7-4C91-BE19-9E2B4340020E}"/>
              </c:ext>
            </c:extLst>
          </c:dPt>
          <c:dPt>
            <c:idx val="6"/>
            <c:bubble3D val="0"/>
            <c:spPr>
              <a:solidFill>
                <a:schemeClr val="accent1">
                  <a:lumMod val="60000"/>
                </a:schemeClr>
              </a:solidFill>
              <a:ln w="19050">
                <a:solidFill>
                  <a:schemeClr val="lt1"/>
                </a:solidFill>
              </a:ln>
              <a:effectLst/>
            </c:spPr>
            <c:extLst>
              <c:ext xmlns:c16="http://schemas.microsoft.com/office/drawing/2014/chart" uri="{C3380CC4-5D6E-409C-BE32-E72D297353CC}">
                <c16:uniqueId val="{0000000D-B529-44F0-A459-60949C1FC52E}"/>
              </c:ext>
            </c:extLst>
          </c:dPt>
          <c:dLbls>
            <c:dLbl>
              <c:idx val="3"/>
              <c:tx>
                <c:rich>
                  <a:bodyPr/>
                  <a:lstStyle/>
                  <a:p>
                    <a:r>
                      <a:rPr lang="en-US" baseline="0"/>
                      <a:t>Norveç </a:t>
                    </a:r>
                  </a:p>
                  <a:p>
                    <a:fld id="{FAD78467-FA05-4853-879E-8DC3544E7F31}" type="PERCENTAGE">
                      <a:rPr lang="en-US" baseline="0" smtClean="0"/>
                      <a:pPr/>
                      <a:t>[YÜZDE]</a:t>
                    </a:fld>
                    <a:endParaRPr lang="tr-TR"/>
                  </a:p>
                </c:rich>
              </c:tx>
              <c:showLegendKey val="0"/>
              <c:showVal val="0"/>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7-A0F7-4C91-BE19-9E2B4340020E}"/>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tr-TR"/>
              </a:p>
            </c:txPr>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Sayfa1!$A$2:$A$8</c:f>
              <c:strCache>
                <c:ptCount val="6"/>
                <c:pt idx="0">
                  <c:v>AB</c:v>
                </c:pt>
                <c:pt idx="1">
                  <c:v>Birleşik Krallık</c:v>
                </c:pt>
                <c:pt idx="2">
                  <c:v>ABD</c:v>
                </c:pt>
                <c:pt idx="3">
                  <c:v>Norway</c:v>
                </c:pt>
                <c:pt idx="4">
                  <c:v>Çin</c:v>
                </c:pt>
                <c:pt idx="5">
                  <c:v>Diğer</c:v>
                </c:pt>
              </c:strCache>
            </c:strRef>
          </c:cat>
          <c:val>
            <c:numRef>
              <c:f>Sayfa1!$B$2:$B$8</c:f>
              <c:numCache>
                <c:formatCode>General</c:formatCode>
                <c:ptCount val="7"/>
                <c:pt idx="0">
                  <c:v>65.3</c:v>
                </c:pt>
                <c:pt idx="1">
                  <c:v>11.1</c:v>
                </c:pt>
                <c:pt idx="2">
                  <c:v>7.6</c:v>
                </c:pt>
                <c:pt idx="3">
                  <c:v>4.2</c:v>
                </c:pt>
                <c:pt idx="4">
                  <c:v>2</c:v>
                </c:pt>
                <c:pt idx="5">
                  <c:v>9.9</c:v>
                </c:pt>
              </c:numCache>
            </c:numRef>
          </c:val>
          <c:extLst>
            <c:ext xmlns:c16="http://schemas.microsoft.com/office/drawing/2014/chart" uri="{C3380CC4-5D6E-409C-BE32-E72D297353CC}">
              <c16:uniqueId val="{0000000C-A0F7-4C91-BE19-9E2B4340020E}"/>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tr-TR"/>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tr-T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tr-TR" dirty="0"/>
              <a:t>İthalat</a:t>
            </a:r>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tr-TR"/>
        </a:p>
      </c:txPr>
    </c:title>
    <c:autoTitleDeleted val="0"/>
    <c:plotArea>
      <c:layout>
        <c:manualLayout>
          <c:layoutTarget val="inner"/>
          <c:xMode val="edge"/>
          <c:yMode val="edge"/>
          <c:x val="0.26268389107611545"/>
          <c:y val="0.13575200683952093"/>
          <c:w val="0.53565732236917218"/>
          <c:h val="0.59702516507045411"/>
        </c:manualLayout>
      </c:layout>
      <c:pieChart>
        <c:varyColors val="1"/>
        <c:ser>
          <c:idx val="0"/>
          <c:order val="0"/>
          <c:tx>
            <c:strRef>
              <c:f>Sayfa1!$B$1</c:f>
              <c:strCache>
                <c:ptCount val="1"/>
                <c:pt idx="0">
                  <c:v>Yüzde</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B4E1-4D98-A930-F9134B07249C}"/>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B4E1-4D98-A930-F9134B07249C}"/>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B4E1-4D98-A930-F9134B07249C}"/>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B4E1-4D98-A930-F9134B07249C}"/>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B4E1-4D98-A930-F9134B07249C}"/>
              </c:ext>
            </c:extLst>
          </c:dPt>
          <c:dPt>
            <c:idx val="5"/>
            <c:bubble3D val="0"/>
            <c:spPr>
              <a:solidFill>
                <a:schemeClr val="accent6"/>
              </a:solidFill>
              <a:ln w="19050">
                <a:solidFill>
                  <a:schemeClr val="lt1"/>
                </a:solidFill>
              </a:ln>
              <a:effectLst/>
            </c:spPr>
            <c:extLst>
              <c:ext xmlns:c16="http://schemas.microsoft.com/office/drawing/2014/chart" uri="{C3380CC4-5D6E-409C-BE32-E72D297353CC}">
                <c16:uniqueId val="{0000000B-B4E1-4D98-A930-F9134B07249C}"/>
              </c:ext>
            </c:extLst>
          </c:dPt>
          <c:dPt>
            <c:idx val="6"/>
            <c:bubble3D val="0"/>
            <c:spPr>
              <a:solidFill>
                <a:schemeClr val="accent1">
                  <a:lumMod val="60000"/>
                </a:schemeClr>
              </a:solidFill>
              <a:ln w="19050">
                <a:solidFill>
                  <a:schemeClr val="lt1"/>
                </a:solidFill>
              </a:ln>
              <a:effectLst/>
            </c:spPr>
            <c:extLst>
              <c:ext xmlns:c16="http://schemas.microsoft.com/office/drawing/2014/chart" uri="{C3380CC4-5D6E-409C-BE32-E72D297353CC}">
                <c16:uniqueId val="{0000000D-B4E1-4D98-A930-F9134B07249C}"/>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tr-TR"/>
              </a:p>
            </c:txPr>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Sayfa1!$A$2:$A$8</c:f>
              <c:strCache>
                <c:ptCount val="6"/>
                <c:pt idx="0">
                  <c:v>AB</c:v>
                </c:pt>
                <c:pt idx="1">
                  <c:v>Norveç</c:v>
                </c:pt>
                <c:pt idx="2">
                  <c:v>Çin</c:v>
                </c:pt>
                <c:pt idx="3">
                  <c:v>ABD</c:v>
                </c:pt>
                <c:pt idx="4">
                  <c:v>Birleşik Krallık</c:v>
                </c:pt>
                <c:pt idx="5">
                  <c:v>Diğer</c:v>
                </c:pt>
              </c:strCache>
            </c:strRef>
          </c:cat>
          <c:val>
            <c:numRef>
              <c:f>Sayfa1!$B$2:$B$8</c:f>
              <c:numCache>
                <c:formatCode>General</c:formatCode>
                <c:ptCount val="7"/>
                <c:pt idx="0">
                  <c:v>49</c:v>
                </c:pt>
                <c:pt idx="1">
                  <c:v>8.8000000000000007</c:v>
                </c:pt>
                <c:pt idx="2">
                  <c:v>8.4</c:v>
                </c:pt>
                <c:pt idx="3">
                  <c:v>6.7</c:v>
                </c:pt>
                <c:pt idx="4">
                  <c:v>6.5</c:v>
                </c:pt>
                <c:pt idx="5">
                  <c:v>20.5</c:v>
                </c:pt>
              </c:numCache>
            </c:numRef>
          </c:val>
          <c:extLst>
            <c:ext xmlns:c16="http://schemas.microsoft.com/office/drawing/2014/chart" uri="{C3380CC4-5D6E-409C-BE32-E72D297353CC}">
              <c16:uniqueId val="{0000000E-B4E1-4D98-A930-F9134B07249C}"/>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tr-TR"/>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tr-T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Sayfa1!$B$1</c:f>
              <c:strCache>
                <c:ptCount val="1"/>
                <c:pt idx="0">
                  <c:v>İhracat</c:v>
                </c:pt>
              </c:strCache>
            </c:strRef>
          </c:tx>
          <c:spPr>
            <a:ln w="28575" cap="rnd">
              <a:solidFill>
                <a:schemeClr val="accent1"/>
              </a:solidFill>
              <a:round/>
            </a:ln>
            <a:effectLst/>
          </c:spPr>
          <c:marker>
            <c:symbol val="none"/>
          </c:marker>
          <c:cat>
            <c:numRef>
              <c:f>Sayfa1!$A$2:$A$9</c:f>
              <c:numCache>
                <c:formatCode>General</c:formatCode>
                <c:ptCount val="8"/>
                <c:pt idx="0">
                  <c:v>2014</c:v>
                </c:pt>
                <c:pt idx="1">
                  <c:v>2015</c:v>
                </c:pt>
                <c:pt idx="2">
                  <c:v>2016</c:v>
                </c:pt>
                <c:pt idx="3">
                  <c:v>2017</c:v>
                </c:pt>
                <c:pt idx="4">
                  <c:v>2018</c:v>
                </c:pt>
                <c:pt idx="5">
                  <c:v>2019</c:v>
                </c:pt>
                <c:pt idx="6">
                  <c:v>2020</c:v>
                </c:pt>
                <c:pt idx="7">
                  <c:v>2021</c:v>
                </c:pt>
              </c:numCache>
            </c:numRef>
          </c:cat>
          <c:val>
            <c:numRef>
              <c:f>Sayfa1!$B$2:$B$9</c:f>
              <c:numCache>
                <c:formatCode>#,##0</c:formatCode>
                <c:ptCount val="8"/>
                <c:pt idx="0">
                  <c:v>3795179</c:v>
                </c:pt>
                <c:pt idx="1">
                  <c:v>6202203</c:v>
                </c:pt>
                <c:pt idx="2">
                  <c:v>3266569</c:v>
                </c:pt>
                <c:pt idx="3">
                  <c:v>1638258</c:v>
                </c:pt>
                <c:pt idx="4">
                  <c:v>2275318</c:v>
                </c:pt>
                <c:pt idx="5" formatCode="#,##0.00">
                  <c:v>1794637</c:v>
                </c:pt>
                <c:pt idx="6">
                  <c:v>1847595</c:v>
                </c:pt>
                <c:pt idx="7">
                  <c:v>2227620</c:v>
                </c:pt>
              </c:numCache>
            </c:numRef>
          </c:val>
          <c:smooth val="0"/>
          <c:extLst>
            <c:ext xmlns:c16="http://schemas.microsoft.com/office/drawing/2014/chart" uri="{C3380CC4-5D6E-409C-BE32-E72D297353CC}">
              <c16:uniqueId val="{00000000-0ED7-4282-9197-D56AB5FFABB2}"/>
            </c:ext>
          </c:extLst>
        </c:ser>
        <c:ser>
          <c:idx val="1"/>
          <c:order val="1"/>
          <c:tx>
            <c:strRef>
              <c:f>Sayfa1!$C$1</c:f>
              <c:strCache>
                <c:ptCount val="1"/>
                <c:pt idx="0">
                  <c:v>İthalat</c:v>
                </c:pt>
              </c:strCache>
            </c:strRef>
          </c:tx>
          <c:spPr>
            <a:ln w="28575" cap="rnd">
              <a:solidFill>
                <a:schemeClr val="accent2"/>
              </a:solidFill>
              <a:round/>
            </a:ln>
            <a:effectLst/>
          </c:spPr>
          <c:marker>
            <c:symbol val="none"/>
          </c:marker>
          <c:cat>
            <c:numRef>
              <c:f>Sayfa1!$A$2:$A$9</c:f>
              <c:numCache>
                <c:formatCode>General</c:formatCode>
                <c:ptCount val="8"/>
                <c:pt idx="0">
                  <c:v>2014</c:v>
                </c:pt>
                <c:pt idx="1">
                  <c:v>2015</c:v>
                </c:pt>
                <c:pt idx="2">
                  <c:v>2016</c:v>
                </c:pt>
                <c:pt idx="3">
                  <c:v>2017</c:v>
                </c:pt>
                <c:pt idx="4">
                  <c:v>2018</c:v>
                </c:pt>
                <c:pt idx="5">
                  <c:v>2019</c:v>
                </c:pt>
                <c:pt idx="6">
                  <c:v>2020</c:v>
                </c:pt>
                <c:pt idx="7">
                  <c:v>2021</c:v>
                </c:pt>
              </c:numCache>
            </c:numRef>
          </c:cat>
          <c:val>
            <c:numRef>
              <c:f>Sayfa1!$C$2:$C$9</c:f>
              <c:numCache>
                <c:formatCode>#,##0</c:formatCode>
                <c:ptCount val="8"/>
                <c:pt idx="0">
                  <c:v>5848184</c:v>
                </c:pt>
                <c:pt idx="1">
                  <c:v>3157348</c:v>
                </c:pt>
                <c:pt idx="2">
                  <c:v>3176936</c:v>
                </c:pt>
                <c:pt idx="3">
                  <c:v>8017607</c:v>
                </c:pt>
                <c:pt idx="4">
                  <c:v>3637142</c:v>
                </c:pt>
                <c:pt idx="5">
                  <c:v>4207740</c:v>
                </c:pt>
                <c:pt idx="6">
                  <c:v>9387819</c:v>
                </c:pt>
                <c:pt idx="7">
                  <c:v>4846963</c:v>
                </c:pt>
              </c:numCache>
            </c:numRef>
          </c:val>
          <c:smooth val="0"/>
          <c:extLst>
            <c:ext xmlns:c16="http://schemas.microsoft.com/office/drawing/2014/chart" uri="{C3380CC4-5D6E-409C-BE32-E72D297353CC}">
              <c16:uniqueId val="{00000001-0ED7-4282-9197-D56AB5FFABB2}"/>
            </c:ext>
          </c:extLst>
        </c:ser>
        <c:dLbls>
          <c:showLegendKey val="0"/>
          <c:showVal val="0"/>
          <c:showCatName val="0"/>
          <c:showSerName val="0"/>
          <c:showPercent val="0"/>
          <c:showBubbleSize val="0"/>
        </c:dLbls>
        <c:smooth val="0"/>
        <c:axId val="415699240"/>
        <c:axId val="415697600"/>
      </c:lineChart>
      <c:catAx>
        <c:axId val="41569924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tr-TR"/>
          </a:p>
        </c:txPr>
        <c:crossAx val="415697600"/>
        <c:crosses val="autoZero"/>
        <c:auto val="1"/>
        <c:lblAlgn val="ctr"/>
        <c:lblOffset val="100"/>
        <c:noMultiLvlLbl val="0"/>
      </c:catAx>
      <c:valAx>
        <c:axId val="415697600"/>
        <c:scaling>
          <c:orientation val="minMax"/>
        </c:scaling>
        <c:delete val="0"/>
        <c:axPos val="l"/>
        <c:majorGridlines>
          <c:spPr>
            <a:ln w="9525" cap="flat" cmpd="sng" algn="ctr">
              <a:solidFill>
                <a:schemeClr val="tx1">
                  <a:lumMod val="15000"/>
                  <a:lumOff val="85000"/>
                </a:schemeClr>
              </a:solidFill>
              <a:round/>
            </a:ln>
            <a:effectLst/>
          </c:spPr>
        </c:majorGridlines>
        <c:minorGridlines>
          <c:spPr>
            <a:ln w="9525" cap="flat" cmpd="sng" algn="ctr">
              <a:solidFill>
                <a:schemeClr val="tx1">
                  <a:lumMod val="5000"/>
                  <a:lumOff val="95000"/>
                </a:schemeClr>
              </a:solidFill>
              <a:round/>
            </a:ln>
            <a:effectLst/>
          </c:spPr>
        </c:min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tr-TR"/>
          </a:p>
        </c:txPr>
        <c:crossAx val="41569924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tr-TR"/>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tr-TR"/>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5" y="0"/>
            <a:ext cx="3038604" cy="465266"/>
          </a:xfrm>
          <a:prstGeom prst="rect">
            <a:avLst/>
          </a:prstGeom>
        </p:spPr>
        <p:txBody>
          <a:bodyPr vert="horz" lIns="92393" tIns="46194" rIns="92393" bIns="46194" rtlCol="0"/>
          <a:lstStyle>
            <a:lvl1pPr algn="l">
              <a:defRPr sz="1200"/>
            </a:lvl1pPr>
          </a:lstStyle>
          <a:p>
            <a:pPr>
              <a:defRPr/>
            </a:pPr>
            <a:endParaRPr lang="en-US"/>
          </a:p>
        </p:txBody>
      </p:sp>
      <p:sp>
        <p:nvSpPr>
          <p:cNvPr id="3" name="Veri Yer Tutucusu 2"/>
          <p:cNvSpPr>
            <a:spLocks noGrp="1"/>
          </p:cNvSpPr>
          <p:nvPr>
            <p:ph type="dt" sz="quarter" idx="1"/>
          </p:nvPr>
        </p:nvSpPr>
        <p:spPr>
          <a:xfrm>
            <a:off x="3970164" y="0"/>
            <a:ext cx="3038604" cy="465266"/>
          </a:xfrm>
          <a:prstGeom prst="rect">
            <a:avLst/>
          </a:prstGeom>
        </p:spPr>
        <p:txBody>
          <a:bodyPr vert="horz" lIns="92393" tIns="46194" rIns="92393" bIns="46194" rtlCol="0"/>
          <a:lstStyle>
            <a:lvl1pPr algn="r">
              <a:defRPr sz="1200"/>
            </a:lvl1pPr>
          </a:lstStyle>
          <a:p>
            <a:pPr>
              <a:defRPr/>
            </a:pPr>
            <a:fld id="{CFF926A4-08D9-43F9-BE8C-6913E8C20065}" type="datetimeFigureOut">
              <a:rPr lang="en-US"/>
              <a:pPr>
                <a:defRPr/>
              </a:pPr>
              <a:t>3/16/2022</a:t>
            </a:fld>
            <a:endParaRPr lang="en-US"/>
          </a:p>
        </p:txBody>
      </p:sp>
      <p:sp>
        <p:nvSpPr>
          <p:cNvPr id="4" name="Altbilgi Yer Tutucusu 3"/>
          <p:cNvSpPr>
            <a:spLocks noGrp="1"/>
          </p:cNvSpPr>
          <p:nvPr>
            <p:ph type="ftr" sz="quarter" idx="2"/>
          </p:nvPr>
        </p:nvSpPr>
        <p:spPr>
          <a:xfrm>
            <a:off x="5" y="8831135"/>
            <a:ext cx="3038604" cy="465265"/>
          </a:xfrm>
          <a:prstGeom prst="rect">
            <a:avLst/>
          </a:prstGeom>
        </p:spPr>
        <p:txBody>
          <a:bodyPr vert="horz" lIns="92393" tIns="46194" rIns="92393" bIns="46194" rtlCol="0" anchor="b"/>
          <a:lstStyle>
            <a:lvl1pPr algn="l">
              <a:defRPr sz="1200"/>
            </a:lvl1pPr>
          </a:lstStyle>
          <a:p>
            <a:pPr>
              <a:defRPr/>
            </a:pPr>
            <a:endParaRPr lang="en-US"/>
          </a:p>
        </p:txBody>
      </p:sp>
      <p:sp>
        <p:nvSpPr>
          <p:cNvPr id="5" name="Slayt Numarası Yer Tutucusu 4"/>
          <p:cNvSpPr>
            <a:spLocks noGrp="1"/>
          </p:cNvSpPr>
          <p:nvPr>
            <p:ph type="sldNum" sz="quarter" idx="3"/>
          </p:nvPr>
        </p:nvSpPr>
        <p:spPr>
          <a:xfrm>
            <a:off x="3970164" y="8831135"/>
            <a:ext cx="3038604" cy="465265"/>
          </a:xfrm>
          <a:prstGeom prst="rect">
            <a:avLst/>
          </a:prstGeom>
        </p:spPr>
        <p:txBody>
          <a:bodyPr vert="horz" lIns="92393" tIns="46194" rIns="92393" bIns="46194" rtlCol="0" anchor="b"/>
          <a:lstStyle>
            <a:lvl1pPr algn="r">
              <a:defRPr sz="1200"/>
            </a:lvl1pPr>
          </a:lstStyle>
          <a:p>
            <a:pPr>
              <a:defRPr/>
            </a:pPr>
            <a:fld id="{F86537BB-B6F0-4B63-80B8-5BFA929BFE28}" type="slidenum">
              <a:rPr lang="en-US"/>
              <a:pPr>
                <a:defRPr/>
              </a:pPr>
              <a:t>‹#›</a:t>
            </a:fld>
            <a:endParaRPr lang="en-US"/>
          </a:p>
        </p:txBody>
      </p:sp>
    </p:spTree>
    <p:extLst>
      <p:ext uri="{BB962C8B-B14F-4D97-AF65-F5344CB8AC3E}">
        <p14:creationId xmlns:p14="http://schemas.microsoft.com/office/powerpoint/2010/main" val="165909752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8" y="7"/>
            <a:ext cx="3036967" cy="466751"/>
          </a:xfrm>
          <a:prstGeom prst="rect">
            <a:avLst/>
          </a:prstGeom>
        </p:spPr>
        <p:txBody>
          <a:bodyPr vert="horz" lIns="94258" tIns="47128" rIns="94258" bIns="47128" rtlCol="0"/>
          <a:lstStyle>
            <a:lvl1pPr algn="l">
              <a:defRPr sz="1200"/>
            </a:lvl1pPr>
          </a:lstStyle>
          <a:p>
            <a:pPr>
              <a:defRPr/>
            </a:pPr>
            <a:endParaRPr lang="tr-TR"/>
          </a:p>
        </p:txBody>
      </p:sp>
      <p:sp>
        <p:nvSpPr>
          <p:cNvPr id="3" name="Veri Yer Tutucusu 2"/>
          <p:cNvSpPr>
            <a:spLocks noGrp="1"/>
          </p:cNvSpPr>
          <p:nvPr>
            <p:ph type="dt" idx="1"/>
          </p:nvPr>
        </p:nvSpPr>
        <p:spPr>
          <a:xfrm>
            <a:off x="3971803" y="7"/>
            <a:ext cx="3036967" cy="466751"/>
          </a:xfrm>
          <a:prstGeom prst="rect">
            <a:avLst/>
          </a:prstGeom>
        </p:spPr>
        <p:txBody>
          <a:bodyPr vert="horz" lIns="94258" tIns="47128" rIns="94258" bIns="47128" rtlCol="0"/>
          <a:lstStyle>
            <a:lvl1pPr algn="r">
              <a:defRPr sz="1200"/>
            </a:lvl1pPr>
          </a:lstStyle>
          <a:p>
            <a:pPr>
              <a:defRPr/>
            </a:pPr>
            <a:fld id="{9B73C239-11CA-479D-80E4-C8866F1E9F90}" type="datetimeFigureOut">
              <a:rPr lang="tr-TR"/>
              <a:pPr>
                <a:defRPr/>
              </a:pPr>
              <a:t>16.03.2022</a:t>
            </a:fld>
            <a:endParaRPr lang="tr-TR"/>
          </a:p>
        </p:txBody>
      </p:sp>
      <p:sp>
        <p:nvSpPr>
          <p:cNvPr id="4" name="Slayt Görüntüsü Yer Tutucusu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4258" tIns="47128" rIns="94258" bIns="47128" rtlCol="0" anchor="ctr"/>
          <a:lstStyle/>
          <a:p>
            <a:pPr lvl="0"/>
            <a:endParaRPr lang="tr-TR" noProof="0"/>
          </a:p>
        </p:txBody>
      </p:sp>
      <p:sp>
        <p:nvSpPr>
          <p:cNvPr id="5" name="Not Yer Tutucusu 4"/>
          <p:cNvSpPr>
            <a:spLocks noGrp="1"/>
          </p:cNvSpPr>
          <p:nvPr>
            <p:ph type="body" sz="quarter" idx="3"/>
          </p:nvPr>
        </p:nvSpPr>
        <p:spPr>
          <a:xfrm>
            <a:off x="700720" y="4472802"/>
            <a:ext cx="5608975" cy="3661183"/>
          </a:xfrm>
          <a:prstGeom prst="rect">
            <a:avLst/>
          </a:prstGeom>
        </p:spPr>
        <p:txBody>
          <a:bodyPr vert="horz" lIns="94258" tIns="47128" rIns="94258" bIns="47128" rtlCol="0"/>
          <a:lstStyle/>
          <a:p>
            <a:pPr lvl="0"/>
            <a:r>
              <a:rPr lang="tr-TR" noProof="0"/>
              <a:t>Asıl metin stillerini düzenle</a:t>
            </a:r>
          </a:p>
          <a:p>
            <a:pPr lvl="1"/>
            <a:r>
              <a:rPr lang="tr-TR" noProof="0"/>
              <a:t>İkinci düzey</a:t>
            </a:r>
          </a:p>
          <a:p>
            <a:pPr lvl="2"/>
            <a:r>
              <a:rPr lang="tr-TR" noProof="0"/>
              <a:t>Üçüncü düzey</a:t>
            </a:r>
          </a:p>
          <a:p>
            <a:pPr lvl="3"/>
            <a:r>
              <a:rPr lang="tr-TR" noProof="0"/>
              <a:t>Dördüncü düzey</a:t>
            </a:r>
          </a:p>
          <a:p>
            <a:pPr lvl="4"/>
            <a:r>
              <a:rPr lang="tr-TR" noProof="0"/>
              <a:t>Beşinci düzey</a:t>
            </a:r>
          </a:p>
        </p:txBody>
      </p:sp>
      <p:sp>
        <p:nvSpPr>
          <p:cNvPr id="6" name="Altbilgi Yer Tutucusu 5"/>
          <p:cNvSpPr>
            <a:spLocks noGrp="1"/>
          </p:cNvSpPr>
          <p:nvPr>
            <p:ph type="ftr" sz="quarter" idx="4"/>
          </p:nvPr>
        </p:nvSpPr>
        <p:spPr>
          <a:xfrm>
            <a:off x="8" y="8829650"/>
            <a:ext cx="3036967" cy="466751"/>
          </a:xfrm>
          <a:prstGeom prst="rect">
            <a:avLst/>
          </a:prstGeom>
        </p:spPr>
        <p:txBody>
          <a:bodyPr vert="horz" lIns="94258" tIns="47128" rIns="94258" bIns="47128" rtlCol="0" anchor="b"/>
          <a:lstStyle>
            <a:lvl1pPr algn="l">
              <a:defRPr sz="1200"/>
            </a:lvl1pPr>
          </a:lstStyle>
          <a:p>
            <a:pPr>
              <a:defRPr/>
            </a:pPr>
            <a:endParaRPr lang="tr-TR"/>
          </a:p>
        </p:txBody>
      </p:sp>
      <p:sp>
        <p:nvSpPr>
          <p:cNvPr id="7" name="Slayt Numarası Yer Tutucusu 6"/>
          <p:cNvSpPr>
            <a:spLocks noGrp="1"/>
          </p:cNvSpPr>
          <p:nvPr>
            <p:ph type="sldNum" sz="quarter" idx="5"/>
          </p:nvPr>
        </p:nvSpPr>
        <p:spPr>
          <a:xfrm>
            <a:off x="3971803" y="8829650"/>
            <a:ext cx="3036967" cy="466751"/>
          </a:xfrm>
          <a:prstGeom prst="rect">
            <a:avLst/>
          </a:prstGeom>
        </p:spPr>
        <p:txBody>
          <a:bodyPr vert="horz" wrap="square" lIns="94258" tIns="47128" rIns="94258" bIns="47128" numCol="1" anchor="b" anchorCtr="0" compatLnSpc="1">
            <a:prstTxWarp prst="textNoShape">
              <a:avLst/>
            </a:prstTxWarp>
          </a:bodyPr>
          <a:lstStyle>
            <a:lvl1pPr algn="r">
              <a:defRPr sz="1200"/>
            </a:lvl1pPr>
          </a:lstStyle>
          <a:p>
            <a:pPr>
              <a:defRPr/>
            </a:pPr>
            <a:fld id="{3AB37D8D-CA7A-44AA-B86A-F3B1C6C6FF01}" type="slidenum">
              <a:rPr lang="tr-TR" altLang="en-US"/>
              <a:pPr>
                <a:defRPr/>
              </a:pPr>
              <a:t>‹#›</a:t>
            </a:fld>
            <a:endParaRPr lang="tr-TR" altLang="en-US"/>
          </a:p>
        </p:txBody>
      </p:sp>
    </p:spTree>
    <p:extLst>
      <p:ext uri="{BB962C8B-B14F-4D97-AF65-F5344CB8AC3E}">
        <p14:creationId xmlns:p14="http://schemas.microsoft.com/office/powerpoint/2010/main" val="187953237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ayt Görüntüsü Yer Tutucus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3316"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50691" indent="-288727">
              <a:defRPr>
                <a:solidFill>
                  <a:schemeClr val="tx1"/>
                </a:solidFill>
                <a:latin typeface="Calibri" panose="020F0502020204030204" pitchFamily="34" charset="0"/>
                <a:cs typeface="Arial" panose="020B0604020202020204" pitchFamily="34" charset="0"/>
              </a:defRPr>
            </a:lvl2pPr>
            <a:lvl3pPr marL="1154909" indent="-230982">
              <a:defRPr>
                <a:solidFill>
                  <a:schemeClr val="tx1"/>
                </a:solidFill>
                <a:latin typeface="Calibri" panose="020F0502020204030204" pitchFamily="34" charset="0"/>
                <a:cs typeface="Arial" panose="020B0604020202020204" pitchFamily="34" charset="0"/>
              </a:defRPr>
            </a:lvl3pPr>
            <a:lvl4pPr marL="1616874" indent="-230982">
              <a:defRPr>
                <a:solidFill>
                  <a:schemeClr val="tx1"/>
                </a:solidFill>
                <a:latin typeface="Calibri" panose="020F0502020204030204" pitchFamily="34" charset="0"/>
                <a:cs typeface="Arial" panose="020B0604020202020204" pitchFamily="34" charset="0"/>
              </a:defRPr>
            </a:lvl4pPr>
            <a:lvl5pPr marL="2078838" indent="-230982">
              <a:defRPr>
                <a:solidFill>
                  <a:schemeClr val="tx1"/>
                </a:solidFill>
                <a:latin typeface="Calibri" panose="020F0502020204030204" pitchFamily="34" charset="0"/>
                <a:cs typeface="Arial" panose="020B0604020202020204" pitchFamily="34" charset="0"/>
              </a:defRPr>
            </a:lvl5pPr>
            <a:lvl6pPr marL="2540801" indent="-230982"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3002765" indent="-230982"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64729" indent="-230982"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926695" indent="-230982"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34733D2F-F345-4BFB-B467-566FCD470BA4}" type="slidenum">
              <a:rPr lang="tr-TR" altLang="en-US" smtClean="0">
                <a:solidFill>
                  <a:prstClr val="black"/>
                </a:solidFill>
              </a:rPr>
              <a:pPr/>
              <a:t>1</a:t>
            </a:fld>
            <a:endParaRPr lang="tr-TR" altLang="en-US">
              <a:solidFill>
                <a:prstClr val="black"/>
              </a:solidFill>
            </a:endParaRPr>
          </a:p>
        </p:txBody>
      </p:sp>
    </p:spTree>
    <p:extLst>
      <p:ext uri="{BB962C8B-B14F-4D97-AF65-F5344CB8AC3E}">
        <p14:creationId xmlns:p14="http://schemas.microsoft.com/office/powerpoint/2010/main" val="156767820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ayt Görüntüsü Yer Tutucus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3316"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50691" indent="-288727">
              <a:defRPr>
                <a:solidFill>
                  <a:schemeClr val="tx1"/>
                </a:solidFill>
                <a:latin typeface="Calibri" panose="020F0502020204030204" pitchFamily="34" charset="0"/>
                <a:cs typeface="Arial" panose="020B0604020202020204" pitchFamily="34" charset="0"/>
              </a:defRPr>
            </a:lvl2pPr>
            <a:lvl3pPr marL="1154909" indent="-230982">
              <a:defRPr>
                <a:solidFill>
                  <a:schemeClr val="tx1"/>
                </a:solidFill>
                <a:latin typeface="Calibri" panose="020F0502020204030204" pitchFamily="34" charset="0"/>
                <a:cs typeface="Arial" panose="020B0604020202020204" pitchFamily="34" charset="0"/>
              </a:defRPr>
            </a:lvl3pPr>
            <a:lvl4pPr marL="1616874" indent="-230982">
              <a:defRPr>
                <a:solidFill>
                  <a:schemeClr val="tx1"/>
                </a:solidFill>
                <a:latin typeface="Calibri" panose="020F0502020204030204" pitchFamily="34" charset="0"/>
                <a:cs typeface="Arial" panose="020B0604020202020204" pitchFamily="34" charset="0"/>
              </a:defRPr>
            </a:lvl4pPr>
            <a:lvl5pPr marL="2078838" indent="-230982">
              <a:defRPr>
                <a:solidFill>
                  <a:schemeClr val="tx1"/>
                </a:solidFill>
                <a:latin typeface="Calibri" panose="020F0502020204030204" pitchFamily="34" charset="0"/>
                <a:cs typeface="Arial" panose="020B0604020202020204" pitchFamily="34" charset="0"/>
              </a:defRPr>
            </a:lvl5pPr>
            <a:lvl6pPr marL="2540801" indent="-230982"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3002765" indent="-230982"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64729" indent="-230982"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926695" indent="-230982"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defTabSz="924038">
              <a:defRPr/>
            </a:pPr>
            <a:fld id="{34733D2F-F345-4BFB-B467-566FCD470BA4}" type="slidenum">
              <a:rPr lang="tr-TR" altLang="en-US">
                <a:solidFill>
                  <a:prstClr val="black"/>
                </a:solidFill>
              </a:rPr>
              <a:pPr defTabSz="924038">
                <a:defRPr/>
              </a:pPr>
              <a:t>10</a:t>
            </a:fld>
            <a:endParaRPr lang="tr-TR" altLang="en-US">
              <a:solidFill>
                <a:prstClr val="black"/>
              </a:solidFill>
            </a:endParaRPr>
          </a:p>
        </p:txBody>
      </p:sp>
    </p:spTree>
    <p:extLst>
      <p:ext uri="{BB962C8B-B14F-4D97-AF65-F5344CB8AC3E}">
        <p14:creationId xmlns:p14="http://schemas.microsoft.com/office/powerpoint/2010/main" val="140807963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ayt Görüntüsü Yer Tutucus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3316"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50691" indent="-288727">
              <a:defRPr>
                <a:solidFill>
                  <a:schemeClr val="tx1"/>
                </a:solidFill>
                <a:latin typeface="Calibri" panose="020F0502020204030204" pitchFamily="34" charset="0"/>
                <a:cs typeface="Arial" panose="020B0604020202020204" pitchFamily="34" charset="0"/>
              </a:defRPr>
            </a:lvl2pPr>
            <a:lvl3pPr marL="1154909" indent="-230982">
              <a:defRPr>
                <a:solidFill>
                  <a:schemeClr val="tx1"/>
                </a:solidFill>
                <a:latin typeface="Calibri" panose="020F0502020204030204" pitchFamily="34" charset="0"/>
                <a:cs typeface="Arial" panose="020B0604020202020204" pitchFamily="34" charset="0"/>
              </a:defRPr>
            </a:lvl3pPr>
            <a:lvl4pPr marL="1616874" indent="-230982">
              <a:defRPr>
                <a:solidFill>
                  <a:schemeClr val="tx1"/>
                </a:solidFill>
                <a:latin typeface="Calibri" panose="020F0502020204030204" pitchFamily="34" charset="0"/>
                <a:cs typeface="Arial" panose="020B0604020202020204" pitchFamily="34" charset="0"/>
              </a:defRPr>
            </a:lvl4pPr>
            <a:lvl5pPr marL="2078838" indent="-230982">
              <a:defRPr>
                <a:solidFill>
                  <a:schemeClr val="tx1"/>
                </a:solidFill>
                <a:latin typeface="Calibri" panose="020F0502020204030204" pitchFamily="34" charset="0"/>
                <a:cs typeface="Arial" panose="020B0604020202020204" pitchFamily="34" charset="0"/>
              </a:defRPr>
            </a:lvl5pPr>
            <a:lvl6pPr marL="2540801" indent="-230982"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3002765" indent="-230982"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64729" indent="-230982"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926695" indent="-230982"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defTabSz="924038">
              <a:defRPr/>
            </a:pPr>
            <a:fld id="{34733D2F-F345-4BFB-B467-566FCD470BA4}" type="slidenum">
              <a:rPr lang="tr-TR" altLang="en-US">
                <a:solidFill>
                  <a:prstClr val="black"/>
                </a:solidFill>
              </a:rPr>
              <a:pPr defTabSz="924038">
                <a:defRPr/>
              </a:pPr>
              <a:t>11</a:t>
            </a:fld>
            <a:endParaRPr lang="tr-TR" altLang="en-US">
              <a:solidFill>
                <a:prstClr val="black"/>
              </a:solidFill>
            </a:endParaRPr>
          </a:p>
        </p:txBody>
      </p:sp>
    </p:spTree>
    <p:extLst>
      <p:ext uri="{BB962C8B-B14F-4D97-AF65-F5344CB8AC3E}">
        <p14:creationId xmlns:p14="http://schemas.microsoft.com/office/powerpoint/2010/main" val="243045753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ayt Görüntüsü Yer Tutucus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3316"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50691" indent="-288727">
              <a:defRPr>
                <a:solidFill>
                  <a:schemeClr val="tx1"/>
                </a:solidFill>
                <a:latin typeface="Calibri" panose="020F0502020204030204" pitchFamily="34" charset="0"/>
                <a:cs typeface="Arial" panose="020B0604020202020204" pitchFamily="34" charset="0"/>
              </a:defRPr>
            </a:lvl2pPr>
            <a:lvl3pPr marL="1154909" indent="-230982">
              <a:defRPr>
                <a:solidFill>
                  <a:schemeClr val="tx1"/>
                </a:solidFill>
                <a:latin typeface="Calibri" panose="020F0502020204030204" pitchFamily="34" charset="0"/>
                <a:cs typeface="Arial" panose="020B0604020202020204" pitchFamily="34" charset="0"/>
              </a:defRPr>
            </a:lvl3pPr>
            <a:lvl4pPr marL="1616874" indent="-230982">
              <a:defRPr>
                <a:solidFill>
                  <a:schemeClr val="tx1"/>
                </a:solidFill>
                <a:latin typeface="Calibri" panose="020F0502020204030204" pitchFamily="34" charset="0"/>
                <a:cs typeface="Arial" panose="020B0604020202020204" pitchFamily="34" charset="0"/>
              </a:defRPr>
            </a:lvl4pPr>
            <a:lvl5pPr marL="2078838" indent="-230982">
              <a:defRPr>
                <a:solidFill>
                  <a:schemeClr val="tx1"/>
                </a:solidFill>
                <a:latin typeface="Calibri" panose="020F0502020204030204" pitchFamily="34" charset="0"/>
                <a:cs typeface="Arial" panose="020B0604020202020204" pitchFamily="34" charset="0"/>
              </a:defRPr>
            </a:lvl5pPr>
            <a:lvl6pPr marL="2540801" indent="-230982"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3002765" indent="-230982"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64729" indent="-230982"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926695" indent="-230982"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defTabSz="924038">
              <a:defRPr/>
            </a:pPr>
            <a:fld id="{34733D2F-F345-4BFB-B467-566FCD470BA4}" type="slidenum">
              <a:rPr lang="tr-TR" altLang="en-US">
                <a:solidFill>
                  <a:prstClr val="black"/>
                </a:solidFill>
              </a:rPr>
              <a:pPr defTabSz="924038">
                <a:defRPr/>
              </a:pPr>
              <a:t>12</a:t>
            </a:fld>
            <a:endParaRPr lang="tr-TR" altLang="en-US">
              <a:solidFill>
                <a:prstClr val="black"/>
              </a:solidFill>
            </a:endParaRPr>
          </a:p>
        </p:txBody>
      </p:sp>
    </p:spTree>
    <p:extLst>
      <p:ext uri="{BB962C8B-B14F-4D97-AF65-F5344CB8AC3E}">
        <p14:creationId xmlns:p14="http://schemas.microsoft.com/office/powerpoint/2010/main" val="65555578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ayt Görüntüsü Yer Tutucus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3316"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50691" indent="-288727">
              <a:defRPr>
                <a:solidFill>
                  <a:schemeClr val="tx1"/>
                </a:solidFill>
                <a:latin typeface="Calibri" panose="020F0502020204030204" pitchFamily="34" charset="0"/>
                <a:cs typeface="Arial" panose="020B0604020202020204" pitchFamily="34" charset="0"/>
              </a:defRPr>
            </a:lvl2pPr>
            <a:lvl3pPr marL="1154909" indent="-230982">
              <a:defRPr>
                <a:solidFill>
                  <a:schemeClr val="tx1"/>
                </a:solidFill>
                <a:latin typeface="Calibri" panose="020F0502020204030204" pitchFamily="34" charset="0"/>
                <a:cs typeface="Arial" panose="020B0604020202020204" pitchFamily="34" charset="0"/>
              </a:defRPr>
            </a:lvl3pPr>
            <a:lvl4pPr marL="1616874" indent="-230982">
              <a:defRPr>
                <a:solidFill>
                  <a:schemeClr val="tx1"/>
                </a:solidFill>
                <a:latin typeface="Calibri" panose="020F0502020204030204" pitchFamily="34" charset="0"/>
                <a:cs typeface="Arial" panose="020B0604020202020204" pitchFamily="34" charset="0"/>
              </a:defRPr>
            </a:lvl4pPr>
            <a:lvl5pPr marL="2078838" indent="-230982">
              <a:defRPr>
                <a:solidFill>
                  <a:schemeClr val="tx1"/>
                </a:solidFill>
                <a:latin typeface="Calibri" panose="020F0502020204030204" pitchFamily="34" charset="0"/>
                <a:cs typeface="Arial" panose="020B0604020202020204" pitchFamily="34" charset="0"/>
              </a:defRPr>
            </a:lvl5pPr>
            <a:lvl6pPr marL="2540801" indent="-230982"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3002765" indent="-230982"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64729" indent="-230982"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926695" indent="-230982"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defTabSz="924038">
              <a:defRPr/>
            </a:pPr>
            <a:fld id="{34733D2F-F345-4BFB-B467-566FCD470BA4}" type="slidenum">
              <a:rPr lang="tr-TR" altLang="en-US">
                <a:solidFill>
                  <a:prstClr val="black"/>
                </a:solidFill>
              </a:rPr>
              <a:pPr defTabSz="924038">
                <a:defRPr/>
              </a:pPr>
              <a:t>13</a:t>
            </a:fld>
            <a:endParaRPr lang="tr-TR" altLang="en-US">
              <a:solidFill>
                <a:prstClr val="black"/>
              </a:solidFill>
            </a:endParaRPr>
          </a:p>
        </p:txBody>
      </p:sp>
    </p:spTree>
    <p:extLst>
      <p:ext uri="{BB962C8B-B14F-4D97-AF65-F5344CB8AC3E}">
        <p14:creationId xmlns:p14="http://schemas.microsoft.com/office/powerpoint/2010/main" val="17220153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ayt Görüntüsü Yer Tutucus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3316"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50691" indent="-288727">
              <a:defRPr>
                <a:solidFill>
                  <a:schemeClr val="tx1"/>
                </a:solidFill>
                <a:latin typeface="Calibri" panose="020F0502020204030204" pitchFamily="34" charset="0"/>
                <a:cs typeface="Arial" panose="020B0604020202020204" pitchFamily="34" charset="0"/>
              </a:defRPr>
            </a:lvl2pPr>
            <a:lvl3pPr marL="1154909" indent="-230982">
              <a:defRPr>
                <a:solidFill>
                  <a:schemeClr val="tx1"/>
                </a:solidFill>
                <a:latin typeface="Calibri" panose="020F0502020204030204" pitchFamily="34" charset="0"/>
                <a:cs typeface="Arial" panose="020B0604020202020204" pitchFamily="34" charset="0"/>
              </a:defRPr>
            </a:lvl3pPr>
            <a:lvl4pPr marL="1616874" indent="-230982">
              <a:defRPr>
                <a:solidFill>
                  <a:schemeClr val="tx1"/>
                </a:solidFill>
                <a:latin typeface="Calibri" panose="020F0502020204030204" pitchFamily="34" charset="0"/>
                <a:cs typeface="Arial" panose="020B0604020202020204" pitchFamily="34" charset="0"/>
              </a:defRPr>
            </a:lvl4pPr>
            <a:lvl5pPr marL="2078838" indent="-230982">
              <a:defRPr>
                <a:solidFill>
                  <a:schemeClr val="tx1"/>
                </a:solidFill>
                <a:latin typeface="Calibri" panose="020F0502020204030204" pitchFamily="34" charset="0"/>
                <a:cs typeface="Arial" panose="020B0604020202020204" pitchFamily="34" charset="0"/>
              </a:defRPr>
            </a:lvl5pPr>
            <a:lvl6pPr marL="2540801" indent="-230982"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3002765" indent="-230982"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64729" indent="-230982"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926695" indent="-230982"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defTabSz="924038">
              <a:defRPr/>
            </a:pPr>
            <a:fld id="{34733D2F-F345-4BFB-B467-566FCD470BA4}" type="slidenum">
              <a:rPr lang="tr-TR" altLang="en-US">
                <a:solidFill>
                  <a:prstClr val="black"/>
                </a:solidFill>
              </a:rPr>
              <a:pPr defTabSz="924038">
                <a:defRPr/>
              </a:pPr>
              <a:t>14</a:t>
            </a:fld>
            <a:endParaRPr lang="tr-TR" altLang="en-US">
              <a:solidFill>
                <a:prstClr val="black"/>
              </a:solidFill>
            </a:endParaRPr>
          </a:p>
        </p:txBody>
      </p:sp>
    </p:spTree>
    <p:extLst>
      <p:ext uri="{BB962C8B-B14F-4D97-AF65-F5344CB8AC3E}">
        <p14:creationId xmlns:p14="http://schemas.microsoft.com/office/powerpoint/2010/main" val="307519829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ayt Görüntüsü Yer Tutucus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3316"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50691" indent="-288727">
              <a:defRPr>
                <a:solidFill>
                  <a:schemeClr val="tx1"/>
                </a:solidFill>
                <a:latin typeface="Calibri" panose="020F0502020204030204" pitchFamily="34" charset="0"/>
                <a:cs typeface="Arial" panose="020B0604020202020204" pitchFamily="34" charset="0"/>
              </a:defRPr>
            </a:lvl2pPr>
            <a:lvl3pPr marL="1154909" indent="-230982">
              <a:defRPr>
                <a:solidFill>
                  <a:schemeClr val="tx1"/>
                </a:solidFill>
                <a:latin typeface="Calibri" panose="020F0502020204030204" pitchFamily="34" charset="0"/>
                <a:cs typeface="Arial" panose="020B0604020202020204" pitchFamily="34" charset="0"/>
              </a:defRPr>
            </a:lvl3pPr>
            <a:lvl4pPr marL="1616874" indent="-230982">
              <a:defRPr>
                <a:solidFill>
                  <a:schemeClr val="tx1"/>
                </a:solidFill>
                <a:latin typeface="Calibri" panose="020F0502020204030204" pitchFamily="34" charset="0"/>
                <a:cs typeface="Arial" panose="020B0604020202020204" pitchFamily="34" charset="0"/>
              </a:defRPr>
            </a:lvl4pPr>
            <a:lvl5pPr marL="2078838" indent="-230982">
              <a:defRPr>
                <a:solidFill>
                  <a:schemeClr val="tx1"/>
                </a:solidFill>
                <a:latin typeface="Calibri" panose="020F0502020204030204" pitchFamily="34" charset="0"/>
                <a:cs typeface="Arial" panose="020B0604020202020204" pitchFamily="34" charset="0"/>
              </a:defRPr>
            </a:lvl5pPr>
            <a:lvl6pPr marL="2540801" indent="-230982"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3002765" indent="-230982"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64729" indent="-230982"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926695" indent="-230982"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defTabSz="924038">
              <a:defRPr/>
            </a:pPr>
            <a:fld id="{34733D2F-F345-4BFB-B467-566FCD470BA4}" type="slidenum">
              <a:rPr lang="tr-TR" altLang="en-US">
                <a:solidFill>
                  <a:prstClr val="black"/>
                </a:solidFill>
              </a:rPr>
              <a:pPr defTabSz="924038">
                <a:defRPr/>
              </a:pPr>
              <a:t>15</a:t>
            </a:fld>
            <a:endParaRPr lang="tr-TR" altLang="en-US">
              <a:solidFill>
                <a:prstClr val="black"/>
              </a:solidFill>
            </a:endParaRPr>
          </a:p>
        </p:txBody>
      </p:sp>
    </p:spTree>
    <p:extLst>
      <p:ext uri="{BB962C8B-B14F-4D97-AF65-F5344CB8AC3E}">
        <p14:creationId xmlns:p14="http://schemas.microsoft.com/office/powerpoint/2010/main" val="416732534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ayt Görüntüsü Yer Tutucus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tr-TR" altLang="en-US" dirty="0"/>
              <a:t>İsviçre: Bu ürünlerden zeytinyağı ve üzüm bakımından 4 satır üründe tarife kontenjanı çerçevesinde % 100 gümrük vergisi indirimi,  27 satır üründe ise miktar sınırlaması olmaksızın % 100 gümrük vergisi indirimi temin edilmiştir. </a:t>
            </a:r>
          </a:p>
          <a:p>
            <a:endParaRPr lang="tr-TR" altLang="en-US" dirty="0"/>
          </a:p>
          <a:p>
            <a:r>
              <a:rPr lang="tr-TR" altLang="en-US" dirty="0"/>
              <a:t>Türkiye: Buna mukabil, İsviçre'ye taviz tanınması öngörülen (halihazırda İthalat Rejimi kapsamında sıfır gümrük vergisine tabi olan 3 adet ürün hariç) toplam 22 satır üründe, hepsi tarife kontenjanı kapsamında olmak üzere 19 adet üründe % 50 gümrük vergisi indirimi, sadece peynir, tereyağı ve hayvan yeminde % 100 gümrük vergisi muafiyeti öngörülmektedir.</a:t>
            </a:r>
            <a:endParaRPr lang="en-US" altLang="en-US" dirty="0"/>
          </a:p>
        </p:txBody>
      </p:sp>
      <p:sp>
        <p:nvSpPr>
          <p:cNvPr id="13316"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50691" indent="-288727">
              <a:defRPr>
                <a:solidFill>
                  <a:schemeClr val="tx1"/>
                </a:solidFill>
                <a:latin typeface="Calibri" panose="020F0502020204030204" pitchFamily="34" charset="0"/>
                <a:cs typeface="Arial" panose="020B0604020202020204" pitchFamily="34" charset="0"/>
              </a:defRPr>
            </a:lvl2pPr>
            <a:lvl3pPr marL="1154909" indent="-230982">
              <a:defRPr>
                <a:solidFill>
                  <a:schemeClr val="tx1"/>
                </a:solidFill>
                <a:latin typeface="Calibri" panose="020F0502020204030204" pitchFamily="34" charset="0"/>
                <a:cs typeface="Arial" panose="020B0604020202020204" pitchFamily="34" charset="0"/>
              </a:defRPr>
            </a:lvl3pPr>
            <a:lvl4pPr marL="1616874" indent="-230982">
              <a:defRPr>
                <a:solidFill>
                  <a:schemeClr val="tx1"/>
                </a:solidFill>
                <a:latin typeface="Calibri" panose="020F0502020204030204" pitchFamily="34" charset="0"/>
                <a:cs typeface="Arial" panose="020B0604020202020204" pitchFamily="34" charset="0"/>
              </a:defRPr>
            </a:lvl4pPr>
            <a:lvl5pPr marL="2078838" indent="-230982">
              <a:defRPr>
                <a:solidFill>
                  <a:schemeClr val="tx1"/>
                </a:solidFill>
                <a:latin typeface="Calibri" panose="020F0502020204030204" pitchFamily="34" charset="0"/>
                <a:cs typeface="Arial" panose="020B0604020202020204" pitchFamily="34" charset="0"/>
              </a:defRPr>
            </a:lvl5pPr>
            <a:lvl6pPr marL="2540801" indent="-230982"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3002765" indent="-230982"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64729" indent="-230982"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926695" indent="-230982"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defTabSz="924038">
              <a:defRPr/>
            </a:pPr>
            <a:fld id="{34733D2F-F345-4BFB-B467-566FCD470BA4}" type="slidenum">
              <a:rPr lang="tr-TR" altLang="en-US">
                <a:solidFill>
                  <a:prstClr val="black"/>
                </a:solidFill>
              </a:rPr>
              <a:pPr defTabSz="924038">
                <a:defRPr/>
              </a:pPr>
              <a:t>16</a:t>
            </a:fld>
            <a:endParaRPr lang="tr-TR" altLang="en-US">
              <a:solidFill>
                <a:prstClr val="black"/>
              </a:solidFill>
            </a:endParaRPr>
          </a:p>
        </p:txBody>
      </p:sp>
    </p:spTree>
    <p:extLst>
      <p:ext uri="{BB962C8B-B14F-4D97-AF65-F5344CB8AC3E}">
        <p14:creationId xmlns:p14="http://schemas.microsoft.com/office/powerpoint/2010/main" val="98789961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ayt Görüntüsü Yer Tutucus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3316"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598" indent="-285614">
              <a:defRPr>
                <a:solidFill>
                  <a:schemeClr val="tx1"/>
                </a:solidFill>
                <a:latin typeface="Calibri" panose="020F0502020204030204" pitchFamily="34" charset="0"/>
                <a:cs typeface="Arial" panose="020B0604020202020204" pitchFamily="34" charset="0"/>
              </a:defRPr>
            </a:lvl2pPr>
            <a:lvl3pPr marL="1142457" indent="-228492">
              <a:defRPr>
                <a:solidFill>
                  <a:schemeClr val="tx1"/>
                </a:solidFill>
                <a:latin typeface="Calibri" panose="020F0502020204030204" pitchFamily="34" charset="0"/>
                <a:cs typeface="Arial" panose="020B0604020202020204" pitchFamily="34" charset="0"/>
              </a:defRPr>
            </a:lvl3pPr>
            <a:lvl4pPr marL="1599440" indent="-228492">
              <a:defRPr>
                <a:solidFill>
                  <a:schemeClr val="tx1"/>
                </a:solidFill>
                <a:latin typeface="Calibri" panose="020F0502020204030204" pitchFamily="34" charset="0"/>
                <a:cs typeface="Arial" panose="020B0604020202020204" pitchFamily="34" charset="0"/>
              </a:defRPr>
            </a:lvl4pPr>
            <a:lvl5pPr marL="2056423" indent="-228492">
              <a:defRPr>
                <a:solidFill>
                  <a:schemeClr val="tx1"/>
                </a:solidFill>
                <a:latin typeface="Calibri" panose="020F0502020204030204" pitchFamily="34" charset="0"/>
                <a:cs typeface="Arial" panose="020B0604020202020204" pitchFamily="34" charset="0"/>
              </a:defRPr>
            </a:lvl5pPr>
            <a:lvl6pPr marL="2513405" indent="-228492"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0388" indent="-228492"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7371" indent="-228492"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4354" indent="-228492"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defTabSz="914073">
              <a:defRPr/>
            </a:pPr>
            <a:fld id="{34733D2F-F345-4BFB-B467-566FCD470BA4}" type="slidenum">
              <a:rPr lang="tr-TR" altLang="en-US">
                <a:solidFill>
                  <a:prstClr val="black"/>
                </a:solidFill>
              </a:rPr>
              <a:pPr defTabSz="914073">
                <a:defRPr/>
              </a:pPr>
              <a:t>17</a:t>
            </a:fld>
            <a:endParaRPr lang="tr-TR" altLang="en-US">
              <a:solidFill>
                <a:prstClr val="black"/>
              </a:solidFill>
            </a:endParaRPr>
          </a:p>
        </p:txBody>
      </p:sp>
    </p:spTree>
    <p:extLst>
      <p:ext uri="{BB962C8B-B14F-4D97-AF65-F5344CB8AC3E}">
        <p14:creationId xmlns:p14="http://schemas.microsoft.com/office/powerpoint/2010/main" val="1284287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ayt Görüntüsü Yer Tutucus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3316"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50691" indent="-288727">
              <a:defRPr>
                <a:solidFill>
                  <a:schemeClr val="tx1"/>
                </a:solidFill>
                <a:latin typeface="Calibri" panose="020F0502020204030204" pitchFamily="34" charset="0"/>
                <a:cs typeface="Arial" panose="020B0604020202020204" pitchFamily="34" charset="0"/>
              </a:defRPr>
            </a:lvl2pPr>
            <a:lvl3pPr marL="1154909" indent="-230982">
              <a:defRPr>
                <a:solidFill>
                  <a:schemeClr val="tx1"/>
                </a:solidFill>
                <a:latin typeface="Calibri" panose="020F0502020204030204" pitchFamily="34" charset="0"/>
                <a:cs typeface="Arial" panose="020B0604020202020204" pitchFamily="34" charset="0"/>
              </a:defRPr>
            </a:lvl3pPr>
            <a:lvl4pPr marL="1616874" indent="-230982">
              <a:defRPr>
                <a:solidFill>
                  <a:schemeClr val="tx1"/>
                </a:solidFill>
                <a:latin typeface="Calibri" panose="020F0502020204030204" pitchFamily="34" charset="0"/>
                <a:cs typeface="Arial" panose="020B0604020202020204" pitchFamily="34" charset="0"/>
              </a:defRPr>
            </a:lvl4pPr>
            <a:lvl5pPr marL="2078838" indent="-230982">
              <a:defRPr>
                <a:solidFill>
                  <a:schemeClr val="tx1"/>
                </a:solidFill>
                <a:latin typeface="Calibri" panose="020F0502020204030204" pitchFamily="34" charset="0"/>
                <a:cs typeface="Arial" panose="020B0604020202020204" pitchFamily="34" charset="0"/>
              </a:defRPr>
            </a:lvl5pPr>
            <a:lvl6pPr marL="2540801" indent="-230982"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3002765" indent="-230982"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64729" indent="-230982"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926695" indent="-230982"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defTabSz="924038">
              <a:defRPr/>
            </a:pPr>
            <a:fld id="{34733D2F-F345-4BFB-B467-566FCD470BA4}" type="slidenum">
              <a:rPr lang="tr-TR" altLang="en-US">
                <a:solidFill>
                  <a:prstClr val="black"/>
                </a:solidFill>
              </a:rPr>
              <a:pPr defTabSz="924038">
                <a:defRPr/>
              </a:pPr>
              <a:t>2</a:t>
            </a:fld>
            <a:endParaRPr lang="tr-TR" altLang="en-US">
              <a:solidFill>
                <a:prstClr val="black"/>
              </a:solidFill>
            </a:endParaRPr>
          </a:p>
        </p:txBody>
      </p:sp>
    </p:spTree>
    <p:extLst>
      <p:ext uri="{BB962C8B-B14F-4D97-AF65-F5344CB8AC3E}">
        <p14:creationId xmlns:p14="http://schemas.microsoft.com/office/powerpoint/2010/main" val="25317337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ayt Görüntüsü Yer Tutucus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3316"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50691" indent="-288727">
              <a:defRPr>
                <a:solidFill>
                  <a:schemeClr val="tx1"/>
                </a:solidFill>
                <a:latin typeface="Calibri" panose="020F0502020204030204" pitchFamily="34" charset="0"/>
                <a:cs typeface="Arial" panose="020B0604020202020204" pitchFamily="34" charset="0"/>
              </a:defRPr>
            </a:lvl2pPr>
            <a:lvl3pPr marL="1154909" indent="-230982">
              <a:defRPr>
                <a:solidFill>
                  <a:schemeClr val="tx1"/>
                </a:solidFill>
                <a:latin typeface="Calibri" panose="020F0502020204030204" pitchFamily="34" charset="0"/>
                <a:cs typeface="Arial" panose="020B0604020202020204" pitchFamily="34" charset="0"/>
              </a:defRPr>
            </a:lvl3pPr>
            <a:lvl4pPr marL="1616874" indent="-230982">
              <a:defRPr>
                <a:solidFill>
                  <a:schemeClr val="tx1"/>
                </a:solidFill>
                <a:latin typeface="Calibri" panose="020F0502020204030204" pitchFamily="34" charset="0"/>
                <a:cs typeface="Arial" panose="020B0604020202020204" pitchFamily="34" charset="0"/>
              </a:defRPr>
            </a:lvl4pPr>
            <a:lvl5pPr marL="2078838" indent="-230982">
              <a:defRPr>
                <a:solidFill>
                  <a:schemeClr val="tx1"/>
                </a:solidFill>
                <a:latin typeface="Calibri" panose="020F0502020204030204" pitchFamily="34" charset="0"/>
                <a:cs typeface="Arial" panose="020B0604020202020204" pitchFamily="34" charset="0"/>
              </a:defRPr>
            </a:lvl5pPr>
            <a:lvl6pPr marL="2540801" indent="-230982"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3002765" indent="-230982"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64729" indent="-230982"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926695" indent="-230982"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marL="0" marR="0" lvl="0" indent="0" algn="r" defTabSz="924038" rtl="0" eaLnBrk="0" fontAlgn="base" latinLnBrk="0" hangingPunct="0">
              <a:lnSpc>
                <a:spcPct val="100000"/>
              </a:lnSpc>
              <a:spcBef>
                <a:spcPct val="0"/>
              </a:spcBef>
              <a:spcAft>
                <a:spcPct val="0"/>
              </a:spcAft>
              <a:buClrTx/>
              <a:buSzTx/>
              <a:buFontTx/>
              <a:buNone/>
              <a:tabLst/>
              <a:defRPr/>
            </a:pPr>
            <a:fld id="{34733D2F-F345-4BFB-B467-566FCD470BA4}" type="slidenum">
              <a:rPr kumimoji="0" lang="tr-TR"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24038" rtl="0" eaLnBrk="0" fontAlgn="base" latinLnBrk="0" hangingPunct="0">
                <a:lnSpc>
                  <a:spcPct val="100000"/>
                </a:lnSpc>
                <a:spcBef>
                  <a:spcPct val="0"/>
                </a:spcBef>
                <a:spcAft>
                  <a:spcPct val="0"/>
                </a:spcAft>
                <a:buClrTx/>
                <a:buSzTx/>
                <a:buFontTx/>
                <a:buNone/>
                <a:tabLst/>
                <a:defRPr/>
              </a:pPr>
              <a:t>3</a:t>
            </a:fld>
            <a:endParaRPr kumimoji="0" lang="tr-TR"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197498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ayt Görüntüsü Yer Tutucus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tr-TR" altLang="en-US" dirty="0"/>
              <a:t>Türkiye: </a:t>
            </a:r>
            <a:r>
              <a:rPr lang="tr-TR" altLang="en-US" dirty="0" err="1"/>
              <a:t>ihr</a:t>
            </a:r>
            <a:r>
              <a:rPr lang="tr-TR" altLang="en-US" dirty="0"/>
              <a:t>: 14 </a:t>
            </a:r>
            <a:r>
              <a:rPr lang="tr-TR" altLang="en-US" dirty="0" err="1"/>
              <a:t>ith</a:t>
            </a:r>
            <a:r>
              <a:rPr lang="tr-TR" altLang="en-US" dirty="0"/>
              <a:t>: 25</a:t>
            </a:r>
            <a:endParaRPr lang="en-US" altLang="en-US" dirty="0"/>
          </a:p>
        </p:txBody>
      </p:sp>
      <p:sp>
        <p:nvSpPr>
          <p:cNvPr id="13316"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50691" indent="-288727">
              <a:defRPr>
                <a:solidFill>
                  <a:schemeClr val="tx1"/>
                </a:solidFill>
                <a:latin typeface="Calibri" panose="020F0502020204030204" pitchFamily="34" charset="0"/>
                <a:cs typeface="Arial" panose="020B0604020202020204" pitchFamily="34" charset="0"/>
              </a:defRPr>
            </a:lvl2pPr>
            <a:lvl3pPr marL="1154909" indent="-230982">
              <a:defRPr>
                <a:solidFill>
                  <a:schemeClr val="tx1"/>
                </a:solidFill>
                <a:latin typeface="Calibri" panose="020F0502020204030204" pitchFamily="34" charset="0"/>
                <a:cs typeface="Arial" panose="020B0604020202020204" pitchFamily="34" charset="0"/>
              </a:defRPr>
            </a:lvl3pPr>
            <a:lvl4pPr marL="1616874" indent="-230982">
              <a:defRPr>
                <a:solidFill>
                  <a:schemeClr val="tx1"/>
                </a:solidFill>
                <a:latin typeface="Calibri" panose="020F0502020204030204" pitchFamily="34" charset="0"/>
                <a:cs typeface="Arial" panose="020B0604020202020204" pitchFamily="34" charset="0"/>
              </a:defRPr>
            </a:lvl4pPr>
            <a:lvl5pPr marL="2078838" indent="-230982">
              <a:defRPr>
                <a:solidFill>
                  <a:schemeClr val="tx1"/>
                </a:solidFill>
                <a:latin typeface="Calibri" panose="020F0502020204030204" pitchFamily="34" charset="0"/>
                <a:cs typeface="Arial" panose="020B0604020202020204" pitchFamily="34" charset="0"/>
              </a:defRPr>
            </a:lvl5pPr>
            <a:lvl6pPr marL="2540801" indent="-230982"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3002765" indent="-230982"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64729" indent="-230982"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926695" indent="-230982"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defTabSz="924038">
              <a:defRPr/>
            </a:pPr>
            <a:fld id="{34733D2F-F345-4BFB-B467-566FCD470BA4}" type="slidenum">
              <a:rPr lang="tr-TR" altLang="en-US">
                <a:solidFill>
                  <a:prstClr val="black"/>
                </a:solidFill>
              </a:rPr>
              <a:pPr defTabSz="924038">
                <a:defRPr/>
              </a:pPr>
              <a:t>4</a:t>
            </a:fld>
            <a:endParaRPr lang="tr-TR" altLang="en-US">
              <a:solidFill>
                <a:prstClr val="black"/>
              </a:solidFill>
            </a:endParaRPr>
          </a:p>
        </p:txBody>
      </p:sp>
    </p:spTree>
    <p:extLst>
      <p:ext uri="{BB962C8B-B14F-4D97-AF65-F5344CB8AC3E}">
        <p14:creationId xmlns:p14="http://schemas.microsoft.com/office/powerpoint/2010/main" val="15092284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ayt Görüntüsü Yer Tutucus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tr-TR" altLang="en-US" dirty="0"/>
              <a:t>Türkiye: </a:t>
            </a:r>
            <a:r>
              <a:rPr lang="tr-TR" altLang="en-US" dirty="0" err="1"/>
              <a:t>ihr</a:t>
            </a:r>
            <a:r>
              <a:rPr lang="tr-TR" altLang="en-US" dirty="0"/>
              <a:t>: 13 </a:t>
            </a:r>
            <a:r>
              <a:rPr lang="tr-TR" altLang="en-US" err="1"/>
              <a:t>ith</a:t>
            </a:r>
            <a:r>
              <a:rPr lang="tr-TR" altLang="en-US"/>
              <a:t>:2</a:t>
            </a:r>
            <a:endParaRPr lang="en-US" altLang="en-US" dirty="0"/>
          </a:p>
          <a:p>
            <a:endParaRPr lang="en-US" altLang="en-US" dirty="0"/>
          </a:p>
        </p:txBody>
      </p:sp>
      <p:sp>
        <p:nvSpPr>
          <p:cNvPr id="13316"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50691" indent="-288727">
              <a:defRPr>
                <a:solidFill>
                  <a:schemeClr val="tx1"/>
                </a:solidFill>
                <a:latin typeface="Calibri" panose="020F0502020204030204" pitchFamily="34" charset="0"/>
                <a:cs typeface="Arial" panose="020B0604020202020204" pitchFamily="34" charset="0"/>
              </a:defRPr>
            </a:lvl2pPr>
            <a:lvl3pPr marL="1154909" indent="-230982">
              <a:defRPr>
                <a:solidFill>
                  <a:schemeClr val="tx1"/>
                </a:solidFill>
                <a:latin typeface="Calibri" panose="020F0502020204030204" pitchFamily="34" charset="0"/>
                <a:cs typeface="Arial" panose="020B0604020202020204" pitchFamily="34" charset="0"/>
              </a:defRPr>
            </a:lvl3pPr>
            <a:lvl4pPr marL="1616874" indent="-230982">
              <a:defRPr>
                <a:solidFill>
                  <a:schemeClr val="tx1"/>
                </a:solidFill>
                <a:latin typeface="Calibri" panose="020F0502020204030204" pitchFamily="34" charset="0"/>
                <a:cs typeface="Arial" panose="020B0604020202020204" pitchFamily="34" charset="0"/>
              </a:defRPr>
            </a:lvl4pPr>
            <a:lvl5pPr marL="2078838" indent="-230982">
              <a:defRPr>
                <a:solidFill>
                  <a:schemeClr val="tx1"/>
                </a:solidFill>
                <a:latin typeface="Calibri" panose="020F0502020204030204" pitchFamily="34" charset="0"/>
                <a:cs typeface="Arial" panose="020B0604020202020204" pitchFamily="34" charset="0"/>
              </a:defRPr>
            </a:lvl5pPr>
            <a:lvl6pPr marL="2540801" indent="-230982"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3002765" indent="-230982"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64729" indent="-230982"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926695" indent="-230982"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defTabSz="924038">
              <a:defRPr/>
            </a:pPr>
            <a:fld id="{34733D2F-F345-4BFB-B467-566FCD470BA4}" type="slidenum">
              <a:rPr lang="tr-TR" altLang="en-US">
                <a:solidFill>
                  <a:prstClr val="black"/>
                </a:solidFill>
              </a:rPr>
              <a:pPr defTabSz="924038">
                <a:defRPr/>
              </a:pPr>
              <a:t>5</a:t>
            </a:fld>
            <a:endParaRPr lang="tr-TR" altLang="en-US">
              <a:solidFill>
                <a:prstClr val="black"/>
              </a:solidFill>
            </a:endParaRPr>
          </a:p>
        </p:txBody>
      </p:sp>
    </p:spTree>
    <p:extLst>
      <p:ext uri="{BB962C8B-B14F-4D97-AF65-F5344CB8AC3E}">
        <p14:creationId xmlns:p14="http://schemas.microsoft.com/office/powerpoint/2010/main" val="13859175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ayt Görüntüsü Yer Tutucus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tr-TR" altLang="en-US" dirty="0"/>
              <a:t>Türkiye: </a:t>
            </a:r>
            <a:r>
              <a:rPr lang="tr-TR" altLang="en-US" err="1"/>
              <a:t>ihr</a:t>
            </a:r>
            <a:r>
              <a:rPr lang="tr-TR" altLang="en-US"/>
              <a:t>: </a:t>
            </a:r>
            <a:r>
              <a:rPr lang="tr-TR" altLang="en-US" err="1"/>
              <a:t>ith</a:t>
            </a:r>
            <a:r>
              <a:rPr lang="tr-TR" altLang="en-US"/>
              <a:t>:</a:t>
            </a:r>
            <a:endParaRPr lang="en-US" altLang="en-US" dirty="0"/>
          </a:p>
          <a:p>
            <a:endParaRPr lang="en-US" altLang="en-US" dirty="0"/>
          </a:p>
        </p:txBody>
      </p:sp>
      <p:sp>
        <p:nvSpPr>
          <p:cNvPr id="13316"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50691" indent="-288727">
              <a:defRPr>
                <a:solidFill>
                  <a:schemeClr val="tx1"/>
                </a:solidFill>
                <a:latin typeface="Calibri" panose="020F0502020204030204" pitchFamily="34" charset="0"/>
                <a:cs typeface="Arial" panose="020B0604020202020204" pitchFamily="34" charset="0"/>
              </a:defRPr>
            </a:lvl2pPr>
            <a:lvl3pPr marL="1154909" indent="-230982">
              <a:defRPr>
                <a:solidFill>
                  <a:schemeClr val="tx1"/>
                </a:solidFill>
                <a:latin typeface="Calibri" panose="020F0502020204030204" pitchFamily="34" charset="0"/>
                <a:cs typeface="Arial" panose="020B0604020202020204" pitchFamily="34" charset="0"/>
              </a:defRPr>
            </a:lvl3pPr>
            <a:lvl4pPr marL="1616874" indent="-230982">
              <a:defRPr>
                <a:solidFill>
                  <a:schemeClr val="tx1"/>
                </a:solidFill>
                <a:latin typeface="Calibri" panose="020F0502020204030204" pitchFamily="34" charset="0"/>
                <a:cs typeface="Arial" panose="020B0604020202020204" pitchFamily="34" charset="0"/>
              </a:defRPr>
            </a:lvl4pPr>
            <a:lvl5pPr marL="2078838" indent="-230982">
              <a:defRPr>
                <a:solidFill>
                  <a:schemeClr val="tx1"/>
                </a:solidFill>
                <a:latin typeface="Calibri" panose="020F0502020204030204" pitchFamily="34" charset="0"/>
                <a:cs typeface="Arial" panose="020B0604020202020204" pitchFamily="34" charset="0"/>
              </a:defRPr>
            </a:lvl5pPr>
            <a:lvl6pPr marL="2540801" indent="-230982"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3002765" indent="-230982"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64729" indent="-230982"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926695" indent="-230982"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defTabSz="924038">
              <a:defRPr/>
            </a:pPr>
            <a:fld id="{34733D2F-F345-4BFB-B467-566FCD470BA4}" type="slidenum">
              <a:rPr lang="tr-TR" altLang="en-US">
                <a:solidFill>
                  <a:prstClr val="black"/>
                </a:solidFill>
              </a:rPr>
              <a:pPr defTabSz="924038">
                <a:defRPr/>
              </a:pPr>
              <a:t>6</a:t>
            </a:fld>
            <a:endParaRPr lang="tr-TR" altLang="en-US">
              <a:solidFill>
                <a:prstClr val="black"/>
              </a:solidFill>
            </a:endParaRPr>
          </a:p>
        </p:txBody>
      </p:sp>
    </p:spTree>
    <p:extLst>
      <p:ext uri="{BB962C8B-B14F-4D97-AF65-F5344CB8AC3E}">
        <p14:creationId xmlns:p14="http://schemas.microsoft.com/office/powerpoint/2010/main" val="349199504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ayt Görüntüsü Yer Tutucus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3316"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50691" indent="-288727">
              <a:defRPr>
                <a:solidFill>
                  <a:schemeClr val="tx1"/>
                </a:solidFill>
                <a:latin typeface="Calibri" panose="020F0502020204030204" pitchFamily="34" charset="0"/>
                <a:cs typeface="Arial" panose="020B0604020202020204" pitchFamily="34" charset="0"/>
              </a:defRPr>
            </a:lvl2pPr>
            <a:lvl3pPr marL="1154909" indent="-230982">
              <a:defRPr>
                <a:solidFill>
                  <a:schemeClr val="tx1"/>
                </a:solidFill>
                <a:latin typeface="Calibri" panose="020F0502020204030204" pitchFamily="34" charset="0"/>
                <a:cs typeface="Arial" panose="020B0604020202020204" pitchFamily="34" charset="0"/>
              </a:defRPr>
            </a:lvl3pPr>
            <a:lvl4pPr marL="1616874" indent="-230982">
              <a:defRPr>
                <a:solidFill>
                  <a:schemeClr val="tx1"/>
                </a:solidFill>
                <a:latin typeface="Calibri" panose="020F0502020204030204" pitchFamily="34" charset="0"/>
                <a:cs typeface="Arial" panose="020B0604020202020204" pitchFamily="34" charset="0"/>
              </a:defRPr>
            </a:lvl4pPr>
            <a:lvl5pPr marL="2078838" indent="-230982">
              <a:defRPr>
                <a:solidFill>
                  <a:schemeClr val="tx1"/>
                </a:solidFill>
                <a:latin typeface="Calibri" panose="020F0502020204030204" pitchFamily="34" charset="0"/>
                <a:cs typeface="Arial" panose="020B0604020202020204" pitchFamily="34" charset="0"/>
              </a:defRPr>
            </a:lvl5pPr>
            <a:lvl6pPr marL="2540801" indent="-230982"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3002765" indent="-230982"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64729" indent="-230982"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926695" indent="-230982"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marL="0" marR="0" lvl="0" indent="0" algn="r" defTabSz="924038" rtl="0" eaLnBrk="0" fontAlgn="base" latinLnBrk="0" hangingPunct="0">
              <a:lnSpc>
                <a:spcPct val="100000"/>
              </a:lnSpc>
              <a:spcBef>
                <a:spcPct val="0"/>
              </a:spcBef>
              <a:spcAft>
                <a:spcPct val="0"/>
              </a:spcAft>
              <a:buClrTx/>
              <a:buSzTx/>
              <a:buFontTx/>
              <a:buNone/>
              <a:tabLst/>
              <a:defRPr/>
            </a:pPr>
            <a:fld id="{34733D2F-F345-4BFB-B467-566FCD470BA4}" type="slidenum">
              <a:rPr kumimoji="0" lang="tr-TR"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24038" rtl="0" eaLnBrk="0" fontAlgn="base" latinLnBrk="0" hangingPunct="0">
                <a:lnSpc>
                  <a:spcPct val="100000"/>
                </a:lnSpc>
                <a:spcBef>
                  <a:spcPct val="0"/>
                </a:spcBef>
                <a:spcAft>
                  <a:spcPct val="0"/>
                </a:spcAft>
                <a:buClrTx/>
                <a:buSzTx/>
                <a:buFontTx/>
                <a:buNone/>
                <a:tabLst/>
                <a:defRPr/>
              </a:pPr>
              <a:t>7</a:t>
            </a:fld>
            <a:endParaRPr kumimoji="0" lang="tr-TR"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144546190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ayt Görüntüsü Yer Tutucus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3316"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50691" indent="-288727">
              <a:defRPr>
                <a:solidFill>
                  <a:schemeClr val="tx1"/>
                </a:solidFill>
                <a:latin typeface="Calibri" panose="020F0502020204030204" pitchFamily="34" charset="0"/>
                <a:cs typeface="Arial" panose="020B0604020202020204" pitchFamily="34" charset="0"/>
              </a:defRPr>
            </a:lvl2pPr>
            <a:lvl3pPr marL="1154909" indent="-230982">
              <a:defRPr>
                <a:solidFill>
                  <a:schemeClr val="tx1"/>
                </a:solidFill>
                <a:latin typeface="Calibri" panose="020F0502020204030204" pitchFamily="34" charset="0"/>
                <a:cs typeface="Arial" panose="020B0604020202020204" pitchFamily="34" charset="0"/>
              </a:defRPr>
            </a:lvl3pPr>
            <a:lvl4pPr marL="1616874" indent="-230982">
              <a:defRPr>
                <a:solidFill>
                  <a:schemeClr val="tx1"/>
                </a:solidFill>
                <a:latin typeface="Calibri" panose="020F0502020204030204" pitchFamily="34" charset="0"/>
                <a:cs typeface="Arial" panose="020B0604020202020204" pitchFamily="34" charset="0"/>
              </a:defRPr>
            </a:lvl4pPr>
            <a:lvl5pPr marL="2078838" indent="-230982">
              <a:defRPr>
                <a:solidFill>
                  <a:schemeClr val="tx1"/>
                </a:solidFill>
                <a:latin typeface="Calibri" panose="020F0502020204030204" pitchFamily="34" charset="0"/>
                <a:cs typeface="Arial" panose="020B0604020202020204" pitchFamily="34" charset="0"/>
              </a:defRPr>
            </a:lvl5pPr>
            <a:lvl6pPr marL="2540801" indent="-230982"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3002765" indent="-230982"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64729" indent="-230982"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926695" indent="-230982"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defTabSz="924038">
              <a:defRPr/>
            </a:pPr>
            <a:fld id="{34733D2F-F345-4BFB-B467-566FCD470BA4}" type="slidenum">
              <a:rPr lang="tr-TR" altLang="en-US">
                <a:solidFill>
                  <a:prstClr val="black"/>
                </a:solidFill>
              </a:rPr>
              <a:pPr defTabSz="924038">
                <a:defRPr/>
              </a:pPr>
              <a:t>8</a:t>
            </a:fld>
            <a:endParaRPr lang="tr-TR" altLang="en-US">
              <a:solidFill>
                <a:prstClr val="black"/>
              </a:solidFill>
            </a:endParaRPr>
          </a:p>
        </p:txBody>
      </p:sp>
    </p:spTree>
    <p:extLst>
      <p:ext uri="{BB962C8B-B14F-4D97-AF65-F5344CB8AC3E}">
        <p14:creationId xmlns:p14="http://schemas.microsoft.com/office/powerpoint/2010/main" val="225354221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ayt Görüntüsü Yer Tutucus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3316"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50691" indent="-288727">
              <a:defRPr>
                <a:solidFill>
                  <a:schemeClr val="tx1"/>
                </a:solidFill>
                <a:latin typeface="Calibri" panose="020F0502020204030204" pitchFamily="34" charset="0"/>
                <a:cs typeface="Arial" panose="020B0604020202020204" pitchFamily="34" charset="0"/>
              </a:defRPr>
            </a:lvl2pPr>
            <a:lvl3pPr marL="1154909" indent="-230982">
              <a:defRPr>
                <a:solidFill>
                  <a:schemeClr val="tx1"/>
                </a:solidFill>
                <a:latin typeface="Calibri" panose="020F0502020204030204" pitchFamily="34" charset="0"/>
                <a:cs typeface="Arial" panose="020B0604020202020204" pitchFamily="34" charset="0"/>
              </a:defRPr>
            </a:lvl3pPr>
            <a:lvl4pPr marL="1616874" indent="-230982">
              <a:defRPr>
                <a:solidFill>
                  <a:schemeClr val="tx1"/>
                </a:solidFill>
                <a:latin typeface="Calibri" panose="020F0502020204030204" pitchFamily="34" charset="0"/>
                <a:cs typeface="Arial" panose="020B0604020202020204" pitchFamily="34" charset="0"/>
              </a:defRPr>
            </a:lvl4pPr>
            <a:lvl5pPr marL="2078838" indent="-230982">
              <a:defRPr>
                <a:solidFill>
                  <a:schemeClr val="tx1"/>
                </a:solidFill>
                <a:latin typeface="Calibri" panose="020F0502020204030204" pitchFamily="34" charset="0"/>
                <a:cs typeface="Arial" panose="020B0604020202020204" pitchFamily="34" charset="0"/>
              </a:defRPr>
            </a:lvl5pPr>
            <a:lvl6pPr marL="2540801" indent="-230982"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3002765" indent="-230982"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64729" indent="-230982"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926695" indent="-230982"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defTabSz="924038">
              <a:defRPr/>
            </a:pPr>
            <a:fld id="{34733D2F-F345-4BFB-B467-566FCD470BA4}" type="slidenum">
              <a:rPr lang="tr-TR" altLang="en-US">
                <a:solidFill>
                  <a:prstClr val="black"/>
                </a:solidFill>
              </a:rPr>
              <a:pPr defTabSz="924038">
                <a:defRPr/>
              </a:pPr>
              <a:t>9</a:t>
            </a:fld>
            <a:endParaRPr lang="tr-TR" altLang="en-US">
              <a:solidFill>
                <a:prstClr val="black"/>
              </a:solidFill>
            </a:endParaRPr>
          </a:p>
        </p:txBody>
      </p:sp>
    </p:spTree>
    <p:extLst>
      <p:ext uri="{BB962C8B-B14F-4D97-AF65-F5344CB8AC3E}">
        <p14:creationId xmlns:p14="http://schemas.microsoft.com/office/powerpoint/2010/main" val="1343092873"/>
      </p:ext>
    </p:extLst>
  </p:cSld>
  <p:clrMapOvr>
    <a:masterClrMapping/>
  </p:clrMapOvr>
</p:notes>
</file>

<file path=ppt/slideLayouts/_rels/slideLayout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tr-TR"/>
              <a:t>Asıl başlık stili için tıklatın</a:t>
            </a:r>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tıklatın</a:t>
            </a:r>
          </a:p>
        </p:txBody>
      </p:sp>
      <p:sp>
        <p:nvSpPr>
          <p:cNvPr id="4" name="Veri Yer Tutucusu 3"/>
          <p:cNvSpPr>
            <a:spLocks noGrp="1"/>
          </p:cNvSpPr>
          <p:nvPr>
            <p:ph type="dt" sz="half" idx="10"/>
          </p:nvPr>
        </p:nvSpPr>
        <p:spPr/>
        <p:txBody>
          <a:bodyPr/>
          <a:lstStyle>
            <a:lvl1pPr>
              <a:defRPr/>
            </a:lvl1pPr>
          </a:lstStyle>
          <a:p>
            <a:pPr>
              <a:defRPr/>
            </a:pPr>
            <a:fld id="{EE4FF68F-E360-4707-9319-953F744EDA28}" type="datetime1">
              <a:rPr lang="tr-TR" smtClean="0"/>
              <a:t>16.03.2022</a:t>
            </a:fld>
            <a:endParaRPr lang="tr-TR"/>
          </a:p>
        </p:txBody>
      </p:sp>
      <p:sp>
        <p:nvSpPr>
          <p:cNvPr id="5" name="Altbilgi Yer Tutucusu 4"/>
          <p:cNvSpPr>
            <a:spLocks noGrp="1"/>
          </p:cNvSpPr>
          <p:nvPr>
            <p:ph type="ftr" sz="quarter" idx="11"/>
          </p:nvPr>
        </p:nvSpPr>
        <p:spPr/>
        <p:txBody>
          <a:bodyPr/>
          <a:lstStyle>
            <a:lvl1pPr>
              <a:defRPr/>
            </a:lvl1pPr>
          </a:lstStyle>
          <a:p>
            <a:pPr>
              <a:defRPr/>
            </a:pPr>
            <a:endParaRPr lang="tr-TR"/>
          </a:p>
        </p:txBody>
      </p:sp>
      <p:sp>
        <p:nvSpPr>
          <p:cNvPr id="7" name="Slayt Numarası Yer Tutucusu 4"/>
          <p:cNvSpPr>
            <a:spLocks noGrp="1"/>
          </p:cNvSpPr>
          <p:nvPr>
            <p:ph type="sldNum" sz="quarter" idx="12"/>
          </p:nvPr>
        </p:nvSpPr>
        <p:spPr>
          <a:xfrm>
            <a:off x="6696397" y="6500366"/>
            <a:ext cx="2133600" cy="313010"/>
          </a:xfrm>
        </p:spPr>
        <p:txBody>
          <a:bodyPr/>
          <a:lstStyle>
            <a:lvl1pPr>
              <a:defRPr sz="1400" b="1">
                <a:solidFill>
                  <a:schemeClr val="bg1"/>
                </a:solidFill>
              </a:defRPr>
            </a:lvl1pPr>
          </a:lstStyle>
          <a:p>
            <a:pPr>
              <a:defRPr/>
            </a:pPr>
            <a:fld id="{9074E7FE-FC70-458F-ACA7-BF7A5BB4D299}" type="slidenum">
              <a:rPr lang="tr-TR" altLang="tr-TR" smtClean="0"/>
              <a:pPr>
                <a:defRPr/>
              </a:pPr>
              <a:t>‹#›</a:t>
            </a:fld>
            <a:endParaRPr lang="tr-TR" altLang="tr-TR" dirty="0"/>
          </a:p>
        </p:txBody>
      </p:sp>
      <p:sp>
        <p:nvSpPr>
          <p:cNvPr id="9" name="Dikdörtgen 8"/>
          <p:cNvSpPr/>
          <p:nvPr userDrawn="1"/>
        </p:nvSpPr>
        <p:spPr>
          <a:xfrm>
            <a:off x="0" y="0"/>
            <a:ext cx="9144000" cy="765175"/>
          </a:xfrm>
          <a:prstGeom prst="rect">
            <a:avLst/>
          </a:prstGeom>
        </p:spPr>
        <p:style>
          <a:lnRef idx="1">
            <a:schemeClr val="accent2"/>
          </a:lnRef>
          <a:fillRef idx="3">
            <a:schemeClr val="accent2"/>
          </a:fillRef>
          <a:effectRef idx="2">
            <a:schemeClr val="accent2"/>
          </a:effectRef>
          <a:fontRef idx="minor">
            <a:schemeClr val="lt1"/>
          </a:fontRef>
        </p:style>
        <p:txBody>
          <a:bodyPr anchor="ctr"/>
          <a:lstStyle/>
          <a:p>
            <a:pPr algn="ctr" eaLnBrk="1" fontAlgn="auto" hangingPunct="1">
              <a:spcBef>
                <a:spcPts val="0"/>
              </a:spcBef>
              <a:spcAft>
                <a:spcPts val="0"/>
              </a:spcAft>
              <a:defRPr/>
            </a:pPr>
            <a:r>
              <a:rPr lang="tr-TR" sz="4000" b="1" dirty="0"/>
              <a:t>T.C. TİCARET BAKANLIĞI</a:t>
            </a:r>
          </a:p>
        </p:txBody>
      </p:sp>
      <p:pic>
        <p:nvPicPr>
          <p:cNvPr id="10" name="Resim 9"/>
          <p:cNvPicPr>
            <a:picLocks noChangeAspect="1"/>
          </p:cNvPicPr>
          <p:nvPr userDrawn="1"/>
        </p:nvPicPr>
        <p:blipFill>
          <a:blip r:embed="rId2" cstate="print">
            <a:extLst>
              <a:ext uri="{BEBA8EAE-BF5A-486C-A8C5-ECC9F3942E4B}">
                <a14:imgProps xmlns:a14="http://schemas.microsoft.com/office/drawing/2010/main">
                  <a14:imgLayer r:embed="rId3">
                    <a14:imgEffect>
                      <a14:backgroundRemoval t="9961" b="89961" l="667" r="100000"/>
                    </a14:imgEffect>
                  </a14:imgLayer>
                </a14:imgProps>
              </a:ext>
              <a:ext uri="{28A0092B-C50C-407E-A947-70E740481C1C}">
                <a14:useLocalDpi xmlns:a14="http://schemas.microsoft.com/office/drawing/2010/main" val="0"/>
              </a:ext>
            </a:extLst>
          </a:blip>
          <a:stretch>
            <a:fillRect/>
          </a:stretch>
        </p:blipFill>
        <p:spPr>
          <a:xfrm>
            <a:off x="-38087" y="-334984"/>
            <a:ext cx="2233823" cy="1626762"/>
          </a:xfrm>
          <a:prstGeom prst="rect">
            <a:avLst/>
          </a:prstGeom>
        </p:spPr>
      </p:pic>
    </p:spTree>
    <p:extLst>
      <p:ext uri="{BB962C8B-B14F-4D97-AF65-F5344CB8AC3E}">
        <p14:creationId xmlns:p14="http://schemas.microsoft.com/office/powerpoint/2010/main" val="9393216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a:t>Asıl başlık stili için tıklatın</a:t>
            </a:r>
          </a:p>
        </p:txBody>
      </p:sp>
      <p:sp>
        <p:nvSpPr>
          <p:cNvPr id="3" name="Resim Yer Tutucusu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tr-TR" noProof="0"/>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Veri Yer Tutucusu 3"/>
          <p:cNvSpPr>
            <a:spLocks noGrp="1"/>
          </p:cNvSpPr>
          <p:nvPr>
            <p:ph type="dt" sz="half" idx="10"/>
          </p:nvPr>
        </p:nvSpPr>
        <p:spPr/>
        <p:txBody>
          <a:bodyPr/>
          <a:lstStyle>
            <a:lvl1pPr>
              <a:defRPr/>
            </a:lvl1pPr>
          </a:lstStyle>
          <a:p>
            <a:pPr>
              <a:defRPr/>
            </a:pPr>
            <a:fld id="{49FB521C-2187-44F5-9E03-475C76E1D682}" type="datetime1">
              <a:rPr lang="tr-TR" smtClean="0"/>
              <a:t>16.03.2022</a:t>
            </a:fld>
            <a:endParaRPr lang="tr-TR"/>
          </a:p>
        </p:txBody>
      </p:sp>
      <p:sp>
        <p:nvSpPr>
          <p:cNvPr id="6" name="Altbilgi Yer Tutucusu 4"/>
          <p:cNvSpPr>
            <a:spLocks noGrp="1"/>
          </p:cNvSpPr>
          <p:nvPr>
            <p:ph type="ftr" sz="quarter" idx="11"/>
          </p:nvPr>
        </p:nvSpPr>
        <p:spPr/>
        <p:txBody>
          <a:bodyPr/>
          <a:lstStyle>
            <a:lvl1pPr>
              <a:defRPr/>
            </a:lvl1pPr>
          </a:lstStyle>
          <a:p>
            <a:pPr>
              <a:defRPr/>
            </a:pPr>
            <a:endParaRPr lang="tr-TR"/>
          </a:p>
        </p:txBody>
      </p:sp>
      <p:sp>
        <p:nvSpPr>
          <p:cNvPr id="7" name="Slayt Numarası Yer Tutucusu 5"/>
          <p:cNvSpPr>
            <a:spLocks noGrp="1"/>
          </p:cNvSpPr>
          <p:nvPr>
            <p:ph type="sldNum" sz="quarter" idx="12"/>
          </p:nvPr>
        </p:nvSpPr>
        <p:spPr/>
        <p:txBody>
          <a:bodyPr/>
          <a:lstStyle>
            <a:lvl1pPr>
              <a:defRPr/>
            </a:lvl1pPr>
          </a:lstStyle>
          <a:p>
            <a:pPr>
              <a:defRPr/>
            </a:pPr>
            <a:fld id="{DEA17166-205A-49E4-A3BB-826CB8ADF876}" type="slidenum">
              <a:rPr lang="tr-TR" altLang="tr-TR"/>
              <a:pPr>
                <a:defRPr/>
              </a:pPr>
              <a:t>‹#›</a:t>
            </a:fld>
            <a:endParaRPr lang="tr-TR" altLang="tr-TR"/>
          </a:p>
        </p:txBody>
      </p:sp>
    </p:spTree>
    <p:extLst>
      <p:ext uri="{BB962C8B-B14F-4D97-AF65-F5344CB8AC3E}">
        <p14:creationId xmlns:p14="http://schemas.microsoft.com/office/powerpoint/2010/main" val="20142282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a:t>Asıl başlık stili için tıklatın</a:t>
            </a:r>
          </a:p>
        </p:txBody>
      </p:sp>
      <p:sp>
        <p:nvSpPr>
          <p:cNvPr id="3" name="Dikey Metin Yer Tutucusu 2"/>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lvl1pPr>
              <a:defRPr/>
            </a:lvl1pPr>
          </a:lstStyle>
          <a:p>
            <a:pPr>
              <a:defRPr/>
            </a:pPr>
            <a:fld id="{05B0E499-10DD-4A00-884C-7AB722D19360}" type="datetime1">
              <a:rPr lang="tr-TR" smtClean="0"/>
              <a:t>16.03.2022</a:t>
            </a:fld>
            <a:endParaRPr lang="tr-TR"/>
          </a:p>
        </p:txBody>
      </p:sp>
      <p:sp>
        <p:nvSpPr>
          <p:cNvPr id="5" name="Altbilgi Yer Tutucusu 4"/>
          <p:cNvSpPr>
            <a:spLocks noGrp="1"/>
          </p:cNvSpPr>
          <p:nvPr>
            <p:ph type="ftr" sz="quarter" idx="11"/>
          </p:nvPr>
        </p:nvSpPr>
        <p:spPr/>
        <p:txBody>
          <a:bodyPr/>
          <a:lstStyle>
            <a:lvl1pPr>
              <a:defRPr/>
            </a:lvl1pPr>
          </a:lstStyle>
          <a:p>
            <a:pPr>
              <a:defRPr/>
            </a:pPr>
            <a:endParaRPr lang="tr-TR"/>
          </a:p>
        </p:txBody>
      </p:sp>
      <p:sp>
        <p:nvSpPr>
          <p:cNvPr id="6" name="Slayt Numarası Yer Tutucusu 5"/>
          <p:cNvSpPr>
            <a:spLocks noGrp="1"/>
          </p:cNvSpPr>
          <p:nvPr>
            <p:ph type="sldNum" sz="quarter" idx="12"/>
          </p:nvPr>
        </p:nvSpPr>
        <p:spPr/>
        <p:txBody>
          <a:bodyPr/>
          <a:lstStyle>
            <a:lvl1pPr>
              <a:defRPr/>
            </a:lvl1pPr>
          </a:lstStyle>
          <a:p>
            <a:pPr>
              <a:defRPr/>
            </a:pPr>
            <a:fld id="{D34B56F2-785A-44DB-A857-5C0A235EF4C9}" type="slidenum">
              <a:rPr lang="tr-TR" altLang="tr-TR"/>
              <a:pPr>
                <a:defRPr/>
              </a:pPr>
              <a:t>‹#›</a:t>
            </a:fld>
            <a:endParaRPr lang="tr-TR" altLang="tr-TR"/>
          </a:p>
        </p:txBody>
      </p:sp>
    </p:spTree>
    <p:extLst>
      <p:ext uri="{BB962C8B-B14F-4D97-AF65-F5344CB8AC3E}">
        <p14:creationId xmlns:p14="http://schemas.microsoft.com/office/powerpoint/2010/main" val="58923826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lang="tr-TR"/>
              <a:t>Asıl başlık stili için tıklatın</a:t>
            </a:r>
          </a:p>
        </p:txBody>
      </p:sp>
      <p:sp>
        <p:nvSpPr>
          <p:cNvPr id="3" name="Dikey Metin Yer Tutucusu 2"/>
          <p:cNvSpPr>
            <a:spLocks noGrp="1"/>
          </p:cNvSpPr>
          <p:nvPr>
            <p:ph type="body" orient="vert" idx="1"/>
          </p:nvPr>
        </p:nvSpPr>
        <p:spPr>
          <a:xfrm>
            <a:off x="457200" y="274638"/>
            <a:ext cx="6019800" cy="5851525"/>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lvl1pPr>
              <a:defRPr/>
            </a:lvl1pPr>
          </a:lstStyle>
          <a:p>
            <a:pPr>
              <a:defRPr/>
            </a:pPr>
            <a:fld id="{FE779203-4C2F-46CC-819A-78DD937FC6AB}" type="datetime1">
              <a:rPr lang="tr-TR" smtClean="0"/>
              <a:t>16.03.2022</a:t>
            </a:fld>
            <a:endParaRPr lang="tr-TR"/>
          </a:p>
        </p:txBody>
      </p:sp>
      <p:sp>
        <p:nvSpPr>
          <p:cNvPr id="5" name="Altbilgi Yer Tutucusu 4"/>
          <p:cNvSpPr>
            <a:spLocks noGrp="1"/>
          </p:cNvSpPr>
          <p:nvPr>
            <p:ph type="ftr" sz="quarter" idx="11"/>
          </p:nvPr>
        </p:nvSpPr>
        <p:spPr/>
        <p:txBody>
          <a:bodyPr/>
          <a:lstStyle>
            <a:lvl1pPr>
              <a:defRPr/>
            </a:lvl1pPr>
          </a:lstStyle>
          <a:p>
            <a:pPr>
              <a:defRPr/>
            </a:pPr>
            <a:endParaRPr lang="tr-TR"/>
          </a:p>
        </p:txBody>
      </p:sp>
      <p:sp>
        <p:nvSpPr>
          <p:cNvPr id="6" name="Slayt Numarası Yer Tutucusu 5"/>
          <p:cNvSpPr>
            <a:spLocks noGrp="1"/>
          </p:cNvSpPr>
          <p:nvPr>
            <p:ph type="sldNum" sz="quarter" idx="12"/>
          </p:nvPr>
        </p:nvSpPr>
        <p:spPr/>
        <p:txBody>
          <a:bodyPr/>
          <a:lstStyle>
            <a:lvl1pPr>
              <a:defRPr/>
            </a:lvl1pPr>
          </a:lstStyle>
          <a:p>
            <a:pPr>
              <a:defRPr/>
            </a:pPr>
            <a:fld id="{B5ADAF9D-87AD-4AEB-98B7-21F4D2E40128}" type="slidenum">
              <a:rPr lang="tr-TR" altLang="tr-TR"/>
              <a:pPr>
                <a:defRPr/>
              </a:pPr>
              <a:t>‹#›</a:t>
            </a:fld>
            <a:endParaRPr lang="tr-TR" altLang="tr-TR"/>
          </a:p>
        </p:txBody>
      </p:sp>
    </p:spTree>
    <p:extLst>
      <p:ext uri="{BB962C8B-B14F-4D97-AF65-F5344CB8AC3E}">
        <p14:creationId xmlns:p14="http://schemas.microsoft.com/office/powerpoint/2010/main" val="139647090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376834" name="Rectangle 2"/>
          <p:cNvSpPr>
            <a:spLocks noGrp="1" noChangeArrowheads="1"/>
          </p:cNvSpPr>
          <p:nvPr>
            <p:ph type="ctrTitle"/>
          </p:nvPr>
        </p:nvSpPr>
        <p:spPr>
          <a:xfrm>
            <a:off x="250825" y="1484313"/>
            <a:ext cx="5400675" cy="2951162"/>
          </a:xfrm>
        </p:spPr>
        <p:txBody>
          <a:bodyPr/>
          <a:lstStyle>
            <a:lvl1pPr>
              <a:defRPr b="1"/>
            </a:lvl1pPr>
          </a:lstStyle>
          <a:p>
            <a:pPr lvl="0"/>
            <a:r>
              <a:rPr lang="tr-TR" noProof="0"/>
              <a:t>Asıl başlık stili için tıklatın</a:t>
            </a:r>
          </a:p>
        </p:txBody>
      </p:sp>
      <p:sp>
        <p:nvSpPr>
          <p:cNvPr id="376835" name="Rectangle 3"/>
          <p:cNvSpPr>
            <a:spLocks noGrp="1" noChangeArrowheads="1"/>
          </p:cNvSpPr>
          <p:nvPr>
            <p:ph type="subTitle" idx="1"/>
          </p:nvPr>
        </p:nvSpPr>
        <p:spPr>
          <a:xfrm>
            <a:off x="5867400" y="4365625"/>
            <a:ext cx="3168650" cy="1223963"/>
          </a:xfrm>
        </p:spPr>
        <p:txBody>
          <a:bodyPr/>
          <a:lstStyle>
            <a:lvl1pPr marL="0" indent="0" algn="ctr">
              <a:buFontTx/>
              <a:buNone/>
              <a:defRPr sz="2400">
                <a:solidFill>
                  <a:schemeClr val="bg1"/>
                </a:solidFill>
              </a:defRPr>
            </a:lvl1pPr>
          </a:lstStyle>
          <a:p>
            <a:pPr lvl="0"/>
            <a:r>
              <a:rPr lang="tr-TR" noProof="0"/>
              <a:t>Asıl alt başlık stilini düzenlemek için tıklatın</a:t>
            </a:r>
          </a:p>
        </p:txBody>
      </p:sp>
      <p:sp>
        <p:nvSpPr>
          <p:cNvPr id="4" name="Rectangle 4"/>
          <p:cNvSpPr>
            <a:spLocks noGrp="1" noChangeArrowheads="1"/>
          </p:cNvSpPr>
          <p:nvPr>
            <p:ph type="dt" sz="half" idx="10"/>
          </p:nvPr>
        </p:nvSpPr>
        <p:spPr>
          <a:xfrm>
            <a:off x="457200" y="6245225"/>
            <a:ext cx="2133600" cy="476250"/>
          </a:xfrm>
        </p:spPr>
        <p:txBody>
          <a:bodyPr/>
          <a:lstStyle>
            <a:lvl1pPr>
              <a:defRPr/>
            </a:lvl1pPr>
          </a:lstStyle>
          <a:p>
            <a:pPr>
              <a:defRPr/>
            </a:pPr>
            <a:fld id="{5879209D-6648-4A17-8BF0-13BAA1B1FE83}" type="datetime1">
              <a:rPr lang="tr-TR" smtClean="0">
                <a:solidFill>
                  <a:srgbClr val="000000"/>
                </a:solidFill>
              </a:rPr>
              <a:t>16.03.2022</a:t>
            </a:fld>
            <a:endParaRPr lang="tr-TR">
              <a:solidFill>
                <a:srgbClr val="000000"/>
              </a:solidFill>
            </a:endParaRPr>
          </a:p>
        </p:txBody>
      </p:sp>
      <p:sp>
        <p:nvSpPr>
          <p:cNvPr id="5" name="Rectangle 5"/>
          <p:cNvSpPr>
            <a:spLocks noGrp="1" noChangeArrowheads="1"/>
          </p:cNvSpPr>
          <p:nvPr>
            <p:ph type="ftr" sz="quarter" idx="11"/>
          </p:nvPr>
        </p:nvSpPr>
        <p:spPr>
          <a:xfrm>
            <a:off x="3124200" y="6245225"/>
            <a:ext cx="2895600" cy="476250"/>
          </a:xfrm>
        </p:spPr>
        <p:txBody>
          <a:bodyPr/>
          <a:lstStyle>
            <a:lvl1pPr>
              <a:defRPr/>
            </a:lvl1pPr>
          </a:lstStyle>
          <a:p>
            <a:pPr>
              <a:defRPr/>
            </a:pPr>
            <a:endParaRPr lang="tr-TR">
              <a:solidFill>
                <a:srgbClr val="000000"/>
              </a:solidFill>
            </a:endParaRPr>
          </a:p>
        </p:txBody>
      </p:sp>
      <p:sp>
        <p:nvSpPr>
          <p:cNvPr id="6" name="Rectangle 6"/>
          <p:cNvSpPr>
            <a:spLocks noGrp="1" noChangeArrowheads="1"/>
          </p:cNvSpPr>
          <p:nvPr>
            <p:ph type="sldNum" sz="quarter" idx="12"/>
          </p:nvPr>
        </p:nvSpPr>
        <p:spPr>
          <a:xfrm>
            <a:off x="8234363" y="6337300"/>
            <a:ext cx="801687" cy="476250"/>
          </a:xfrm>
        </p:spPr>
        <p:txBody>
          <a:bodyPr/>
          <a:lstStyle>
            <a:lvl1pPr algn="ctr">
              <a:defRPr/>
            </a:lvl1pPr>
          </a:lstStyle>
          <a:p>
            <a:pPr>
              <a:defRPr/>
            </a:pPr>
            <a:fld id="{1D4A923B-013E-44FF-96CD-FE9117C8266A}" type="slidenum">
              <a:rPr lang="tr-TR">
                <a:solidFill>
                  <a:srgbClr val="FFFFFF"/>
                </a:solidFill>
              </a:rPr>
              <a:pPr>
                <a:defRPr/>
              </a:pPr>
              <a:t>‹#›</a:t>
            </a:fld>
            <a:endParaRPr lang="tr-TR">
              <a:solidFill>
                <a:srgbClr val="FFFFFF"/>
              </a:solidFill>
            </a:endParaRPr>
          </a:p>
        </p:txBody>
      </p:sp>
    </p:spTree>
    <p:extLst>
      <p:ext uri="{BB962C8B-B14F-4D97-AF65-F5344CB8AC3E}">
        <p14:creationId xmlns:p14="http://schemas.microsoft.com/office/powerpoint/2010/main" val="372101043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İçerik Yer Tutucusu 2"/>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Rectangle 5"/>
          <p:cNvSpPr>
            <a:spLocks noGrp="1" noChangeArrowheads="1"/>
          </p:cNvSpPr>
          <p:nvPr>
            <p:ph type="dt" sz="half" idx="10"/>
          </p:nvPr>
        </p:nvSpPr>
        <p:spPr>
          <a:ln/>
        </p:spPr>
        <p:txBody>
          <a:bodyPr/>
          <a:lstStyle>
            <a:lvl1pPr>
              <a:defRPr/>
            </a:lvl1pPr>
          </a:lstStyle>
          <a:p>
            <a:pPr>
              <a:defRPr/>
            </a:pPr>
            <a:fld id="{CFCE4468-7F06-4B9C-9801-C1AEA14192C7}" type="datetime1">
              <a:rPr lang="tr-TR" smtClean="0">
                <a:solidFill>
                  <a:srgbClr val="000000"/>
                </a:solidFill>
              </a:rPr>
              <a:t>16.03.2022</a:t>
            </a:fld>
            <a:endParaRPr lang="tr-TR">
              <a:solidFill>
                <a:srgbClr val="000000"/>
              </a:solidFill>
            </a:endParaRPr>
          </a:p>
        </p:txBody>
      </p:sp>
      <p:sp>
        <p:nvSpPr>
          <p:cNvPr id="5" name="Rectangle 6"/>
          <p:cNvSpPr>
            <a:spLocks noGrp="1" noChangeArrowheads="1"/>
          </p:cNvSpPr>
          <p:nvPr>
            <p:ph type="ftr" sz="quarter" idx="11"/>
          </p:nvPr>
        </p:nvSpPr>
        <p:spPr>
          <a:ln/>
        </p:spPr>
        <p:txBody>
          <a:bodyPr/>
          <a:lstStyle>
            <a:lvl1pPr>
              <a:defRPr/>
            </a:lvl1pPr>
          </a:lstStyle>
          <a:p>
            <a:pPr>
              <a:defRPr/>
            </a:pPr>
            <a:endParaRPr lang="tr-TR">
              <a:solidFill>
                <a:srgbClr val="000000"/>
              </a:solidFill>
            </a:endParaRPr>
          </a:p>
        </p:txBody>
      </p:sp>
      <p:sp>
        <p:nvSpPr>
          <p:cNvPr id="6" name="Rectangle 7"/>
          <p:cNvSpPr>
            <a:spLocks noGrp="1" noChangeArrowheads="1"/>
          </p:cNvSpPr>
          <p:nvPr>
            <p:ph type="sldNum" sz="quarter" idx="12"/>
          </p:nvPr>
        </p:nvSpPr>
        <p:spPr>
          <a:ln/>
        </p:spPr>
        <p:txBody>
          <a:bodyPr/>
          <a:lstStyle>
            <a:lvl1pPr>
              <a:defRPr/>
            </a:lvl1pPr>
          </a:lstStyle>
          <a:p>
            <a:pPr>
              <a:defRPr/>
            </a:pPr>
            <a:fld id="{1B95416E-7178-4906-A53C-0C8EE8186C66}" type="slidenum">
              <a:rPr lang="tr-TR">
                <a:solidFill>
                  <a:srgbClr val="FFFFFF"/>
                </a:solidFill>
              </a:rPr>
              <a:pPr>
                <a:defRPr/>
              </a:pPr>
              <a:t>‹#›</a:t>
            </a:fld>
            <a:endParaRPr lang="tr-TR">
              <a:solidFill>
                <a:srgbClr val="FFFFFF"/>
              </a:solidFill>
            </a:endParaRPr>
          </a:p>
        </p:txBody>
      </p:sp>
    </p:spTree>
    <p:extLst>
      <p:ext uri="{BB962C8B-B14F-4D97-AF65-F5344CB8AC3E}">
        <p14:creationId xmlns:p14="http://schemas.microsoft.com/office/powerpoint/2010/main" val="293744705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623888" y="1709738"/>
            <a:ext cx="7886700" cy="2852737"/>
          </a:xfrm>
        </p:spPr>
        <p:txBody>
          <a:bodyPr anchor="b"/>
          <a:lstStyle>
            <a:lvl1pPr>
              <a:defRPr sz="6000"/>
            </a:lvl1pPr>
          </a:lstStyle>
          <a:p>
            <a:r>
              <a:rPr lang="tr-TR"/>
              <a:t>Asıl başlık stili için tıklatın</a:t>
            </a:r>
          </a:p>
        </p:txBody>
      </p:sp>
      <p:sp>
        <p:nvSpPr>
          <p:cNvPr id="3" name="Metin Yer Tutucusu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tr-TR"/>
              <a:t>Asıl metin stillerini düzenlemek için tıklatın</a:t>
            </a:r>
          </a:p>
        </p:txBody>
      </p:sp>
      <p:sp>
        <p:nvSpPr>
          <p:cNvPr id="4" name="Rectangle 5"/>
          <p:cNvSpPr>
            <a:spLocks noGrp="1" noChangeArrowheads="1"/>
          </p:cNvSpPr>
          <p:nvPr>
            <p:ph type="dt" sz="half" idx="10"/>
          </p:nvPr>
        </p:nvSpPr>
        <p:spPr>
          <a:ln/>
        </p:spPr>
        <p:txBody>
          <a:bodyPr/>
          <a:lstStyle>
            <a:lvl1pPr>
              <a:defRPr/>
            </a:lvl1pPr>
          </a:lstStyle>
          <a:p>
            <a:pPr>
              <a:defRPr/>
            </a:pPr>
            <a:fld id="{7F24220A-A329-4AD8-9820-713A9800A29C}" type="datetime1">
              <a:rPr lang="tr-TR" smtClean="0">
                <a:solidFill>
                  <a:srgbClr val="000000"/>
                </a:solidFill>
              </a:rPr>
              <a:t>16.03.2022</a:t>
            </a:fld>
            <a:endParaRPr lang="tr-TR">
              <a:solidFill>
                <a:srgbClr val="000000"/>
              </a:solidFill>
            </a:endParaRPr>
          </a:p>
        </p:txBody>
      </p:sp>
      <p:sp>
        <p:nvSpPr>
          <p:cNvPr id="5" name="Rectangle 6"/>
          <p:cNvSpPr>
            <a:spLocks noGrp="1" noChangeArrowheads="1"/>
          </p:cNvSpPr>
          <p:nvPr>
            <p:ph type="ftr" sz="quarter" idx="11"/>
          </p:nvPr>
        </p:nvSpPr>
        <p:spPr>
          <a:ln/>
        </p:spPr>
        <p:txBody>
          <a:bodyPr/>
          <a:lstStyle>
            <a:lvl1pPr>
              <a:defRPr/>
            </a:lvl1pPr>
          </a:lstStyle>
          <a:p>
            <a:pPr>
              <a:defRPr/>
            </a:pPr>
            <a:endParaRPr lang="tr-TR">
              <a:solidFill>
                <a:srgbClr val="000000"/>
              </a:solidFill>
            </a:endParaRPr>
          </a:p>
        </p:txBody>
      </p:sp>
      <p:sp>
        <p:nvSpPr>
          <p:cNvPr id="6" name="Rectangle 7"/>
          <p:cNvSpPr>
            <a:spLocks noGrp="1" noChangeArrowheads="1"/>
          </p:cNvSpPr>
          <p:nvPr>
            <p:ph type="sldNum" sz="quarter" idx="12"/>
          </p:nvPr>
        </p:nvSpPr>
        <p:spPr>
          <a:ln/>
        </p:spPr>
        <p:txBody>
          <a:bodyPr/>
          <a:lstStyle>
            <a:lvl1pPr>
              <a:defRPr/>
            </a:lvl1pPr>
          </a:lstStyle>
          <a:p>
            <a:pPr>
              <a:defRPr/>
            </a:pPr>
            <a:fld id="{4D263834-A1E6-4858-A33E-07CEE6CC9D35}" type="slidenum">
              <a:rPr lang="tr-TR">
                <a:solidFill>
                  <a:srgbClr val="FFFFFF"/>
                </a:solidFill>
              </a:rPr>
              <a:pPr>
                <a:defRPr/>
              </a:pPr>
              <a:t>‹#›</a:t>
            </a:fld>
            <a:endParaRPr lang="tr-TR">
              <a:solidFill>
                <a:srgbClr val="FFFFFF"/>
              </a:solidFill>
            </a:endParaRPr>
          </a:p>
        </p:txBody>
      </p:sp>
    </p:spTree>
    <p:extLst>
      <p:ext uri="{BB962C8B-B14F-4D97-AF65-F5344CB8AC3E}">
        <p14:creationId xmlns:p14="http://schemas.microsoft.com/office/powerpoint/2010/main" val="78888376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İçerik Yer Tutucusu 2"/>
          <p:cNvSpPr>
            <a:spLocks noGrp="1"/>
          </p:cNvSpPr>
          <p:nvPr>
            <p:ph sz="half" idx="1"/>
          </p:nvPr>
        </p:nvSpPr>
        <p:spPr>
          <a:xfrm>
            <a:off x="457200" y="1600200"/>
            <a:ext cx="3924300" cy="4349750"/>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half" idx="2"/>
          </p:nvPr>
        </p:nvSpPr>
        <p:spPr>
          <a:xfrm>
            <a:off x="4533900" y="1600200"/>
            <a:ext cx="3925888" cy="4349750"/>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Rectangle 5"/>
          <p:cNvSpPr>
            <a:spLocks noGrp="1" noChangeArrowheads="1"/>
          </p:cNvSpPr>
          <p:nvPr>
            <p:ph type="dt" sz="half" idx="10"/>
          </p:nvPr>
        </p:nvSpPr>
        <p:spPr>
          <a:ln/>
        </p:spPr>
        <p:txBody>
          <a:bodyPr/>
          <a:lstStyle>
            <a:lvl1pPr>
              <a:defRPr/>
            </a:lvl1pPr>
          </a:lstStyle>
          <a:p>
            <a:pPr>
              <a:defRPr/>
            </a:pPr>
            <a:fld id="{A4D6D808-A75D-4E77-98AF-DEB4D1BE80C9}" type="datetime1">
              <a:rPr lang="tr-TR" smtClean="0">
                <a:solidFill>
                  <a:srgbClr val="000000"/>
                </a:solidFill>
              </a:rPr>
              <a:t>16.03.2022</a:t>
            </a:fld>
            <a:endParaRPr lang="tr-TR">
              <a:solidFill>
                <a:srgbClr val="000000"/>
              </a:solidFill>
            </a:endParaRPr>
          </a:p>
        </p:txBody>
      </p:sp>
      <p:sp>
        <p:nvSpPr>
          <p:cNvPr id="6" name="Rectangle 6"/>
          <p:cNvSpPr>
            <a:spLocks noGrp="1" noChangeArrowheads="1"/>
          </p:cNvSpPr>
          <p:nvPr>
            <p:ph type="ftr" sz="quarter" idx="11"/>
          </p:nvPr>
        </p:nvSpPr>
        <p:spPr>
          <a:ln/>
        </p:spPr>
        <p:txBody>
          <a:bodyPr/>
          <a:lstStyle>
            <a:lvl1pPr>
              <a:defRPr/>
            </a:lvl1pPr>
          </a:lstStyle>
          <a:p>
            <a:pPr>
              <a:defRPr/>
            </a:pPr>
            <a:endParaRPr lang="tr-TR">
              <a:solidFill>
                <a:srgbClr val="000000"/>
              </a:solidFill>
            </a:endParaRPr>
          </a:p>
        </p:txBody>
      </p:sp>
      <p:sp>
        <p:nvSpPr>
          <p:cNvPr id="7" name="Rectangle 7"/>
          <p:cNvSpPr>
            <a:spLocks noGrp="1" noChangeArrowheads="1"/>
          </p:cNvSpPr>
          <p:nvPr>
            <p:ph type="sldNum" sz="quarter" idx="12"/>
          </p:nvPr>
        </p:nvSpPr>
        <p:spPr>
          <a:ln/>
        </p:spPr>
        <p:txBody>
          <a:bodyPr/>
          <a:lstStyle>
            <a:lvl1pPr>
              <a:defRPr/>
            </a:lvl1pPr>
          </a:lstStyle>
          <a:p>
            <a:pPr>
              <a:defRPr/>
            </a:pPr>
            <a:fld id="{15E8803F-D3E4-4875-A420-2B0D78969FEB}" type="slidenum">
              <a:rPr lang="tr-TR">
                <a:solidFill>
                  <a:srgbClr val="FFFFFF"/>
                </a:solidFill>
              </a:rPr>
              <a:pPr>
                <a:defRPr/>
              </a:pPr>
              <a:t>‹#›</a:t>
            </a:fld>
            <a:endParaRPr lang="tr-TR">
              <a:solidFill>
                <a:srgbClr val="FFFFFF"/>
              </a:solidFill>
            </a:endParaRPr>
          </a:p>
        </p:txBody>
      </p:sp>
    </p:spTree>
    <p:extLst>
      <p:ext uri="{BB962C8B-B14F-4D97-AF65-F5344CB8AC3E}">
        <p14:creationId xmlns:p14="http://schemas.microsoft.com/office/powerpoint/2010/main" val="169590599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630238" y="365125"/>
            <a:ext cx="7886700" cy="1325563"/>
          </a:xfrm>
        </p:spPr>
        <p:txBody>
          <a:bodyPr/>
          <a:lstStyle/>
          <a:p>
            <a:r>
              <a:rPr lang="tr-TR"/>
              <a:t>Asıl başlık stili için tıklatın</a:t>
            </a:r>
          </a:p>
        </p:txBody>
      </p:sp>
      <p:sp>
        <p:nvSpPr>
          <p:cNvPr id="3" name="Metin Yer Tutucusu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İçerik Yer Tutucusu 3"/>
          <p:cNvSpPr>
            <a:spLocks noGrp="1"/>
          </p:cNvSpPr>
          <p:nvPr>
            <p:ph sz="half" idx="2"/>
          </p:nvPr>
        </p:nvSpPr>
        <p:spPr>
          <a:xfrm>
            <a:off x="630238" y="2505075"/>
            <a:ext cx="3868737" cy="3684588"/>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İçerik Yer Tutucusu 5"/>
          <p:cNvSpPr>
            <a:spLocks noGrp="1"/>
          </p:cNvSpPr>
          <p:nvPr>
            <p:ph sz="quarter" idx="4"/>
          </p:nvPr>
        </p:nvSpPr>
        <p:spPr>
          <a:xfrm>
            <a:off x="4629150" y="2505075"/>
            <a:ext cx="3887788" cy="3684588"/>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7" name="Rectangle 5"/>
          <p:cNvSpPr>
            <a:spLocks noGrp="1" noChangeArrowheads="1"/>
          </p:cNvSpPr>
          <p:nvPr>
            <p:ph type="dt" sz="half" idx="10"/>
          </p:nvPr>
        </p:nvSpPr>
        <p:spPr>
          <a:ln/>
        </p:spPr>
        <p:txBody>
          <a:bodyPr/>
          <a:lstStyle>
            <a:lvl1pPr>
              <a:defRPr/>
            </a:lvl1pPr>
          </a:lstStyle>
          <a:p>
            <a:pPr>
              <a:defRPr/>
            </a:pPr>
            <a:fld id="{85EA720C-0B9F-4C4C-A3EB-56FAF955ACCE}" type="datetime1">
              <a:rPr lang="tr-TR" smtClean="0">
                <a:solidFill>
                  <a:srgbClr val="000000"/>
                </a:solidFill>
              </a:rPr>
              <a:t>16.03.2022</a:t>
            </a:fld>
            <a:endParaRPr lang="tr-TR">
              <a:solidFill>
                <a:srgbClr val="000000"/>
              </a:solidFill>
            </a:endParaRPr>
          </a:p>
        </p:txBody>
      </p:sp>
      <p:sp>
        <p:nvSpPr>
          <p:cNvPr id="8" name="Rectangle 6"/>
          <p:cNvSpPr>
            <a:spLocks noGrp="1" noChangeArrowheads="1"/>
          </p:cNvSpPr>
          <p:nvPr>
            <p:ph type="ftr" sz="quarter" idx="11"/>
          </p:nvPr>
        </p:nvSpPr>
        <p:spPr>
          <a:ln/>
        </p:spPr>
        <p:txBody>
          <a:bodyPr/>
          <a:lstStyle>
            <a:lvl1pPr>
              <a:defRPr/>
            </a:lvl1pPr>
          </a:lstStyle>
          <a:p>
            <a:pPr>
              <a:defRPr/>
            </a:pPr>
            <a:endParaRPr lang="tr-TR">
              <a:solidFill>
                <a:srgbClr val="000000"/>
              </a:solidFill>
            </a:endParaRPr>
          </a:p>
        </p:txBody>
      </p:sp>
      <p:sp>
        <p:nvSpPr>
          <p:cNvPr id="9" name="Rectangle 7"/>
          <p:cNvSpPr>
            <a:spLocks noGrp="1" noChangeArrowheads="1"/>
          </p:cNvSpPr>
          <p:nvPr>
            <p:ph type="sldNum" sz="quarter" idx="12"/>
          </p:nvPr>
        </p:nvSpPr>
        <p:spPr>
          <a:ln/>
        </p:spPr>
        <p:txBody>
          <a:bodyPr/>
          <a:lstStyle>
            <a:lvl1pPr>
              <a:defRPr/>
            </a:lvl1pPr>
          </a:lstStyle>
          <a:p>
            <a:pPr>
              <a:defRPr/>
            </a:pPr>
            <a:fld id="{EB4B956C-B349-4073-AD2A-C81E328303E8}" type="slidenum">
              <a:rPr lang="tr-TR">
                <a:solidFill>
                  <a:srgbClr val="FFFFFF"/>
                </a:solidFill>
              </a:rPr>
              <a:pPr>
                <a:defRPr/>
              </a:pPr>
              <a:t>‹#›</a:t>
            </a:fld>
            <a:endParaRPr lang="tr-TR">
              <a:solidFill>
                <a:srgbClr val="FFFFFF"/>
              </a:solidFill>
            </a:endParaRPr>
          </a:p>
        </p:txBody>
      </p:sp>
    </p:spTree>
    <p:extLst>
      <p:ext uri="{BB962C8B-B14F-4D97-AF65-F5344CB8AC3E}">
        <p14:creationId xmlns:p14="http://schemas.microsoft.com/office/powerpoint/2010/main" val="108582002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Yalnızca Başlık">
    <p:bg>
      <p:bgPr>
        <a:pattFill prst="pct5">
          <a:fgClr>
            <a:schemeClr val="accent1"/>
          </a:fgClr>
          <a:bgClr>
            <a:schemeClr val="bg1"/>
          </a:bgClr>
        </a:pattFill>
        <a:effectLst/>
      </p:bgPr>
    </p:bg>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Rectangle 5"/>
          <p:cNvSpPr>
            <a:spLocks noGrp="1" noChangeArrowheads="1"/>
          </p:cNvSpPr>
          <p:nvPr>
            <p:ph type="dt" sz="half" idx="10"/>
          </p:nvPr>
        </p:nvSpPr>
        <p:spPr>
          <a:ln/>
        </p:spPr>
        <p:txBody>
          <a:bodyPr/>
          <a:lstStyle>
            <a:lvl1pPr>
              <a:defRPr/>
            </a:lvl1pPr>
          </a:lstStyle>
          <a:p>
            <a:pPr>
              <a:defRPr/>
            </a:pPr>
            <a:fld id="{B8C96703-7665-4EBA-A137-909F150BC286}" type="datetime1">
              <a:rPr lang="tr-TR" smtClean="0">
                <a:solidFill>
                  <a:srgbClr val="000000"/>
                </a:solidFill>
              </a:rPr>
              <a:t>16.03.2022</a:t>
            </a:fld>
            <a:endParaRPr lang="tr-TR">
              <a:solidFill>
                <a:srgbClr val="000000"/>
              </a:solidFill>
            </a:endParaRPr>
          </a:p>
        </p:txBody>
      </p:sp>
      <p:sp>
        <p:nvSpPr>
          <p:cNvPr id="4" name="Rectangle 6"/>
          <p:cNvSpPr>
            <a:spLocks noGrp="1" noChangeArrowheads="1"/>
          </p:cNvSpPr>
          <p:nvPr>
            <p:ph type="ftr" sz="quarter" idx="11"/>
          </p:nvPr>
        </p:nvSpPr>
        <p:spPr>
          <a:ln/>
        </p:spPr>
        <p:txBody>
          <a:bodyPr/>
          <a:lstStyle>
            <a:lvl1pPr>
              <a:defRPr/>
            </a:lvl1pPr>
          </a:lstStyle>
          <a:p>
            <a:pPr>
              <a:defRPr/>
            </a:pPr>
            <a:endParaRPr lang="tr-TR">
              <a:solidFill>
                <a:srgbClr val="000000"/>
              </a:solidFill>
            </a:endParaRPr>
          </a:p>
        </p:txBody>
      </p:sp>
      <p:sp>
        <p:nvSpPr>
          <p:cNvPr id="5" name="Rectangle 7"/>
          <p:cNvSpPr>
            <a:spLocks noGrp="1" noChangeArrowheads="1"/>
          </p:cNvSpPr>
          <p:nvPr>
            <p:ph type="sldNum" sz="quarter" idx="12"/>
          </p:nvPr>
        </p:nvSpPr>
        <p:spPr>
          <a:ln/>
        </p:spPr>
        <p:txBody>
          <a:bodyPr/>
          <a:lstStyle>
            <a:lvl1pPr>
              <a:defRPr/>
            </a:lvl1pPr>
          </a:lstStyle>
          <a:p>
            <a:pPr>
              <a:defRPr/>
            </a:pPr>
            <a:fld id="{110515D1-42B4-4BF1-B0AC-E389226BD140}" type="slidenum">
              <a:rPr lang="tr-TR">
                <a:solidFill>
                  <a:srgbClr val="FFFFFF"/>
                </a:solidFill>
              </a:rPr>
              <a:pPr>
                <a:defRPr/>
              </a:pPr>
              <a:t>‹#›</a:t>
            </a:fld>
            <a:endParaRPr lang="tr-TR">
              <a:solidFill>
                <a:srgbClr val="FFFFFF"/>
              </a:solidFill>
            </a:endParaRPr>
          </a:p>
        </p:txBody>
      </p:sp>
    </p:spTree>
    <p:extLst>
      <p:ext uri="{BB962C8B-B14F-4D97-AF65-F5344CB8AC3E}">
        <p14:creationId xmlns:p14="http://schemas.microsoft.com/office/powerpoint/2010/main" val="3081077963"/>
      </p:ext>
    </p:extLst>
  </p:cSld>
  <p:clrMapOvr>
    <a:masterClrMapping/>
  </p:clrMapOvr>
  <p:extLst mod="1">
    <p:ext uri="{DCECCB84-F9BA-43D5-87BE-67443E8EF086}">
      <p15:sldGuideLst xmlns:p15="http://schemas.microsoft.com/office/powerpoint/2012/main">
        <p15:guide id="1" orient="horz" pos="2160">
          <p15:clr>
            <a:srgbClr val="FBAE40"/>
          </p15:clr>
        </p15:guide>
        <p15:guide id="2" pos="2880">
          <p15:clr>
            <a:srgbClr val="FBAE40"/>
          </p15:clr>
        </p15:guide>
      </p15:sldGuideLst>
    </p:ext>
  </p:extLs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1_Özel Düze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Veri Yer Tutucusu 2"/>
          <p:cNvSpPr>
            <a:spLocks noGrp="1"/>
          </p:cNvSpPr>
          <p:nvPr>
            <p:ph type="dt" sz="half" idx="10"/>
          </p:nvPr>
        </p:nvSpPr>
        <p:spPr/>
        <p:txBody>
          <a:bodyPr/>
          <a:lstStyle/>
          <a:p>
            <a:pPr>
              <a:defRPr/>
            </a:pPr>
            <a:fld id="{F7F6CD39-D0C5-4566-AB9F-03D0A31C8478}" type="datetime1">
              <a:rPr lang="tr-TR" smtClean="0">
                <a:solidFill>
                  <a:srgbClr val="000000"/>
                </a:solidFill>
              </a:rPr>
              <a:t>16.03.2022</a:t>
            </a:fld>
            <a:endParaRPr lang="tr-TR">
              <a:solidFill>
                <a:srgbClr val="000000"/>
              </a:solidFill>
            </a:endParaRPr>
          </a:p>
        </p:txBody>
      </p:sp>
      <p:sp>
        <p:nvSpPr>
          <p:cNvPr id="4" name="Altbilgi Yer Tutucusu 3"/>
          <p:cNvSpPr>
            <a:spLocks noGrp="1"/>
          </p:cNvSpPr>
          <p:nvPr>
            <p:ph type="ftr" sz="quarter" idx="11"/>
          </p:nvPr>
        </p:nvSpPr>
        <p:spPr/>
        <p:txBody>
          <a:bodyPr/>
          <a:lstStyle/>
          <a:p>
            <a:pPr>
              <a:defRPr/>
            </a:pPr>
            <a:endParaRPr lang="tr-TR">
              <a:solidFill>
                <a:srgbClr val="000000"/>
              </a:solidFill>
            </a:endParaRPr>
          </a:p>
        </p:txBody>
      </p:sp>
      <p:sp>
        <p:nvSpPr>
          <p:cNvPr id="5" name="Slayt Numarası Yer Tutucusu 4"/>
          <p:cNvSpPr>
            <a:spLocks noGrp="1"/>
          </p:cNvSpPr>
          <p:nvPr>
            <p:ph type="sldNum" sz="quarter" idx="12"/>
          </p:nvPr>
        </p:nvSpPr>
        <p:spPr/>
        <p:txBody>
          <a:bodyPr/>
          <a:lstStyle/>
          <a:p>
            <a:pPr>
              <a:defRPr/>
            </a:pPr>
            <a:fld id="{6AE64A47-D39C-4004-9699-5250FAEA351B}" type="slidenum">
              <a:rPr lang="tr-TR" smtClean="0">
                <a:solidFill>
                  <a:srgbClr val="FFFFFF"/>
                </a:solidFill>
              </a:rPr>
              <a:pPr>
                <a:defRPr/>
              </a:pPr>
              <a:t>‹#›</a:t>
            </a:fld>
            <a:endParaRPr lang="tr-TR">
              <a:solidFill>
                <a:srgbClr val="FFFFFF"/>
              </a:solidFill>
            </a:endParaRPr>
          </a:p>
        </p:txBody>
      </p:sp>
    </p:spTree>
    <p:extLst>
      <p:ext uri="{BB962C8B-B14F-4D97-AF65-F5344CB8AC3E}">
        <p14:creationId xmlns:p14="http://schemas.microsoft.com/office/powerpoint/2010/main" val="29647574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Özel Düze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Veri Yer Tutucusu 2"/>
          <p:cNvSpPr>
            <a:spLocks noGrp="1"/>
          </p:cNvSpPr>
          <p:nvPr>
            <p:ph type="dt" sz="half" idx="10"/>
          </p:nvPr>
        </p:nvSpPr>
        <p:spPr/>
        <p:txBody>
          <a:bodyPr/>
          <a:lstStyle/>
          <a:p>
            <a:pPr>
              <a:defRPr/>
            </a:pPr>
            <a:fld id="{C952F3C6-2795-4383-84B3-FF82F5BF8E97}" type="datetime1">
              <a:rPr lang="tr-TR" smtClean="0"/>
              <a:t>16.03.2022</a:t>
            </a:fld>
            <a:endParaRPr lang="tr-TR"/>
          </a:p>
        </p:txBody>
      </p:sp>
      <p:sp>
        <p:nvSpPr>
          <p:cNvPr id="4" name="Altbilgi Yer Tutucusu 3"/>
          <p:cNvSpPr>
            <a:spLocks noGrp="1"/>
          </p:cNvSpPr>
          <p:nvPr>
            <p:ph type="ftr" sz="quarter" idx="11"/>
          </p:nvPr>
        </p:nvSpPr>
        <p:spPr/>
        <p:txBody>
          <a:bodyPr/>
          <a:lstStyle/>
          <a:p>
            <a:pPr>
              <a:defRPr/>
            </a:pPr>
            <a:endParaRPr lang="tr-TR"/>
          </a:p>
        </p:txBody>
      </p:sp>
      <p:sp>
        <p:nvSpPr>
          <p:cNvPr id="5" name="Slayt Numarası Yer Tutucusu 4"/>
          <p:cNvSpPr>
            <a:spLocks noGrp="1"/>
          </p:cNvSpPr>
          <p:nvPr>
            <p:ph type="sldNum" sz="quarter" idx="12"/>
          </p:nvPr>
        </p:nvSpPr>
        <p:spPr/>
        <p:txBody>
          <a:bodyPr/>
          <a:lstStyle/>
          <a:p>
            <a:pPr>
              <a:defRPr/>
            </a:pPr>
            <a:fld id="{9074E7FE-FC70-458F-ACA7-BF7A5BB4D299}" type="slidenum">
              <a:rPr lang="tr-TR" altLang="tr-TR" smtClean="0"/>
              <a:pPr>
                <a:defRPr/>
              </a:pPr>
              <a:t>‹#›</a:t>
            </a:fld>
            <a:endParaRPr lang="tr-TR" altLang="tr-TR"/>
          </a:p>
        </p:txBody>
      </p:sp>
    </p:spTree>
    <p:extLst>
      <p:ext uri="{BB962C8B-B14F-4D97-AF65-F5344CB8AC3E}">
        <p14:creationId xmlns:p14="http://schemas.microsoft.com/office/powerpoint/2010/main" val="227138116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fld id="{5D0B0968-58D0-4414-8E9D-DEF3E5B2B136}" type="datetime1">
              <a:rPr lang="tr-TR" smtClean="0">
                <a:solidFill>
                  <a:srgbClr val="000000"/>
                </a:solidFill>
              </a:rPr>
              <a:t>16.03.2022</a:t>
            </a:fld>
            <a:endParaRPr lang="tr-TR">
              <a:solidFill>
                <a:srgbClr val="000000"/>
              </a:solidFill>
            </a:endParaRPr>
          </a:p>
        </p:txBody>
      </p:sp>
      <p:sp>
        <p:nvSpPr>
          <p:cNvPr id="3" name="Rectangle 6"/>
          <p:cNvSpPr>
            <a:spLocks noGrp="1" noChangeArrowheads="1"/>
          </p:cNvSpPr>
          <p:nvPr>
            <p:ph type="ftr" sz="quarter" idx="11"/>
          </p:nvPr>
        </p:nvSpPr>
        <p:spPr>
          <a:ln/>
        </p:spPr>
        <p:txBody>
          <a:bodyPr/>
          <a:lstStyle>
            <a:lvl1pPr>
              <a:defRPr/>
            </a:lvl1pPr>
          </a:lstStyle>
          <a:p>
            <a:pPr>
              <a:defRPr/>
            </a:pPr>
            <a:endParaRPr lang="tr-TR">
              <a:solidFill>
                <a:srgbClr val="000000"/>
              </a:solidFill>
            </a:endParaRPr>
          </a:p>
        </p:txBody>
      </p:sp>
      <p:sp>
        <p:nvSpPr>
          <p:cNvPr id="4" name="Rectangle 7"/>
          <p:cNvSpPr>
            <a:spLocks noGrp="1" noChangeArrowheads="1"/>
          </p:cNvSpPr>
          <p:nvPr>
            <p:ph type="sldNum" sz="quarter" idx="12"/>
          </p:nvPr>
        </p:nvSpPr>
        <p:spPr>
          <a:ln/>
        </p:spPr>
        <p:txBody>
          <a:bodyPr/>
          <a:lstStyle>
            <a:lvl1pPr>
              <a:defRPr/>
            </a:lvl1pPr>
          </a:lstStyle>
          <a:p>
            <a:pPr>
              <a:defRPr/>
            </a:pPr>
            <a:fld id="{BCC0CCBF-F594-4416-9F3C-F7FC0A02FAA4}" type="slidenum">
              <a:rPr lang="tr-TR">
                <a:solidFill>
                  <a:srgbClr val="FFFFFF"/>
                </a:solidFill>
              </a:rPr>
              <a:pPr>
                <a:defRPr/>
              </a:pPr>
              <a:t>‹#›</a:t>
            </a:fld>
            <a:endParaRPr lang="tr-TR">
              <a:solidFill>
                <a:srgbClr val="FFFFFF"/>
              </a:solidFill>
            </a:endParaRPr>
          </a:p>
        </p:txBody>
      </p:sp>
    </p:spTree>
    <p:extLst>
      <p:ext uri="{BB962C8B-B14F-4D97-AF65-F5344CB8AC3E}">
        <p14:creationId xmlns:p14="http://schemas.microsoft.com/office/powerpoint/2010/main" val="174274650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630238" y="457200"/>
            <a:ext cx="2949575" cy="1600200"/>
          </a:xfrm>
        </p:spPr>
        <p:txBody>
          <a:bodyPr anchor="b"/>
          <a:lstStyle>
            <a:lvl1pPr>
              <a:defRPr sz="3200"/>
            </a:lvl1pPr>
          </a:lstStyle>
          <a:p>
            <a:r>
              <a:rPr lang="tr-TR"/>
              <a:t>Asıl başlık stili için tıklatın</a:t>
            </a:r>
          </a:p>
        </p:txBody>
      </p:sp>
      <p:sp>
        <p:nvSpPr>
          <p:cNvPr id="3" name="İçerik Yer Tutucusu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tıklatın</a:t>
            </a:r>
          </a:p>
        </p:txBody>
      </p:sp>
      <p:sp>
        <p:nvSpPr>
          <p:cNvPr id="5" name="Rectangle 5"/>
          <p:cNvSpPr>
            <a:spLocks noGrp="1" noChangeArrowheads="1"/>
          </p:cNvSpPr>
          <p:nvPr>
            <p:ph type="dt" sz="half" idx="10"/>
          </p:nvPr>
        </p:nvSpPr>
        <p:spPr>
          <a:ln/>
        </p:spPr>
        <p:txBody>
          <a:bodyPr/>
          <a:lstStyle>
            <a:lvl1pPr>
              <a:defRPr/>
            </a:lvl1pPr>
          </a:lstStyle>
          <a:p>
            <a:pPr>
              <a:defRPr/>
            </a:pPr>
            <a:fld id="{49AD9AAE-BD32-4BD3-9F9C-B3472C00915E}" type="datetime1">
              <a:rPr lang="tr-TR" smtClean="0">
                <a:solidFill>
                  <a:srgbClr val="000000"/>
                </a:solidFill>
              </a:rPr>
              <a:t>16.03.2022</a:t>
            </a:fld>
            <a:endParaRPr lang="tr-TR">
              <a:solidFill>
                <a:srgbClr val="000000"/>
              </a:solidFill>
            </a:endParaRPr>
          </a:p>
        </p:txBody>
      </p:sp>
      <p:sp>
        <p:nvSpPr>
          <p:cNvPr id="6" name="Rectangle 6"/>
          <p:cNvSpPr>
            <a:spLocks noGrp="1" noChangeArrowheads="1"/>
          </p:cNvSpPr>
          <p:nvPr>
            <p:ph type="ftr" sz="quarter" idx="11"/>
          </p:nvPr>
        </p:nvSpPr>
        <p:spPr>
          <a:ln/>
        </p:spPr>
        <p:txBody>
          <a:bodyPr/>
          <a:lstStyle>
            <a:lvl1pPr>
              <a:defRPr/>
            </a:lvl1pPr>
          </a:lstStyle>
          <a:p>
            <a:pPr>
              <a:defRPr/>
            </a:pPr>
            <a:endParaRPr lang="tr-TR">
              <a:solidFill>
                <a:srgbClr val="000000"/>
              </a:solidFill>
            </a:endParaRPr>
          </a:p>
        </p:txBody>
      </p:sp>
      <p:sp>
        <p:nvSpPr>
          <p:cNvPr id="7" name="Rectangle 7"/>
          <p:cNvSpPr>
            <a:spLocks noGrp="1" noChangeArrowheads="1"/>
          </p:cNvSpPr>
          <p:nvPr>
            <p:ph type="sldNum" sz="quarter" idx="12"/>
          </p:nvPr>
        </p:nvSpPr>
        <p:spPr>
          <a:ln/>
        </p:spPr>
        <p:txBody>
          <a:bodyPr/>
          <a:lstStyle>
            <a:lvl1pPr>
              <a:defRPr/>
            </a:lvl1pPr>
          </a:lstStyle>
          <a:p>
            <a:pPr>
              <a:defRPr/>
            </a:pPr>
            <a:fld id="{FBDB3DFE-C138-4569-A2CD-ED274559BA3B}" type="slidenum">
              <a:rPr lang="tr-TR">
                <a:solidFill>
                  <a:srgbClr val="FFFFFF"/>
                </a:solidFill>
              </a:rPr>
              <a:pPr>
                <a:defRPr/>
              </a:pPr>
              <a:t>‹#›</a:t>
            </a:fld>
            <a:endParaRPr lang="tr-TR">
              <a:solidFill>
                <a:srgbClr val="FFFFFF"/>
              </a:solidFill>
            </a:endParaRPr>
          </a:p>
        </p:txBody>
      </p:sp>
    </p:spTree>
    <p:extLst>
      <p:ext uri="{BB962C8B-B14F-4D97-AF65-F5344CB8AC3E}">
        <p14:creationId xmlns:p14="http://schemas.microsoft.com/office/powerpoint/2010/main" val="26677126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630238" y="457200"/>
            <a:ext cx="2949575" cy="1600200"/>
          </a:xfrm>
        </p:spPr>
        <p:txBody>
          <a:bodyPr anchor="b"/>
          <a:lstStyle>
            <a:lvl1pPr>
              <a:defRPr sz="3200"/>
            </a:lvl1pPr>
          </a:lstStyle>
          <a:p>
            <a:r>
              <a:rPr lang="tr-TR"/>
              <a:t>Asıl başlık stili için tıklatın</a:t>
            </a:r>
          </a:p>
        </p:txBody>
      </p:sp>
      <p:sp>
        <p:nvSpPr>
          <p:cNvPr id="3" name="Resim Yer Tutucusu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tr-TR" noProof="0"/>
          </a:p>
        </p:txBody>
      </p:sp>
      <p:sp>
        <p:nvSpPr>
          <p:cNvPr id="4" name="Metin Yer Tutucusu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tıklatın</a:t>
            </a:r>
          </a:p>
        </p:txBody>
      </p:sp>
      <p:sp>
        <p:nvSpPr>
          <p:cNvPr id="5" name="Rectangle 5"/>
          <p:cNvSpPr>
            <a:spLocks noGrp="1" noChangeArrowheads="1"/>
          </p:cNvSpPr>
          <p:nvPr>
            <p:ph type="dt" sz="half" idx="10"/>
          </p:nvPr>
        </p:nvSpPr>
        <p:spPr>
          <a:ln/>
        </p:spPr>
        <p:txBody>
          <a:bodyPr/>
          <a:lstStyle>
            <a:lvl1pPr>
              <a:defRPr/>
            </a:lvl1pPr>
          </a:lstStyle>
          <a:p>
            <a:pPr>
              <a:defRPr/>
            </a:pPr>
            <a:fld id="{58883B4E-E031-4DC4-8ED0-18FA2858C1E6}" type="datetime1">
              <a:rPr lang="tr-TR" smtClean="0">
                <a:solidFill>
                  <a:srgbClr val="000000"/>
                </a:solidFill>
              </a:rPr>
              <a:t>16.03.2022</a:t>
            </a:fld>
            <a:endParaRPr lang="tr-TR">
              <a:solidFill>
                <a:srgbClr val="000000"/>
              </a:solidFill>
            </a:endParaRPr>
          </a:p>
        </p:txBody>
      </p:sp>
      <p:sp>
        <p:nvSpPr>
          <p:cNvPr id="6" name="Rectangle 6"/>
          <p:cNvSpPr>
            <a:spLocks noGrp="1" noChangeArrowheads="1"/>
          </p:cNvSpPr>
          <p:nvPr>
            <p:ph type="ftr" sz="quarter" idx="11"/>
          </p:nvPr>
        </p:nvSpPr>
        <p:spPr>
          <a:ln/>
        </p:spPr>
        <p:txBody>
          <a:bodyPr/>
          <a:lstStyle>
            <a:lvl1pPr>
              <a:defRPr/>
            </a:lvl1pPr>
          </a:lstStyle>
          <a:p>
            <a:pPr>
              <a:defRPr/>
            </a:pPr>
            <a:endParaRPr lang="tr-TR">
              <a:solidFill>
                <a:srgbClr val="000000"/>
              </a:solidFill>
            </a:endParaRPr>
          </a:p>
        </p:txBody>
      </p:sp>
      <p:sp>
        <p:nvSpPr>
          <p:cNvPr id="7" name="Rectangle 7"/>
          <p:cNvSpPr>
            <a:spLocks noGrp="1" noChangeArrowheads="1"/>
          </p:cNvSpPr>
          <p:nvPr>
            <p:ph type="sldNum" sz="quarter" idx="12"/>
          </p:nvPr>
        </p:nvSpPr>
        <p:spPr>
          <a:ln/>
        </p:spPr>
        <p:txBody>
          <a:bodyPr/>
          <a:lstStyle>
            <a:lvl1pPr>
              <a:defRPr/>
            </a:lvl1pPr>
          </a:lstStyle>
          <a:p>
            <a:pPr>
              <a:defRPr/>
            </a:pPr>
            <a:fld id="{C4648A43-768A-448F-B23B-C9AA9B908607}" type="slidenum">
              <a:rPr lang="tr-TR">
                <a:solidFill>
                  <a:srgbClr val="FFFFFF"/>
                </a:solidFill>
              </a:rPr>
              <a:pPr>
                <a:defRPr/>
              </a:pPr>
              <a:t>‹#›</a:t>
            </a:fld>
            <a:endParaRPr lang="tr-TR">
              <a:solidFill>
                <a:srgbClr val="FFFFFF"/>
              </a:solidFill>
            </a:endParaRPr>
          </a:p>
        </p:txBody>
      </p:sp>
    </p:spTree>
    <p:extLst>
      <p:ext uri="{BB962C8B-B14F-4D97-AF65-F5344CB8AC3E}">
        <p14:creationId xmlns:p14="http://schemas.microsoft.com/office/powerpoint/2010/main" val="80944916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Dikey Metin Yer Tutucusu 2"/>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Rectangle 5"/>
          <p:cNvSpPr>
            <a:spLocks noGrp="1" noChangeArrowheads="1"/>
          </p:cNvSpPr>
          <p:nvPr>
            <p:ph type="dt" sz="half" idx="10"/>
          </p:nvPr>
        </p:nvSpPr>
        <p:spPr>
          <a:ln/>
        </p:spPr>
        <p:txBody>
          <a:bodyPr/>
          <a:lstStyle>
            <a:lvl1pPr>
              <a:defRPr/>
            </a:lvl1pPr>
          </a:lstStyle>
          <a:p>
            <a:pPr>
              <a:defRPr/>
            </a:pPr>
            <a:fld id="{652748E8-612A-44C0-8376-9088A75A06D4}" type="datetime1">
              <a:rPr lang="tr-TR" smtClean="0">
                <a:solidFill>
                  <a:srgbClr val="000000"/>
                </a:solidFill>
              </a:rPr>
              <a:t>16.03.2022</a:t>
            </a:fld>
            <a:endParaRPr lang="tr-TR">
              <a:solidFill>
                <a:srgbClr val="000000"/>
              </a:solidFill>
            </a:endParaRPr>
          </a:p>
        </p:txBody>
      </p:sp>
      <p:sp>
        <p:nvSpPr>
          <p:cNvPr id="5" name="Rectangle 6"/>
          <p:cNvSpPr>
            <a:spLocks noGrp="1" noChangeArrowheads="1"/>
          </p:cNvSpPr>
          <p:nvPr>
            <p:ph type="ftr" sz="quarter" idx="11"/>
          </p:nvPr>
        </p:nvSpPr>
        <p:spPr>
          <a:ln/>
        </p:spPr>
        <p:txBody>
          <a:bodyPr/>
          <a:lstStyle>
            <a:lvl1pPr>
              <a:defRPr/>
            </a:lvl1pPr>
          </a:lstStyle>
          <a:p>
            <a:pPr>
              <a:defRPr/>
            </a:pPr>
            <a:endParaRPr lang="tr-TR">
              <a:solidFill>
                <a:srgbClr val="000000"/>
              </a:solidFill>
            </a:endParaRPr>
          </a:p>
        </p:txBody>
      </p:sp>
      <p:sp>
        <p:nvSpPr>
          <p:cNvPr id="6" name="Rectangle 7"/>
          <p:cNvSpPr>
            <a:spLocks noGrp="1" noChangeArrowheads="1"/>
          </p:cNvSpPr>
          <p:nvPr>
            <p:ph type="sldNum" sz="quarter" idx="12"/>
          </p:nvPr>
        </p:nvSpPr>
        <p:spPr>
          <a:ln/>
        </p:spPr>
        <p:txBody>
          <a:bodyPr/>
          <a:lstStyle>
            <a:lvl1pPr>
              <a:defRPr/>
            </a:lvl1pPr>
          </a:lstStyle>
          <a:p>
            <a:pPr>
              <a:defRPr/>
            </a:pPr>
            <a:fld id="{714B8F97-F7E0-4317-AC9F-982288A1F5A9}" type="slidenum">
              <a:rPr lang="tr-TR">
                <a:solidFill>
                  <a:srgbClr val="FFFFFF"/>
                </a:solidFill>
              </a:rPr>
              <a:pPr>
                <a:defRPr/>
              </a:pPr>
              <a:t>‹#›</a:t>
            </a:fld>
            <a:endParaRPr lang="tr-TR">
              <a:solidFill>
                <a:srgbClr val="FFFFFF"/>
              </a:solidFill>
            </a:endParaRPr>
          </a:p>
        </p:txBody>
      </p:sp>
    </p:spTree>
    <p:extLst>
      <p:ext uri="{BB962C8B-B14F-4D97-AF65-F5344CB8AC3E}">
        <p14:creationId xmlns:p14="http://schemas.microsoft.com/office/powerpoint/2010/main" val="120841156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459538" y="260350"/>
            <a:ext cx="2000250" cy="5689600"/>
          </a:xfrm>
        </p:spPr>
        <p:txBody>
          <a:bodyPr vert="eaVert"/>
          <a:lstStyle/>
          <a:p>
            <a:r>
              <a:rPr lang="tr-TR"/>
              <a:t>Asıl başlık stili için tıklatın</a:t>
            </a:r>
          </a:p>
        </p:txBody>
      </p:sp>
      <p:sp>
        <p:nvSpPr>
          <p:cNvPr id="3" name="Dikey Metin Yer Tutucusu 2"/>
          <p:cNvSpPr>
            <a:spLocks noGrp="1"/>
          </p:cNvSpPr>
          <p:nvPr>
            <p:ph type="body" orient="vert" idx="1"/>
          </p:nvPr>
        </p:nvSpPr>
        <p:spPr>
          <a:xfrm>
            <a:off x="457200" y="260350"/>
            <a:ext cx="5849938" cy="5689600"/>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Rectangle 5"/>
          <p:cNvSpPr>
            <a:spLocks noGrp="1" noChangeArrowheads="1"/>
          </p:cNvSpPr>
          <p:nvPr>
            <p:ph type="dt" sz="half" idx="10"/>
          </p:nvPr>
        </p:nvSpPr>
        <p:spPr>
          <a:ln/>
        </p:spPr>
        <p:txBody>
          <a:bodyPr/>
          <a:lstStyle>
            <a:lvl1pPr>
              <a:defRPr/>
            </a:lvl1pPr>
          </a:lstStyle>
          <a:p>
            <a:pPr>
              <a:defRPr/>
            </a:pPr>
            <a:fld id="{99C8A38A-803A-49D3-918A-6D2233049477}" type="datetime1">
              <a:rPr lang="tr-TR" smtClean="0">
                <a:solidFill>
                  <a:srgbClr val="000000"/>
                </a:solidFill>
              </a:rPr>
              <a:t>16.03.2022</a:t>
            </a:fld>
            <a:endParaRPr lang="tr-TR">
              <a:solidFill>
                <a:srgbClr val="000000"/>
              </a:solidFill>
            </a:endParaRPr>
          </a:p>
        </p:txBody>
      </p:sp>
      <p:sp>
        <p:nvSpPr>
          <p:cNvPr id="5" name="Rectangle 6"/>
          <p:cNvSpPr>
            <a:spLocks noGrp="1" noChangeArrowheads="1"/>
          </p:cNvSpPr>
          <p:nvPr>
            <p:ph type="ftr" sz="quarter" idx="11"/>
          </p:nvPr>
        </p:nvSpPr>
        <p:spPr>
          <a:ln/>
        </p:spPr>
        <p:txBody>
          <a:bodyPr/>
          <a:lstStyle>
            <a:lvl1pPr>
              <a:defRPr/>
            </a:lvl1pPr>
          </a:lstStyle>
          <a:p>
            <a:pPr>
              <a:defRPr/>
            </a:pPr>
            <a:endParaRPr lang="tr-TR">
              <a:solidFill>
                <a:srgbClr val="000000"/>
              </a:solidFill>
            </a:endParaRPr>
          </a:p>
        </p:txBody>
      </p:sp>
      <p:sp>
        <p:nvSpPr>
          <p:cNvPr id="6" name="Rectangle 7"/>
          <p:cNvSpPr>
            <a:spLocks noGrp="1" noChangeArrowheads="1"/>
          </p:cNvSpPr>
          <p:nvPr>
            <p:ph type="sldNum" sz="quarter" idx="12"/>
          </p:nvPr>
        </p:nvSpPr>
        <p:spPr>
          <a:ln/>
        </p:spPr>
        <p:txBody>
          <a:bodyPr/>
          <a:lstStyle>
            <a:lvl1pPr>
              <a:defRPr/>
            </a:lvl1pPr>
          </a:lstStyle>
          <a:p>
            <a:pPr>
              <a:defRPr/>
            </a:pPr>
            <a:fld id="{EA45E34A-85A5-49BD-A1C7-10C08A5F4EE1}" type="slidenum">
              <a:rPr lang="tr-TR">
                <a:solidFill>
                  <a:srgbClr val="FFFFFF"/>
                </a:solidFill>
              </a:rPr>
              <a:pPr>
                <a:defRPr/>
              </a:pPr>
              <a:t>‹#›</a:t>
            </a:fld>
            <a:endParaRPr lang="tr-TR">
              <a:solidFill>
                <a:srgbClr val="FFFFFF"/>
              </a:solidFill>
            </a:endParaRPr>
          </a:p>
        </p:txBody>
      </p:sp>
    </p:spTree>
    <p:extLst>
      <p:ext uri="{BB962C8B-B14F-4D97-AF65-F5344CB8AC3E}">
        <p14:creationId xmlns:p14="http://schemas.microsoft.com/office/powerpoint/2010/main" val="107871895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xAndObj" preserve="1">
  <p:cSld name="Başlık, Metin ve İçerik">
    <p:spTree>
      <p:nvGrpSpPr>
        <p:cNvPr id="1" name=""/>
        <p:cNvGrpSpPr/>
        <p:nvPr/>
      </p:nvGrpSpPr>
      <p:grpSpPr>
        <a:xfrm>
          <a:off x="0" y="0"/>
          <a:ext cx="0" cy="0"/>
          <a:chOff x="0" y="0"/>
          <a:chExt cx="0" cy="0"/>
        </a:xfrm>
      </p:grpSpPr>
      <p:sp>
        <p:nvSpPr>
          <p:cNvPr id="2" name="Unvan 1"/>
          <p:cNvSpPr>
            <a:spLocks noGrp="1"/>
          </p:cNvSpPr>
          <p:nvPr>
            <p:ph type="title"/>
          </p:nvPr>
        </p:nvSpPr>
        <p:spPr>
          <a:xfrm>
            <a:off x="539750" y="260350"/>
            <a:ext cx="7848600" cy="1143000"/>
          </a:xfrm>
        </p:spPr>
        <p:txBody>
          <a:bodyPr/>
          <a:lstStyle/>
          <a:p>
            <a:r>
              <a:rPr lang="tr-TR"/>
              <a:t>Asıl başlık stili için tıklatın</a:t>
            </a:r>
          </a:p>
        </p:txBody>
      </p:sp>
      <p:sp>
        <p:nvSpPr>
          <p:cNvPr id="3" name="Metin Yer Tutucusu 2"/>
          <p:cNvSpPr>
            <a:spLocks noGrp="1"/>
          </p:cNvSpPr>
          <p:nvPr>
            <p:ph type="body" sz="half" idx="1"/>
          </p:nvPr>
        </p:nvSpPr>
        <p:spPr>
          <a:xfrm>
            <a:off x="457200" y="1600200"/>
            <a:ext cx="3924300" cy="4349750"/>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half" idx="2"/>
          </p:nvPr>
        </p:nvSpPr>
        <p:spPr>
          <a:xfrm>
            <a:off x="4533900" y="1600200"/>
            <a:ext cx="3925888" cy="4349750"/>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Rectangle 5"/>
          <p:cNvSpPr>
            <a:spLocks noGrp="1" noChangeArrowheads="1"/>
          </p:cNvSpPr>
          <p:nvPr>
            <p:ph type="dt" sz="half" idx="10"/>
          </p:nvPr>
        </p:nvSpPr>
        <p:spPr>
          <a:ln/>
        </p:spPr>
        <p:txBody>
          <a:bodyPr/>
          <a:lstStyle>
            <a:lvl1pPr>
              <a:defRPr/>
            </a:lvl1pPr>
          </a:lstStyle>
          <a:p>
            <a:pPr>
              <a:defRPr/>
            </a:pPr>
            <a:fld id="{70EE7C38-3D95-4597-8123-A0FC47613B1A}" type="datetime1">
              <a:rPr lang="tr-TR" smtClean="0">
                <a:solidFill>
                  <a:srgbClr val="000000"/>
                </a:solidFill>
              </a:rPr>
              <a:t>16.03.2022</a:t>
            </a:fld>
            <a:endParaRPr lang="tr-TR">
              <a:solidFill>
                <a:srgbClr val="000000"/>
              </a:solidFill>
            </a:endParaRPr>
          </a:p>
        </p:txBody>
      </p:sp>
      <p:sp>
        <p:nvSpPr>
          <p:cNvPr id="6" name="Rectangle 6"/>
          <p:cNvSpPr>
            <a:spLocks noGrp="1" noChangeArrowheads="1"/>
          </p:cNvSpPr>
          <p:nvPr>
            <p:ph type="ftr" sz="quarter" idx="11"/>
          </p:nvPr>
        </p:nvSpPr>
        <p:spPr>
          <a:ln/>
        </p:spPr>
        <p:txBody>
          <a:bodyPr/>
          <a:lstStyle>
            <a:lvl1pPr>
              <a:defRPr/>
            </a:lvl1pPr>
          </a:lstStyle>
          <a:p>
            <a:pPr>
              <a:defRPr/>
            </a:pPr>
            <a:endParaRPr lang="tr-TR">
              <a:solidFill>
                <a:srgbClr val="000000"/>
              </a:solidFill>
            </a:endParaRPr>
          </a:p>
        </p:txBody>
      </p:sp>
      <p:sp>
        <p:nvSpPr>
          <p:cNvPr id="7" name="Rectangle 7"/>
          <p:cNvSpPr>
            <a:spLocks noGrp="1" noChangeArrowheads="1"/>
          </p:cNvSpPr>
          <p:nvPr>
            <p:ph type="sldNum" sz="quarter" idx="12"/>
          </p:nvPr>
        </p:nvSpPr>
        <p:spPr>
          <a:ln/>
        </p:spPr>
        <p:txBody>
          <a:bodyPr/>
          <a:lstStyle>
            <a:lvl1pPr>
              <a:defRPr/>
            </a:lvl1pPr>
          </a:lstStyle>
          <a:p>
            <a:pPr>
              <a:defRPr/>
            </a:pPr>
            <a:fld id="{B6CE5C35-F843-4FCC-B0E4-5645799302A0}" type="slidenum">
              <a:rPr lang="tr-TR">
                <a:solidFill>
                  <a:srgbClr val="FFFFFF"/>
                </a:solidFill>
              </a:rPr>
              <a:pPr>
                <a:defRPr/>
              </a:pPr>
              <a:t>‹#›</a:t>
            </a:fld>
            <a:endParaRPr lang="tr-TR">
              <a:solidFill>
                <a:srgbClr val="FFFFFF"/>
              </a:solidFill>
            </a:endParaRPr>
          </a:p>
        </p:txBody>
      </p:sp>
    </p:spTree>
    <p:extLst>
      <p:ext uri="{BB962C8B-B14F-4D97-AF65-F5344CB8AC3E}">
        <p14:creationId xmlns:p14="http://schemas.microsoft.com/office/powerpoint/2010/main" val="101013576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Özel Düze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Veri Yer Tutucusu 2"/>
          <p:cNvSpPr>
            <a:spLocks noGrp="1"/>
          </p:cNvSpPr>
          <p:nvPr>
            <p:ph type="dt" sz="half" idx="10"/>
          </p:nvPr>
        </p:nvSpPr>
        <p:spPr/>
        <p:txBody>
          <a:bodyPr/>
          <a:lstStyle/>
          <a:p>
            <a:pPr>
              <a:defRPr/>
            </a:pPr>
            <a:fld id="{2C428BF2-7E3C-4035-9CFD-CDE1458FA61A}" type="datetime1">
              <a:rPr lang="tr-TR" smtClean="0">
                <a:solidFill>
                  <a:srgbClr val="000000"/>
                </a:solidFill>
              </a:rPr>
              <a:t>16.03.2022</a:t>
            </a:fld>
            <a:endParaRPr lang="tr-TR">
              <a:solidFill>
                <a:srgbClr val="000000"/>
              </a:solidFill>
            </a:endParaRPr>
          </a:p>
        </p:txBody>
      </p:sp>
      <p:sp>
        <p:nvSpPr>
          <p:cNvPr id="4" name="Altbilgi Yer Tutucusu 3"/>
          <p:cNvSpPr>
            <a:spLocks noGrp="1"/>
          </p:cNvSpPr>
          <p:nvPr>
            <p:ph type="ftr" sz="quarter" idx="11"/>
          </p:nvPr>
        </p:nvSpPr>
        <p:spPr/>
        <p:txBody>
          <a:bodyPr/>
          <a:lstStyle/>
          <a:p>
            <a:pPr>
              <a:defRPr/>
            </a:pPr>
            <a:endParaRPr lang="tr-TR">
              <a:solidFill>
                <a:srgbClr val="000000"/>
              </a:solidFill>
            </a:endParaRPr>
          </a:p>
        </p:txBody>
      </p:sp>
      <p:sp>
        <p:nvSpPr>
          <p:cNvPr id="5" name="Slayt Numarası Yer Tutucusu 4"/>
          <p:cNvSpPr>
            <a:spLocks noGrp="1"/>
          </p:cNvSpPr>
          <p:nvPr>
            <p:ph type="sldNum" sz="quarter" idx="12"/>
          </p:nvPr>
        </p:nvSpPr>
        <p:spPr/>
        <p:txBody>
          <a:bodyPr/>
          <a:lstStyle/>
          <a:p>
            <a:pPr>
              <a:defRPr/>
            </a:pPr>
            <a:fld id="{6AE64A47-D39C-4004-9699-5250FAEA351B}" type="slidenum">
              <a:rPr lang="tr-TR" smtClean="0">
                <a:solidFill>
                  <a:srgbClr val="FFFFFF"/>
                </a:solidFill>
              </a:rPr>
              <a:pPr>
                <a:defRPr/>
              </a:pPr>
              <a:t>‹#›</a:t>
            </a:fld>
            <a:endParaRPr lang="tr-TR">
              <a:solidFill>
                <a:srgbClr val="FFFFFF"/>
              </a:solidFill>
            </a:endParaRPr>
          </a:p>
        </p:txBody>
      </p:sp>
    </p:spTree>
    <p:extLst>
      <p:ext uri="{BB962C8B-B14F-4D97-AF65-F5344CB8AC3E}">
        <p14:creationId xmlns:p14="http://schemas.microsoft.com/office/powerpoint/2010/main" val="343240292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376834" name="Rectangle 2"/>
          <p:cNvSpPr>
            <a:spLocks noGrp="1" noChangeArrowheads="1"/>
          </p:cNvSpPr>
          <p:nvPr>
            <p:ph type="ctrTitle"/>
          </p:nvPr>
        </p:nvSpPr>
        <p:spPr>
          <a:xfrm>
            <a:off x="250825" y="1484313"/>
            <a:ext cx="5400675" cy="2951162"/>
          </a:xfrm>
        </p:spPr>
        <p:txBody>
          <a:bodyPr/>
          <a:lstStyle>
            <a:lvl1pPr>
              <a:defRPr b="1"/>
            </a:lvl1pPr>
          </a:lstStyle>
          <a:p>
            <a:pPr lvl="0"/>
            <a:r>
              <a:rPr lang="tr-TR" noProof="0"/>
              <a:t>Asıl başlık stili için tıklatın</a:t>
            </a:r>
          </a:p>
        </p:txBody>
      </p:sp>
      <p:sp>
        <p:nvSpPr>
          <p:cNvPr id="376835" name="Rectangle 3"/>
          <p:cNvSpPr>
            <a:spLocks noGrp="1" noChangeArrowheads="1"/>
          </p:cNvSpPr>
          <p:nvPr>
            <p:ph type="subTitle" idx="1"/>
          </p:nvPr>
        </p:nvSpPr>
        <p:spPr>
          <a:xfrm>
            <a:off x="5867400" y="4365625"/>
            <a:ext cx="3168650" cy="1223963"/>
          </a:xfrm>
        </p:spPr>
        <p:txBody>
          <a:bodyPr/>
          <a:lstStyle>
            <a:lvl1pPr marL="0" indent="0" algn="ctr">
              <a:buFontTx/>
              <a:buNone/>
              <a:defRPr sz="2400">
                <a:solidFill>
                  <a:schemeClr val="bg1"/>
                </a:solidFill>
              </a:defRPr>
            </a:lvl1pPr>
          </a:lstStyle>
          <a:p>
            <a:pPr lvl="0"/>
            <a:r>
              <a:rPr lang="tr-TR" noProof="0"/>
              <a:t>Asıl alt başlık stilini düzenlemek için tıklatın</a:t>
            </a:r>
          </a:p>
        </p:txBody>
      </p:sp>
      <p:sp>
        <p:nvSpPr>
          <p:cNvPr id="4" name="Rectangle 4"/>
          <p:cNvSpPr>
            <a:spLocks noGrp="1" noChangeArrowheads="1"/>
          </p:cNvSpPr>
          <p:nvPr>
            <p:ph type="dt" sz="half" idx="10"/>
          </p:nvPr>
        </p:nvSpPr>
        <p:spPr>
          <a:xfrm>
            <a:off x="457200" y="6245225"/>
            <a:ext cx="2133600" cy="476250"/>
          </a:xfrm>
        </p:spPr>
        <p:txBody>
          <a:bodyPr/>
          <a:lstStyle>
            <a:lvl1pPr>
              <a:defRPr/>
            </a:lvl1pPr>
          </a:lstStyle>
          <a:p>
            <a:pPr>
              <a:defRPr/>
            </a:pPr>
            <a:fld id="{E531D0B1-8994-4185-B146-5AA9FCCF6296}" type="datetime1">
              <a:rPr lang="tr-TR" smtClean="0">
                <a:solidFill>
                  <a:srgbClr val="000000"/>
                </a:solidFill>
              </a:rPr>
              <a:t>16.03.2022</a:t>
            </a:fld>
            <a:endParaRPr lang="tr-TR">
              <a:solidFill>
                <a:srgbClr val="000000"/>
              </a:solidFill>
            </a:endParaRPr>
          </a:p>
        </p:txBody>
      </p:sp>
      <p:sp>
        <p:nvSpPr>
          <p:cNvPr id="5" name="Rectangle 5"/>
          <p:cNvSpPr>
            <a:spLocks noGrp="1" noChangeArrowheads="1"/>
          </p:cNvSpPr>
          <p:nvPr>
            <p:ph type="ftr" sz="quarter" idx="11"/>
          </p:nvPr>
        </p:nvSpPr>
        <p:spPr>
          <a:xfrm>
            <a:off x="3124200" y="6245225"/>
            <a:ext cx="2895600" cy="476250"/>
          </a:xfrm>
        </p:spPr>
        <p:txBody>
          <a:bodyPr/>
          <a:lstStyle>
            <a:lvl1pPr>
              <a:defRPr/>
            </a:lvl1pPr>
          </a:lstStyle>
          <a:p>
            <a:pPr>
              <a:defRPr/>
            </a:pPr>
            <a:endParaRPr lang="tr-TR">
              <a:solidFill>
                <a:srgbClr val="000000"/>
              </a:solidFill>
            </a:endParaRPr>
          </a:p>
        </p:txBody>
      </p:sp>
      <p:sp>
        <p:nvSpPr>
          <p:cNvPr id="6" name="Rectangle 6"/>
          <p:cNvSpPr>
            <a:spLocks noGrp="1" noChangeArrowheads="1"/>
          </p:cNvSpPr>
          <p:nvPr>
            <p:ph type="sldNum" sz="quarter" idx="12"/>
          </p:nvPr>
        </p:nvSpPr>
        <p:spPr>
          <a:xfrm>
            <a:off x="8234363" y="6337300"/>
            <a:ext cx="801687" cy="476250"/>
          </a:xfrm>
        </p:spPr>
        <p:txBody>
          <a:bodyPr/>
          <a:lstStyle>
            <a:lvl1pPr algn="ctr">
              <a:defRPr/>
            </a:lvl1pPr>
          </a:lstStyle>
          <a:p>
            <a:pPr>
              <a:defRPr/>
            </a:pPr>
            <a:fld id="{1D4A923B-013E-44FF-96CD-FE9117C8266A}" type="slidenum">
              <a:rPr lang="tr-TR">
                <a:solidFill>
                  <a:srgbClr val="FFFFFF"/>
                </a:solidFill>
              </a:rPr>
              <a:pPr>
                <a:defRPr/>
              </a:pPr>
              <a:t>‹#›</a:t>
            </a:fld>
            <a:endParaRPr lang="tr-TR">
              <a:solidFill>
                <a:srgbClr val="FFFFFF"/>
              </a:solidFill>
            </a:endParaRPr>
          </a:p>
        </p:txBody>
      </p:sp>
    </p:spTree>
    <p:extLst>
      <p:ext uri="{BB962C8B-B14F-4D97-AF65-F5344CB8AC3E}">
        <p14:creationId xmlns:p14="http://schemas.microsoft.com/office/powerpoint/2010/main" val="81150748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İçerik Yer Tutucusu 2"/>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Rectangle 5"/>
          <p:cNvSpPr>
            <a:spLocks noGrp="1" noChangeArrowheads="1"/>
          </p:cNvSpPr>
          <p:nvPr>
            <p:ph type="dt" sz="half" idx="10"/>
          </p:nvPr>
        </p:nvSpPr>
        <p:spPr>
          <a:ln/>
        </p:spPr>
        <p:txBody>
          <a:bodyPr/>
          <a:lstStyle>
            <a:lvl1pPr>
              <a:defRPr/>
            </a:lvl1pPr>
          </a:lstStyle>
          <a:p>
            <a:pPr>
              <a:defRPr/>
            </a:pPr>
            <a:fld id="{15D535D8-633E-4B74-9B0E-B1CD13E4FE70}" type="datetime1">
              <a:rPr lang="tr-TR" smtClean="0">
                <a:solidFill>
                  <a:srgbClr val="000000"/>
                </a:solidFill>
              </a:rPr>
              <a:t>16.03.2022</a:t>
            </a:fld>
            <a:endParaRPr lang="tr-TR">
              <a:solidFill>
                <a:srgbClr val="000000"/>
              </a:solidFill>
            </a:endParaRPr>
          </a:p>
        </p:txBody>
      </p:sp>
      <p:sp>
        <p:nvSpPr>
          <p:cNvPr id="5" name="Rectangle 6"/>
          <p:cNvSpPr>
            <a:spLocks noGrp="1" noChangeArrowheads="1"/>
          </p:cNvSpPr>
          <p:nvPr>
            <p:ph type="ftr" sz="quarter" idx="11"/>
          </p:nvPr>
        </p:nvSpPr>
        <p:spPr>
          <a:ln/>
        </p:spPr>
        <p:txBody>
          <a:bodyPr/>
          <a:lstStyle>
            <a:lvl1pPr>
              <a:defRPr/>
            </a:lvl1pPr>
          </a:lstStyle>
          <a:p>
            <a:pPr>
              <a:defRPr/>
            </a:pPr>
            <a:endParaRPr lang="tr-TR">
              <a:solidFill>
                <a:srgbClr val="000000"/>
              </a:solidFill>
            </a:endParaRPr>
          </a:p>
        </p:txBody>
      </p:sp>
      <p:sp>
        <p:nvSpPr>
          <p:cNvPr id="6" name="Rectangle 7"/>
          <p:cNvSpPr>
            <a:spLocks noGrp="1" noChangeArrowheads="1"/>
          </p:cNvSpPr>
          <p:nvPr>
            <p:ph type="sldNum" sz="quarter" idx="12"/>
          </p:nvPr>
        </p:nvSpPr>
        <p:spPr>
          <a:ln/>
        </p:spPr>
        <p:txBody>
          <a:bodyPr/>
          <a:lstStyle>
            <a:lvl1pPr>
              <a:defRPr/>
            </a:lvl1pPr>
          </a:lstStyle>
          <a:p>
            <a:pPr>
              <a:defRPr/>
            </a:pPr>
            <a:fld id="{1B95416E-7178-4906-A53C-0C8EE8186C66}" type="slidenum">
              <a:rPr lang="tr-TR">
                <a:solidFill>
                  <a:srgbClr val="FFFFFF"/>
                </a:solidFill>
              </a:rPr>
              <a:pPr>
                <a:defRPr/>
              </a:pPr>
              <a:t>‹#›</a:t>
            </a:fld>
            <a:endParaRPr lang="tr-TR">
              <a:solidFill>
                <a:srgbClr val="FFFFFF"/>
              </a:solidFill>
            </a:endParaRPr>
          </a:p>
        </p:txBody>
      </p:sp>
    </p:spTree>
    <p:extLst>
      <p:ext uri="{BB962C8B-B14F-4D97-AF65-F5344CB8AC3E}">
        <p14:creationId xmlns:p14="http://schemas.microsoft.com/office/powerpoint/2010/main" val="322868070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623888" y="1709738"/>
            <a:ext cx="7886700" cy="2852737"/>
          </a:xfrm>
        </p:spPr>
        <p:txBody>
          <a:bodyPr anchor="b"/>
          <a:lstStyle>
            <a:lvl1pPr>
              <a:defRPr sz="6000"/>
            </a:lvl1pPr>
          </a:lstStyle>
          <a:p>
            <a:r>
              <a:rPr lang="tr-TR"/>
              <a:t>Asıl başlık stili için tıklatın</a:t>
            </a:r>
          </a:p>
        </p:txBody>
      </p:sp>
      <p:sp>
        <p:nvSpPr>
          <p:cNvPr id="3" name="Metin Yer Tutucusu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tr-TR"/>
              <a:t>Asıl metin stillerini düzenlemek için tıklatın</a:t>
            </a:r>
          </a:p>
        </p:txBody>
      </p:sp>
      <p:sp>
        <p:nvSpPr>
          <p:cNvPr id="4" name="Rectangle 5"/>
          <p:cNvSpPr>
            <a:spLocks noGrp="1" noChangeArrowheads="1"/>
          </p:cNvSpPr>
          <p:nvPr>
            <p:ph type="dt" sz="half" idx="10"/>
          </p:nvPr>
        </p:nvSpPr>
        <p:spPr>
          <a:ln/>
        </p:spPr>
        <p:txBody>
          <a:bodyPr/>
          <a:lstStyle>
            <a:lvl1pPr>
              <a:defRPr/>
            </a:lvl1pPr>
          </a:lstStyle>
          <a:p>
            <a:pPr>
              <a:defRPr/>
            </a:pPr>
            <a:fld id="{4F3D993A-1F28-4AED-B8E7-E459FD8FF699}" type="datetime1">
              <a:rPr lang="tr-TR" smtClean="0">
                <a:solidFill>
                  <a:srgbClr val="000000"/>
                </a:solidFill>
              </a:rPr>
              <a:t>16.03.2022</a:t>
            </a:fld>
            <a:endParaRPr lang="tr-TR">
              <a:solidFill>
                <a:srgbClr val="000000"/>
              </a:solidFill>
            </a:endParaRPr>
          </a:p>
        </p:txBody>
      </p:sp>
      <p:sp>
        <p:nvSpPr>
          <p:cNvPr id="5" name="Rectangle 6"/>
          <p:cNvSpPr>
            <a:spLocks noGrp="1" noChangeArrowheads="1"/>
          </p:cNvSpPr>
          <p:nvPr>
            <p:ph type="ftr" sz="quarter" idx="11"/>
          </p:nvPr>
        </p:nvSpPr>
        <p:spPr>
          <a:ln/>
        </p:spPr>
        <p:txBody>
          <a:bodyPr/>
          <a:lstStyle>
            <a:lvl1pPr>
              <a:defRPr/>
            </a:lvl1pPr>
          </a:lstStyle>
          <a:p>
            <a:pPr>
              <a:defRPr/>
            </a:pPr>
            <a:endParaRPr lang="tr-TR">
              <a:solidFill>
                <a:srgbClr val="000000"/>
              </a:solidFill>
            </a:endParaRPr>
          </a:p>
        </p:txBody>
      </p:sp>
      <p:sp>
        <p:nvSpPr>
          <p:cNvPr id="6" name="Rectangle 7"/>
          <p:cNvSpPr>
            <a:spLocks noGrp="1" noChangeArrowheads="1"/>
          </p:cNvSpPr>
          <p:nvPr>
            <p:ph type="sldNum" sz="quarter" idx="12"/>
          </p:nvPr>
        </p:nvSpPr>
        <p:spPr>
          <a:ln/>
        </p:spPr>
        <p:txBody>
          <a:bodyPr/>
          <a:lstStyle>
            <a:lvl1pPr>
              <a:defRPr/>
            </a:lvl1pPr>
          </a:lstStyle>
          <a:p>
            <a:pPr>
              <a:defRPr/>
            </a:pPr>
            <a:fld id="{4D263834-A1E6-4858-A33E-07CEE6CC9D35}" type="slidenum">
              <a:rPr lang="tr-TR">
                <a:solidFill>
                  <a:srgbClr val="FFFFFF"/>
                </a:solidFill>
              </a:rPr>
              <a:pPr>
                <a:defRPr/>
              </a:pPr>
              <a:t>‹#›</a:t>
            </a:fld>
            <a:endParaRPr lang="tr-TR">
              <a:solidFill>
                <a:srgbClr val="FFFFFF"/>
              </a:solidFill>
            </a:endParaRPr>
          </a:p>
        </p:txBody>
      </p:sp>
    </p:spTree>
    <p:extLst>
      <p:ext uri="{BB962C8B-B14F-4D97-AF65-F5344CB8AC3E}">
        <p14:creationId xmlns:p14="http://schemas.microsoft.com/office/powerpoint/2010/main" val="10560228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a:t>Asıl başlık stili için tıklatın</a:t>
            </a:r>
          </a:p>
        </p:txBody>
      </p:sp>
      <p:sp>
        <p:nvSpPr>
          <p:cNvPr id="3" name="İçerik Yer Tutucusu 2"/>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lvl1pPr>
              <a:defRPr/>
            </a:lvl1pPr>
          </a:lstStyle>
          <a:p>
            <a:pPr>
              <a:defRPr/>
            </a:pPr>
            <a:fld id="{30D88E07-AB80-43CA-9F76-9AC391EED538}" type="datetime1">
              <a:rPr lang="tr-TR" smtClean="0"/>
              <a:t>16.03.2022</a:t>
            </a:fld>
            <a:endParaRPr lang="tr-TR"/>
          </a:p>
        </p:txBody>
      </p:sp>
      <p:sp>
        <p:nvSpPr>
          <p:cNvPr id="5" name="Altbilgi Yer Tutucusu 4"/>
          <p:cNvSpPr>
            <a:spLocks noGrp="1"/>
          </p:cNvSpPr>
          <p:nvPr>
            <p:ph type="ftr" sz="quarter" idx="11"/>
          </p:nvPr>
        </p:nvSpPr>
        <p:spPr/>
        <p:txBody>
          <a:bodyPr/>
          <a:lstStyle>
            <a:lvl1pPr>
              <a:defRPr/>
            </a:lvl1pPr>
          </a:lstStyle>
          <a:p>
            <a:pPr>
              <a:defRPr/>
            </a:pPr>
            <a:endParaRPr lang="tr-TR"/>
          </a:p>
        </p:txBody>
      </p:sp>
    </p:spTree>
    <p:extLst>
      <p:ext uri="{BB962C8B-B14F-4D97-AF65-F5344CB8AC3E}">
        <p14:creationId xmlns:p14="http://schemas.microsoft.com/office/powerpoint/2010/main" val="1594024677"/>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İçerik Yer Tutucusu 2"/>
          <p:cNvSpPr>
            <a:spLocks noGrp="1"/>
          </p:cNvSpPr>
          <p:nvPr>
            <p:ph sz="half" idx="1"/>
          </p:nvPr>
        </p:nvSpPr>
        <p:spPr>
          <a:xfrm>
            <a:off x="457200" y="1600200"/>
            <a:ext cx="3924300" cy="4349750"/>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half" idx="2"/>
          </p:nvPr>
        </p:nvSpPr>
        <p:spPr>
          <a:xfrm>
            <a:off x="4533900" y="1600200"/>
            <a:ext cx="3925888" cy="4349750"/>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Rectangle 5"/>
          <p:cNvSpPr>
            <a:spLocks noGrp="1" noChangeArrowheads="1"/>
          </p:cNvSpPr>
          <p:nvPr>
            <p:ph type="dt" sz="half" idx="10"/>
          </p:nvPr>
        </p:nvSpPr>
        <p:spPr>
          <a:ln/>
        </p:spPr>
        <p:txBody>
          <a:bodyPr/>
          <a:lstStyle>
            <a:lvl1pPr>
              <a:defRPr/>
            </a:lvl1pPr>
          </a:lstStyle>
          <a:p>
            <a:pPr>
              <a:defRPr/>
            </a:pPr>
            <a:fld id="{FB8EEEE7-F8C0-41CE-8A7A-7A18949FD252}" type="datetime1">
              <a:rPr lang="tr-TR" smtClean="0">
                <a:solidFill>
                  <a:srgbClr val="000000"/>
                </a:solidFill>
              </a:rPr>
              <a:t>16.03.2022</a:t>
            </a:fld>
            <a:endParaRPr lang="tr-TR">
              <a:solidFill>
                <a:srgbClr val="000000"/>
              </a:solidFill>
            </a:endParaRPr>
          </a:p>
        </p:txBody>
      </p:sp>
      <p:sp>
        <p:nvSpPr>
          <p:cNvPr id="6" name="Rectangle 6"/>
          <p:cNvSpPr>
            <a:spLocks noGrp="1" noChangeArrowheads="1"/>
          </p:cNvSpPr>
          <p:nvPr>
            <p:ph type="ftr" sz="quarter" idx="11"/>
          </p:nvPr>
        </p:nvSpPr>
        <p:spPr>
          <a:ln/>
        </p:spPr>
        <p:txBody>
          <a:bodyPr/>
          <a:lstStyle>
            <a:lvl1pPr>
              <a:defRPr/>
            </a:lvl1pPr>
          </a:lstStyle>
          <a:p>
            <a:pPr>
              <a:defRPr/>
            </a:pPr>
            <a:endParaRPr lang="tr-TR">
              <a:solidFill>
                <a:srgbClr val="000000"/>
              </a:solidFill>
            </a:endParaRPr>
          </a:p>
        </p:txBody>
      </p:sp>
      <p:sp>
        <p:nvSpPr>
          <p:cNvPr id="7" name="Rectangle 7"/>
          <p:cNvSpPr>
            <a:spLocks noGrp="1" noChangeArrowheads="1"/>
          </p:cNvSpPr>
          <p:nvPr>
            <p:ph type="sldNum" sz="quarter" idx="12"/>
          </p:nvPr>
        </p:nvSpPr>
        <p:spPr>
          <a:ln/>
        </p:spPr>
        <p:txBody>
          <a:bodyPr/>
          <a:lstStyle>
            <a:lvl1pPr>
              <a:defRPr/>
            </a:lvl1pPr>
          </a:lstStyle>
          <a:p>
            <a:pPr>
              <a:defRPr/>
            </a:pPr>
            <a:fld id="{15E8803F-D3E4-4875-A420-2B0D78969FEB}" type="slidenum">
              <a:rPr lang="tr-TR">
                <a:solidFill>
                  <a:srgbClr val="FFFFFF"/>
                </a:solidFill>
              </a:rPr>
              <a:pPr>
                <a:defRPr/>
              </a:pPr>
              <a:t>‹#›</a:t>
            </a:fld>
            <a:endParaRPr lang="tr-TR">
              <a:solidFill>
                <a:srgbClr val="FFFFFF"/>
              </a:solidFill>
            </a:endParaRPr>
          </a:p>
        </p:txBody>
      </p:sp>
    </p:spTree>
    <p:extLst>
      <p:ext uri="{BB962C8B-B14F-4D97-AF65-F5344CB8AC3E}">
        <p14:creationId xmlns:p14="http://schemas.microsoft.com/office/powerpoint/2010/main" val="11261006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630238" y="365125"/>
            <a:ext cx="7886700" cy="1325563"/>
          </a:xfrm>
        </p:spPr>
        <p:txBody>
          <a:bodyPr/>
          <a:lstStyle/>
          <a:p>
            <a:r>
              <a:rPr lang="tr-TR"/>
              <a:t>Asıl başlık stili için tıklatın</a:t>
            </a:r>
          </a:p>
        </p:txBody>
      </p:sp>
      <p:sp>
        <p:nvSpPr>
          <p:cNvPr id="3" name="Metin Yer Tutucusu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İçerik Yer Tutucusu 3"/>
          <p:cNvSpPr>
            <a:spLocks noGrp="1"/>
          </p:cNvSpPr>
          <p:nvPr>
            <p:ph sz="half" idx="2"/>
          </p:nvPr>
        </p:nvSpPr>
        <p:spPr>
          <a:xfrm>
            <a:off x="630238" y="2505075"/>
            <a:ext cx="3868737" cy="3684588"/>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İçerik Yer Tutucusu 5"/>
          <p:cNvSpPr>
            <a:spLocks noGrp="1"/>
          </p:cNvSpPr>
          <p:nvPr>
            <p:ph sz="quarter" idx="4"/>
          </p:nvPr>
        </p:nvSpPr>
        <p:spPr>
          <a:xfrm>
            <a:off x="4629150" y="2505075"/>
            <a:ext cx="3887788" cy="3684588"/>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7" name="Rectangle 5"/>
          <p:cNvSpPr>
            <a:spLocks noGrp="1" noChangeArrowheads="1"/>
          </p:cNvSpPr>
          <p:nvPr>
            <p:ph type="dt" sz="half" idx="10"/>
          </p:nvPr>
        </p:nvSpPr>
        <p:spPr>
          <a:ln/>
        </p:spPr>
        <p:txBody>
          <a:bodyPr/>
          <a:lstStyle>
            <a:lvl1pPr>
              <a:defRPr/>
            </a:lvl1pPr>
          </a:lstStyle>
          <a:p>
            <a:pPr>
              <a:defRPr/>
            </a:pPr>
            <a:fld id="{A5E57D4F-520E-4038-BEE7-2F81D27B6F39}" type="datetime1">
              <a:rPr lang="tr-TR" smtClean="0">
                <a:solidFill>
                  <a:srgbClr val="000000"/>
                </a:solidFill>
              </a:rPr>
              <a:t>16.03.2022</a:t>
            </a:fld>
            <a:endParaRPr lang="tr-TR">
              <a:solidFill>
                <a:srgbClr val="000000"/>
              </a:solidFill>
            </a:endParaRPr>
          </a:p>
        </p:txBody>
      </p:sp>
      <p:sp>
        <p:nvSpPr>
          <p:cNvPr id="8" name="Rectangle 6"/>
          <p:cNvSpPr>
            <a:spLocks noGrp="1" noChangeArrowheads="1"/>
          </p:cNvSpPr>
          <p:nvPr>
            <p:ph type="ftr" sz="quarter" idx="11"/>
          </p:nvPr>
        </p:nvSpPr>
        <p:spPr>
          <a:ln/>
        </p:spPr>
        <p:txBody>
          <a:bodyPr/>
          <a:lstStyle>
            <a:lvl1pPr>
              <a:defRPr/>
            </a:lvl1pPr>
          </a:lstStyle>
          <a:p>
            <a:pPr>
              <a:defRPr/>
            </a:pPr>
            <a:endParaRPr lang="tr-TR">
              <a:solidFill>
                <a:srgbClr val="000000"/>
              </a:solidFill>
            </a:endParaRPr>
          </a:p>
        </p:txBody>
      </p:sp>
      <p:sp>
        <p:nvSpPr>
          <p:cNvPr id="9" name="Rectangle 7"/>
          <p:cNvSpPr>
            <a:spLocks noGrp="1" noChangeArrowheads="1"/>
          </p:cNvSpPr>
          <p:nvPr>
            <p:ph type="sldNum" sz="quarter" idx="12"/>
          </p:nvPr>
        </p:nvSpPr>
        <p:spPr>
          <a:ln/>
        </p:spPr>
        <p:txBody>
          <a:bodyPr/>
          <a:lstStyle>
            <a:lvl1pPr>
              <a:defRPr/>
            </a:lvl1pPr>
          </a:lstStyle>
          <a:p>
            <a:pPr>
              <a:defRPr/>
            </a:pPr>
            <a:fld id="{EB4B956C-B349-4073-AD2A-C81E328303E8}" type="slidenum">
              <a:rPr lang="tr-TR">
                <a:solidFill>
                  <a:srgbClr val="FFFFFF"/>
                </a:solidFill>
              </a:rPr>
              <a:pPr>
                <a:defRPr/>
              </a:pPr>
              <a:t>‹#›</a:t>
            </a:fld>
            <a:endParaRPr lang="tr-TR">
              <a:solidFill>
                <a:srgbClr val="FFFFFF"/>
              </a:solidFill>
            </a:endParaRPr>
          </a:p>
        </p:txBody>
      </p:sp>
    </p:spTree>
    <p:extLst>
      <p:ext uri="{BB962C8B-B14F-4D97-AF65-F5344CB8AC3E}">
        <p14:creationId xmlns:p14="http://schemas.microsoft.com/office/powerpoint/2010/main" val="422306149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titleOnly" preserve="1">
  <p:cSld name="Yalnızca Başlık">
    <p:bg>
      <p:bgPr>
        <a:pattFill prst="pct5">
          <a:fgClr>
            <a:schemeClr val="accent1"/>
          </a:fgClr>
          <a:bgClr>
            <a:schemeClr val="bg1"/>
          </a:bgClr>
        </a:pattFill>
        <a:effectLst/>
      </p:bgPr>
    </p:bg>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Rectangle 5"/>
          <p:cNvSpPr>
            <a:spLocks noGrp="1" noChangeArrowheads="1"/>
          </p:cNvSpPr>
          <p:nvPr>
            <p:ph type="dt" sz="half" idx="10"/>
          </p:nvPr>
        </p:nvSpPr>
        <p:spPr>
          <a:ln/>
        </p:spPr>
        <p:txBody>
          <a:bodyPr/>
          <a:lstStyle>
            <a:lvl1pPr>
              <a:defRPr/>
            </a:lvl1pPr>
          </a:lstStyle>
          <a:p>
            <a:pPr>
              <a:defRPr/>
            </a:pPr>
            <a:fld id="{3E6121B7-F641-4C4B-A056-F06594F71EE9}" type="datetime1">
              <a:rPr lang="tr-TR" smtClean="0">
                <a:solidFill>
                  <a:srgbClr val="000000"/>
                </a:solidFill>
              </a:rPr>
              <a:t>16.03.2022</a:t>
            </a:fld>
            <a:endParaRPr lang="tr-TR">
              <a:solidFill>
                <a:srgbClr val="000000"/>
              </a:solidFill>
            </a:endParaRPr>
          </a:p>
        </p:txBody>
      </p:sp>
      <p:sp>
        <p:nvSpPr>
          <p:cNvPr id="4" name="Rectangle 6"/>
          <p:cNvSpPr>
            <a:spLocks noGrp="1" noChangeArrowheads="1"/>
          </p:cNvSpPr>
          <p:nvPr>
            <p:ph type="ftr" sz="quarter" idx="11"/>
          </p:nvPr>
        </p:nvSpPr>
        <p:spPr>
          <a:ln/>
        </p:spPr>
        <p:txBody>
          <a:bodyPr/>
          <a:lstStyle>
            <a:lvl1pPr>
              <a:defRPr/>
            </a:lvl1pPr>
          </a:lstStyle>
          <a:p>
            <a:pPr>
              <a:defRPr/>
            </a:pPr>
            <a:endParaRPr lang="tr-TR">
              <a:solidFill>
                <a:srgbClr val="000000"/>
              </a:solidFill>
            </a:endParaRPr>
          </a:p>
        </p:txBody>
      </p:sp>
      <p:sp>
        <p:nvSpPr>
          <p:cNvPr id="5" name="Rectangle 7"/>
          <p:cNvSpPr>
            <a:spLocks noGrp="1" noChangeArrowheads="1"/>
          </p:cNvSpPr>
          <p:nvPr>
            <p:ph type="sldNum" sz="quarter" idx="12"/>
          </p:nvPr>
        </p:nvSpPr>
        <p:spPr>
          <a:ln/>
        </p:spPr>
        <p:txBody>
          <a:bodyPr/>
          <a:lstStyle>
            <a:lvl1pPr>
              <a:defRPr/>
            </a:lvl1pPr>
          </a:lstStyle>
          <a:p>
            <a:pPr>
              <a:defRPr/>
            </a:pPr>
            <a:fld id="{110515D1-42B4-4BF1-B0AC-E389226BD140}" type="slidenum">
              <a:rPr lang="tr-TR">
                <a:solidFill>
                  <a:srgbClr val="FFFFFF"/>
                </a:solidFill>
              </a:rPr>
              <a:pPr>
                <a:defRPr/>
              </a:pPr>
              <a:t>‹#›</a:t>
            </a:fld>
            <a:endParaRPr lang="tr-TR">
              <a:solidFill>
                <a:srgbClr val="FFFFFF"/>
              </a:solidFill>
            </a:endParaRPr>
          </a:p>
        </p:txBody>
      </p:sp>
    </p:spTree>
    <p:extLst>
      <p:ext uri="{BB962C8B-B14F-4D97-AF65-F5344CB8AC3E}">
        <p14:creationId xmlns:p14="http://schemas.microsoft.com/office/powerpoint/2010/main" val="2475609613"/>
      </p:ext>
    </p:extLst>
  </p:cSld>
  <p:clrMapOvr>
    <a:masterClrMapping/>
  </p:clrMapOvr>
  <p:extLst mod="1">
    <p:ext uri="{DCECCB84-F9BA-43D5-87BE-67443E8EF086}">
      <p15:sldGuideLst xmlns:p15="http://schemas.microsoft.com/office/powerpoint/2012/main">
        <p15:guide id="1" orient="horz" pos="2160">
          <p15:clr>
            <a:srgbClr val="FBAE40"/>
          </p15:clr>
        </p15:guide>
        <p15:guide id="2" pos="2880">
          <p15:clr>
            <a:srgbClr val="FBAE40"/>
          </p15:clr>
        </p15:guide>
      </p15:sldGuideLst>
    </p:ext>
  </p:extLst>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1_Özel Düze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Veri Yer Tutucusu 2"/>
          <p:cNvSpPr>
            <a:spLocks noGrp="1"/>
          </p:cNvSpPr>
          <p:nvPr>
            <p:ph type="dt" sz="half" idx="10"/>
          </p:nvPr>
        </p:nvSpPr>
        <p:spPr/>
        <p:txBody>
          <a:bodyPr/>
          <a:lstStyle/>
          <a:p>
            <a:pPr>
              <a:defRPr/>
            </a:pPr>
            <a:fld id="{2E50CC5C-DFC0-4DC6-901C-F736E5F72A2A}" type="datetime1">
              <a:rPr lang="tr-TR" smtClean="0">
                <a:solidFill>
                  <a:srgbClr val="000000"/>
                </a:solidFill>
              </a:rPr>
              <a:t>16.03.2022</a:t>
            </a:fld>
            <a:endParaRPr lang="tr-TR">
              <a:solidFill>
                <a:srgbClr val="000000"/>
              </a:solidFill>
            </a:endParaRPr>
          </a:p>
        </p:txBody>
      </p:sp>
      <p:sp>
        <p:nvSpPr>
          <p:cNvPr id="4" name="Altbilgi Yer Tutucusu 3"/>
          <p:cNvSpPr>
            <a:spLocks noGrp="1"/>
          </p:cNvSpPr>
          <p:nvPr>
            <p:ph type="ftr" sz="quarter" idx="11"/>
          </p:nvPr>
        </p:nvSpPr>
        <p:spPr/>
        <p:txBody>
          <a:bodyPr/>
          <a:lstStyle/>
          <a:p>
            <a:pPr>
              <a:defRPr/>
            </a:pPr>
            <a:endParaRPr lang="tr-TR">
              <a:solidFill>
                <a:srgbClr val="000000"/>
              </a:solidFill>
            </a:endParaRPr>
          </a:p>
        </p:txBody>
      </p:sp>
      <p:sp>
        <p:nvSpPr>
          <p:cNvPr id="5" name="Slayt Numarası Yer Tutucusu 4"/>
          <p:cNvSpPr>
            <a:spLocks noGrp="1"/>
          </p:cNvSpPr>
          <p:nvPr>
            <p:ph type="sldNum" sz="quarter" idx="12"/>
          </p:nvPr>
        </p:nvSpPr>
        <p:spPr/>
        <p:txBody>
          <a:bodyPr/>
          <a:lstStyle/>
          <a:p>
            <a:pPr>
              <a:defRPr/>
            </a:pPr>
            <a:fld id="{6AE64A47-D39C-4004-9699-5250FAEA351B}" type="slidenum">
              <a:rPr lang="tr-TR" smtClean="0">
                <a:solidFill>
                  <a:srgbClr val="FFFFFF"/>
                </a:solidFill>
              </a:rPr>
              <a:pPr>
                <a:defRPr/>
              </a:pPr>
              <a:t>‹#›</a:t>
            </a:fld>
            <a:endParaRPr lang="tr-TR">
              <a:solidFill>
                <a:srgbClr val="FFFFFF"/>
              </a:solidFill>
            </a:endParaRPr>
          </a:p>
        </p:txBody>
      </p:sp>
    </p:spTree>
    <p:extLst>
      <p:ext uri="{BB962C8B-B14F-4D97-AF65-F5344CB8AC3E}">
        <p14:creationId xmlns:p14="http://schemas.microsoft.com/office/powerpoint/2010/main" val="1143452791"/>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fld id="{AAD849AF-D191-4841-A037-335CC246F4DA}" type="datetime1">
              <a:rPr lang="tr-TR" smtClean="0">
                <a:solidFill>
                  <a:srgbClr val="000000"/>
                </a:solidFill>
              </a:rPr>
              <a:t>16.03.2022</a:t>
            </a:fld>
            <a:endParaRPr lang="tr-TR">
              <a:solidFill>
                <a:srgbClr val="000000"/>
              </a:solidFill>
            </a:endParaRPr>
          </a:p>
        </p:txBody>
      </p:sp>
      <p:sp>
        <p:nvSpPr>
          <p:cNvPr id="3" name="Rectangle 6"/>
          <p:cNvSpPr>
            <a:spLocks noGrp="1" noChangeArrowheads="1"/>
          </p:cNvSpPr>
          <p:nvPr>
            <p:ph type="ftr" sz="quarter" idx="11"/>
          </p:nvPr>
        </p:nvSpPr>
        <p:spPr>
          <a:ln/>
        </p:spPr>
        <p:txBody>
          <a:bodyPr/>
          <a:lstStyle>
            <a:lvl1pPr>
              <a:defRPr/>
            </a:lvl1pPr>
          </a:lstStyle>
          <a:p>
            <a:pPr>
              <a:defRPr/>
            </a:pPr>
            <a:endParaRPr lang="tr-TR">
              <a:solidFill>
                <a:srgbClr val="000000"/>
              </a:solidFill>
            </a:endParaRPr>
          </a:p>
        </p:txBody>
      </p:sp>
      <p:sp>
        <p:nvSpPr>
          <p:cNvPr id="4" name="Rectangle 7"/>
          <p:cNvSpPr>
            <a:spLocks noGrp="1" noChangeArrowheads="1"/>
          </p:cNvSpPr>
          <p:nvPr>
            <p:ph type="sldNum" sz="quarter" idx="12"/>
          </p:nvPr>
        </p:nvSpPr>
        <p:spPr>
          <a:ln/>
        </p:spPr>
        <p:txBody>
          <a:bodyPr/>
          <a:lstStyle>
            <a:lvl1pPr>
              <a:defRPr/>
            </a:lvl1pPr>
          </a:lstStyle>
          <a:p>
            <a:pPr>
              <a:defRPr/>
            </a:pPr>
            <a:fld id="{BCC0CCBF-F594-4416-9F3C-F7FC0A02FAA4}" type="slidenum">
              <a:rPr lang="tr-TR">
                <a:solidFill>
                  <a:srgbClr val="FFFFFF"/>
                </a:solidFill>
              </a:rPr>
              <a:pPr>
                <a:defRPr/>
              </a:pPr>
              <a:t>‹#›</a:t>
            </a:fld>
            <a:endParaRPr lang="tr-TR">
              <a:solidFill>
                <a:srgbClr val="FFFFFF"/>
              </a:solidFill>
            </a:endParaRPr>
          </a:p>
        </p:txBody>
      </p:sp>
    </p:spTree>
    <p:extLst>
      <p:ext uri="{BB962C8B-B14F-4D97-AF65-F5344CB8AC3E}">
        <p14:creationId xmlns:p14="http://schemas.microsoft.com/office/powerpoint/2010/main" val="3603760008"/>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630238" y="457200"/>
            <a:ext cx="2949575" cy="1600200"/>
          </a:xfrm>
        </p:spPr>
        <p:txBody>
          <a:bodyPr anchor="b"/>
          <a:lstStyle>
            <a:lvl1pPr>
              <a:defRPr sz="3200"/>
            </a:lvl1pPr>
          </a:lstStyle>
          <a:p>
            <a:r>
              <a:rPr lang="tr-TR"/>
              <a:t>Asıl başlık stili için tıklatın</a:t>
            </a:r>
          </a:p>
        </p:txBody>
      </p:sp>
      <p:sp>
        <p:nvSpPr>
          <p:cNvPr id="3" name="İçerik Yer Tutucusu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tıklatın</a:t>
            </a:r>
          </a:p>
        </p:txBody>
      </p:sp>
      <p:sp>
        <p:nvSpPr>
          <p:cNvPr id="5" name="Rectangle 5"/>
          <p:cNvSpPr>
            <a:spLocks noGrp="1" noChangeArrowheads="1"/>
          </p:cNvSpPr>
          <p:nvPr>
            <p:ph type="dt" sz="half" idx="10"/>
          </p:nvPr>
        </p:nvSpPr>
        <p:spPr>
          <a:ln/>
        </p:spPr>
        <p:txBody>
          <a:bodyPr/>
          <a:lstStyle>
            <a:lvl1pPr>
              <a:defRPr/>
            </a:lvl1pPr>
          </a:lstStyle>
          <a:p>
            <a:pPr>
              <a:defRPr/>
            </a:pPr>
            <a:fld id="{DBEC0633-994D-4C43-9849-18C1DED323D6}" type="datetime1">
              <a:rPr lang="tr-TR" smtClean="0">
                <a:solidFill>
                  <a:srgbClr val="000000"/>
                </a:solidFill>
              </a:rPr>
              <a:t>16.03.2022</a:t>
            </a:fld>
            <a:endParaRPr lang="tr-TR">
              <a:solidFill>
                <a:srgbClr val="000000"/>
              </a:solidFill>
            </a:endParaRPr>
          </a:p>
        </p:txBody>
      </p:sp>
      <p:sp>
        <p:nvSpPr>
          <p:cNvPr id="6" name="Rectangle 6"/>
          <p:cNvSpPr>
            <a:spLocks noGrp="1" noChangeArrowheads="1"/>
          </p:cNvSpPr>
          <p:nvPr>
            <p:ph type="ftr" sz="quarter" idx="11"/>
          </p:nvPr>
        </p:nvSpPr>
        <p:spPr>
          <a:ln/>
        </p:spPr>
        <p:txBody>
          <a:bodyPr/>
          <a:lstStyle>
            <a:lvl1pPr>
              <a:defRPr/>
            </a:lvl1pPr>
          </a:lstStyle>
          <a:p>
            <a:pPr>
              <a:defRPr/>
            </a:pPr>
            <a:endParaRPr lang="tr-TR">
              <a:solidFill>
                <a:srgbClr val="000000"/>
              </a:solidFill>
            </a:endParaRPr>
          </a:p>
        </p:txBody>
      </p:sp>
      <p:sp>
        <p:nvSpPr>
          <p:cNvPr id="7" name="Rectangle 7"/>
          <p:cNvSpPr>
            <a:spLocks noGrp="1" noChangeArrowheads="1"/>
          </p:cNvSpPr>
          <p:nvPr>
            <p:ph type="sldNum" sz="quarter" idx="12"/>
          </p:nvPr>
        </p:nvSpPr>
        <p:spPr>
          <a:ln/>
        </p:spPr>
        <p:txBody>
          <a:bodyPr/>
          <a:lstStyle>
            <a:lvl1pPr>
              <a:defRPr/>
            </a:lvl1pPr>
          </a:lstStyle>
          <a:p>
            <a:pPr>
              <a:defRPr/>
            </a:pPr>
            <a:fld id="{FBDB3DFE-C138-4569-A2CD-ED274559BA3B}" type="slidenum">
              <a:rPr lang="tr-TR">
                <a:solidFill>
                  <a:srgbClr val="FFFFFF"/>
                </a:solidFill>
              </a:rPr>
              <a:pPr>
                <a:defRPr/>
              </a:pPr>
              <a:t>‹#›</a:t>
            </a:fld>
            <a:endParaRPr lang="tr-TR">
              <a:solidFill>
                <a:srgbClr val="FFFFFF"/>
              </a:solidFill>
            </a:endParaRPr>
          </a:p>
        </p:txBody>
      </p:sp>
    </p:spTree>
    <p:extLst>
      <p:ext uri="{BB962C8B-B14F-4D97-AF65-F5344CB8AC3E}">
        <p14:creationId xmlns:p14="http://schemas.microsoft.com/office/powerpoint/2010/main" val="1808572836"/>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630238" y="457200"/>
            <a:ext cx="2949575" cy="1600200"/>
          </a:xfrm>
        </p:spPr>
        <p:txBody>
          <a:bodyPr anchor="b"/>
          <a:lstStyle>
            <a:lvl1pPr>
              <a:defRPr sz="3200"/>
            </a:lvl1pPr>
          </a:lstStyle>
          <a:p>
            <a:r>
              <a:rPr lang="tr-TR"/>
              <a:t>Asıl başlık stili için tıklatın</a:t>
            </a:r>
          </a:p>
        </p:txBody>
      </p:sp>
      <p:sp>
        <p:nvSpPr>
          <p:cNvPr id="3" name="Resim Yer Tutucusu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tr-TR" noProof="0"/>
          </a:p>
        </p:txBody>
      </p:sp>
      <p:sp>
        <p:nvSpPr>
          <p:cNvPr id="4" name="Metin Yer Tutucusu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tıklatın</a:t>
            </a:r>
          </a:p>
        </p:txBody>
      </p:sp>
      <p:sp>
        <p:nvSpPr>
          <p:cNvPr id="5" name="Rectangle 5"/>
          <p:cNvSpPr>
            <a:spLocks noGrp="1" noChangeArrowheads="1"/>
          </p:cNvSpPr>
          <p:nvPr>
            <p:ph type="dt" sz="half" idx="10"/>
          </p:nvPr>
        </p:nvSpPr>
        <p:spPr>
          <a:ln/>
        </p:spPr>
        <p:txBody>
          <a:bodyPr/>
          <a:lstStyle>
            <a:lvl1pPr>
              <a:defRPr/>
            </a:lvl1pPr>
          </a:lstStyle>
          <a:p>
            <a:pPr>
              <a:defRPr/>
            </a:pPr>
            <a:fld id="{7AF59027-F044-4A49-9103-134F6088AC61}" type="datetime1">
              <a:rPr lang="tr-TR" smtClean="0">
                <a:solidFill>
                  <a:srgbClr val="000000"/>
                </a:solidFill>
              </a:rPr>
              <a:t>16.03.2022</a:t>
            </a:fld>
            <a:endParaRPr lang="tr-TR">
              <a:solidFill>
                <a:srgbClr val="000000"/>
              </a:solidFill>
            </a:endParaRPr>
          </a:p>
        </p:txBody>
      </p:sp>
      <p:sp>
        <p:nvSpPr>
          <p:cNvPr id="6" name="Rectangle 6"/>
          <p:cNvSpPr>
            <a:spLocks noGrp="1" noChangeArrowheads="1"/>
          </p:cNvSpPr>
          <p:nvPr>
            <p:ph type="ftr" sz="quarter" idx="11"/>
          </p:nvPr>
        </p:nvSpPr>
        <p:spPr>
          <a:ln/>
        </p:spPr>
        <p:txBody>
          <a:bodyPr/>
          <a:lstStyle>
            <a:lvl1pPr>
              <a:defRPr/>
            </a:lvl1pPr>
          </a:lstStyle>
          <a:p>
            <a:pPr>
              <a:defRPr/>
            </a:pPr>
            <a:endParaRPr lang="tr-TR">
              <a:solidFill>
                <a:srgbClr val="000000"/>
              </a:solidFill>
            </a:endParaRPr>
          </a:p>
        </p:txBody>
      </p:sp>
      <p:sp>
        <p:nvSpPr>
          <p:cNvPr id="7" name="Rectangle 7"/>
          <p:cNvSpPr>
            <a:spLocks noGrp="1" noChangeArrowheads="1"/>
          </p:cNvSpPr>
          <p:nvPr>
            <p:ph type="sldNum" sz="quarter" idx="12"/>
          </p:nvPr>
        </p:nvSpPr>
        <p:spPr>
          <a:ln/>
        </p:spPr>
        <p:txBody>
          <a:bodyPr/>
          <a:lstStyle>
            <a:lvl1pPr>
              <a:defRPr/>
            </a:lvl1pPr>
          </a:lstStyle>
          <a:p>
            <a:pPr>
              <a:defRPr/>
            </a:pPr>
            <a:fld id="{C4648A43-768A-448F-B23B-C9AA9B908607}" type="slidenum">
              <a:rPr lang="tr-TR">
                <a:solidFill>
                  <a:srgbClr val="FFFFFF"/>
                </a:solidFill>
              </a:rPr>
              <a:pPr>
                <a:defRPr/>
              </a:pPr>
              <a:t>‹#›</a:t>
            </a:fld>
            <a:endParaRPr lang="tr-TR">
              <a:solidFill>
                <a:srgbClr val="FFFFFF"/>
              </a:solidFill>
            </a:endParaRPr>
          </a:p>
        </p:txBody>
      </p:sp>
    </p:spTree>
    <p:extLst>
      <p:ext uri="{BB962C8B-B14F-4D97-AF65-F5344CB8AC3E}">
        <p14:creationId xmlns:p14="http://schemas.microsoft.com/office/powerpoint/2010/main" val="3811513925"/>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Dikey Metin Yer Tutucusu 2"/>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Rectangle 5"/>
          <p:cNvSpPr>
            <a:spLocks noGrp="1" noChangeArrowheads="1"/>
          </p:cNvSpPr>
          <p:nvPr>
            <p:ph type="dt" sz="half" idx="10"/>
          </p:nvPr>
        </p:nvSpPr>
        <p:spPr>
          <a:ln/>
        </p:spPr>
        <p:txBody>
          <a:bodyPr/>
          <a:lstStyle>
            <a:lvl1pPr>
              <a:defRPr/>
            </a:lvl1pPr>
          </a:lstStyle>
          <a:p>
            <a:pPr>
              <a:defRPr/>
            </a:pPr>
            <a:fld id="{5D218581-8F02-4A54-8C66-54D35D768085}" type="datetime1">
              <a:rPr lang="tr-TR" smtClean="0">
                <a:solidFill>
                  <a:srgbClr val="000000"/>
                </a:solidFill>
              </a:rPr>
              <a:t>16.03.2022</a:t>
            </a:fld>
            <a:endParaRPr lang="tr-TR">
              <a:solidFill>
                <a:srgbClr val="000000"/>
              </a:solidFill>
            </a:endParaRPr>
          </a:p>
        </p:txBody>
      </p:sp>
      <p:sp>
        <p:nvSpPr>
          <p:cNvPr id="5" name="Rectangle 6"/>
          <p:cNvSpPr>
            <a:spLocks noGrp="1" noChangeArrowheads="1"/>
          </p:cNvSpPr>
          <p:nvPr>
            <p:ph type="ftr" sz="quarter" idx="11"/>
          </p:nvPr>
        </p:nvSpPr>
        <p:spPr>
          <a:ln/>
        </p:spPr>
        <p:txBody>
          <a:bodyPr/>
          <a:lstStyle>
            <a:lvl1pPr>
              <a:defRPr/>
            </a:lvl1pPr>
          </a:lstStyle>
          <a:p>
            <a:pPr>
              <a:defRPr/>
            </a:pPr>
            <a:endParaRPr lang="tr-TR">
              <a:solidFill>
                <a:srgbClr val="000000"/>
              </a:solidFill>
            </a:endParaRPr>
          </a:p>
        </p:txBody>
      </p:sp>
      <p:sp>
        <p:nvSpPr>
          <p:cNvPr id="6" name="Rectangle 7"/>
          <p:cNvSpPr>
            <a:spLocks noGrp="1" noChangeArrowheads="1"/>
          </p:cNvSpPr>
          <p:nvPr>
            <p:ph type="sldNum" sz="quarter" idx="12"/>
          </p:nvPr>
        </p:nvSpPr>
        <p:spPr>
          <a:ln/>
        </p:spPr>
        <p:txBody>
          <a:bodyPr/>
          <a:lstStyle>
            <a:lvl1pPr>
              <a:defRPr/>
            </a:lvl1pPr>
          </a:lstStyle>
          <a:p>
            <a:pPr>
              <a:defRPr/>
            </a:pPr>
            <a:fld id="{714B8F97-F7E0-4317-AC9F-982288A1F5A9}" type="slidenum">
              <a:rPr lang="tr-TR">
                <a:solidFill>
                  <a:srgbClr val="FFFFFF"/>
                </a:solidFill>
              </a:rPr>
              <a:pPr>
                <a:defRPr/>
              </a:pPr>
              <a:t>‹#›</a:t>
            </a:fld>
            <a:endParaRPr lang="tr-TR">
              <a:solidFill>
                <a:srgbClr val="FFFFFF"/>
              </a:solidFill>
            </a:endParaRPr>
          </a:p>
        </p:txBody>
      </p:sp>
    </p:spTree>
    <p:extLst>
      <p:ext uri="{BB962C8B-B14F-4D97-AF65-F5344CB8AC3E}">
        <p14:creationId xmlns:p14="http://schemas.microsoft.com/office/powerpoint/2010/main" val="3442342763"/>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459538" y="260350"/>
            <a:ext cx="2000250" cy="5689600"/>
          </a:xfrm>
        </p:spPr>
        <p:txBody>
          <a:bodyPr vert="eaVert"/>
          <a:lstStyle/>
          <a:p>
            <a:r>
              <a:rPr lang="tr-TR"/>
              <a:t>Asıl başlık stili için tıklatın</a:t>
            </a:r>
          </a:p>
        </p:txBody>
      </p:sp>
      <p:sp>
        <p:nvSpPr>
          <p:cNvPr id="3" name="Dikey Metin Yer Tutucusu 2"/>
          <p:cNvSpPr>
            <a:spLocks noGrp="1"/>
          </p:cNvSpPr>
          <p:nvPr>
            <p:ph type="body" orient="vert" idx="1"/>
          </p:nvPr>
        </p:nvSpPr>
        <p:spPr>
          <a:xfrm>
            <a:off x="457200" y="260350"/>
            <a:ext cx="5849938" cy="5689600"/>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Rectangle 5"/>
          <p:cNvSpPr>
            <a:spLocks noGrp="1" noChangeArrowheads="1"/>
          </p:cNvSpPr>
          <p:nvPr>
            <p:ph type="dt" sz="half" idx="10"/>
          </p:nvPr>
        </p:nvSpPr>
        <p:spPr>
          <a:ln/>
        </p:spPr>
        <p:txBody>
          <a:bodyPr/>
          <a:lstStyle>
            <a:lvl1pPr>
              <a:defRPr/>
            </a:lvl1pPr>
          </a:lstStyle>
          <a:p>
            <a:pPr>
              <a:defRPr/>
            </a:pPr>
            <a:fld id="{EBC5348B-42F1-4446-8640-6FF28E38D597}" type="datetime1">
              <a:rPr lang="tr-TR" smtClean="0">
                <a:solidFill>
                  <a:srgbClr val="000000"/>
                </a:solidFill>
              </a:rPr>
              <a:t>16.03.2022</a:t>
            </a:fld>
            <a:endParaRPr lang="tr-TR">
              <a:solidFill>
                <a:srgbClr val="000000"/>
              </a:solidFill>
            </a:endParaRPr>
          </a:p>
        </p:txBody>
      </p:sp>
      <p:sp>
        <p:nvSpPr>
          <p:cNvPr id="5" name="Rectangle 6"/>
          <p:cNvSpPr>
            <a:spLocks noGrp="1" noChangeArrowheads="1"/>
          </p:cNvSpPr>
          <p:nvPr>
            <p:ph type="ftr" sz="quarter" idx="11"/>
          </p:nvPr>
        </p:nvSpPr>
        <p:spPr>
          <a:ln/>
        </p:spPr>
        <p:txBody>
          <a:bodyPr/>
          <a:lstStyle>
            <a:lvl1pPr>
              <a:defRPr/>
            </a:lvl1pPr>
          </a:lstStyle>
          <a:p>
            <a:pPr>
              <a:defRPr/>
            </a:pPr>
            <a:endParaRPr lang="tr-TR">
              <a:solidFill>
                <a:srgbClr val="000000"/>
              </a:solidFill>
            </a:endParaRPr>
          </a:p>
        </p:txBody>
      </p:sp>
      <p:sp>
        <p:nvSpPr>
          <p:cNvPr id="6" name="Rectangle 7"/>
          <p:cNvSpPr>
            <a:spLocks noGrp="1" noChangeArrowheads="1"/>
          </p:cNvSpPr>
          <p:nvPr>
            <p:ph type="sldNum" sz="quarter" idx="12"/>
          </p:nvPr>
        </p:nvSpPr>
        <p:spPr>
          <a:ln/>
        </p:spPr>
        <p:txBody>
          <a:bodyPr/>
          <a:lstStyle>
            <a:lvl1pPr>
              <a:defRPr/>
            </a:lvl1pPr>
          </a:lstStyle>
          <a:p>
            <a:pPr>
              <a:defRPr/>
            </a:pPr>
            <a:fld id="{EA45E34A-85A5-49BD-A1C7-10C08A5F4EE1}" type="slidenum">
              <a:rPr lang="tr-TR">
                <a:solidFill>
                  <a:srgbClr val="FFFFFF"/>
                </a:solidFill>
              </a:rPr>
              <a:pPr>
                <a:defRPr/>
              </a:pPr>
              <a:t>‹#›</a:t>
            </a:fld>
            <a:endParaRPr lang="tr-TR">
              <a:solidFill>
                <a:srgbClr val="FFFFFF"/>
              </a:solidFill>
            </a:endParaRPr>
          </a:p>
        </p:txBody>
      </p:sp>
    </p:spTree>
    <p:extLst>
      <p:ext uri="{BB962C8B-B14F-4D97-AF65-F5344CB8AC3E}">
        <p14:creationId xmlns:p14="http://schemas.microsoft.com/office/powerpoint/2010/main" val="1984134034"/>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xAndObj" preserve="1">
  <p:cSld name="Başlık, Metin ve İçerik">
    <p:spTree>
      <p:nvGrpSpPr>
        <p:cNvPr id="1" name=""/>
        <p:cNvGrpSpPr/>
        <p:nvPr/>
      </p:nvGrpSpPr>
      <p:grpSpPr>
        <a:xfrm>
          <a:off x="0" y="0"/>
          <a:ext cx="0" cy="0"/>
          <a:chOff x="0" y="0"/>
          <a:chExt cx="0" cy="0"/>
        </a:xfrm>
      </p:grpSpPr>
      <p:sp>
        <p:nvSpPr>
          <p:cNvPr id="2" name="Unvan 1"/>
          <p:cNvSpPr>
            <a:spLocks noGrp="1"/>
          </p:cNvSpPr>
          <p:nvPr>
            <p:ph type="title"/>
          </p:nvPr>
        </p:nvSpPr>
        <p:spPr>
          <a:xfrm>
            <a:off x="539750" y="260350"/>
            <a:ext cx="7848600" cy="1143000"/>
          </a:xfrm>
        </p:spPr>
        <p:txBody>
          <a:bodyPr/>
          <a:lstStyle/>
          <a:p>
            <a:r>
              <a:rPr lang="tr-TR"/>
              <a:t>Asıl başlık stili için tıklatın</a:t>
            </a:r>
          </a:p>
        </p:txBody>
      </p:sp>
      <p:sp>
        <p:nvSpPr>
          <p:cNvPr id="3" name="Metin Yer Tutucusu 2"/>
          <p:cNvSpPr>
            <a:spLocks noGrp="1"/>
          </p:cNvSpPr>
          <p:nvPr>
            <p:ph type="body" sz="half" idx="1"/>
          </p:nvPr>
        </p:nvSpPr>
        <p:spPr>
          <a:xfrm>
            <a:off x="457200" y="1600200"/>
            <a:ext cx="3924300" cy="4349750"/>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half" idx="2"/>
          </p:nvPr>
        </p:nvSpPr>
        <p:spPr>
          <a:xfrm>
            <a:off x="4533900" y="1600200"/>
            <a:ext cx="3925888" cy="4349750"/>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Rectangle 5"/>
          <p:cNvSpPr>
            <a:spLocks noGrp="1" noChangeArrowheads="1"/>
          </p:cNvSpPr>
          <p:nvPr>
            <p:ph type="dt" sz="half" idx="10"/>
          </p:nvPr>
        </p:nvSpPr>
        <p:spPr>
          <a:ln/>
        </p:spPr>
        <p:txBody>
          <a:bodyPr/>
          <a:lstStyle>
            <a:lvl1pPr>
              <a:defRPr/>
            </a:lvl1pPr>
          </a:lstStyle>
          <a:p>
            <a:pPr>
              <a:defRPr/>
            </a:pPr>
            <a:fld id="{11CAD102-29E3-4CF7-A845-F38F3932E339}" type="datetime1">
              <a:rPr lang="tr-TR" smtClean="0">
                <a:solidFill>
                  <a:srgbClr val="000000"/>
                </a:solidFill>
              </a:rPr>
              <a:t>16.03.2022</a:t>
            </a:fld>
            <a:endParaRPr lang="tr-TR">
              <a:solidFill>
                <a:srgbClr val="000000"/>
              </a:solidFill>
            </a:endParaRPr>
          </a:p>
        </p:txBody>
      </p:sp>
      <p:sp>
        <p:nvSpPr>
          <p:cNvPr id="6" name="Rectangle 6"/>
          <p:cNvSpPr>
            <a:spLocks noGrp="1" noChangeArrowheads="1"/>
          </p:cNvSpPr>
          <p:nvPr>
            <p:ph type="ftr" sz="quarter" idx="11"/>
          </p:nvPr>
        </p:nvSpPr>
        <p:spPr>
          <a:ln/>
        </p:spPr>
        <p:txBody>
          <a:bodyPr/>
          <a:lstStyle>
            <a:lvl1pPr>
              <a:defRPr/>
            </a:lvl1pPr>
          </a:lstStyle>
          <a:p>
            <a:pPr>
              <a:defRPr/>
            </a:pPr>
            <a:endParaRPr lang="tr-TR">
              <a:solidFill>
                <a:srgbClr val="000000"/>
              </a:solidFill>
            </a:endParaRPr>
          </a:p>
        </p:txBody>
      </p:sp>
      <p:sp>
        <p:nvSpPr>
          <p:cNvPr id="7" name="Rectangle 7"/>
          <p:cNvSpPr>
            <a:spLocks noGrp="1" noChangeArrowheads="1"/>
          </p:cNvSpPr>
          <p:nvPr>
            <p:ph type="sldNum" sz="quarter" idx="12"/>
          </p:nvPr>
        </p:nvSpPr>
        <p:spPr>
          <a:ln/>
        </p:spPr>
        <p:txBody>
          <a:bodyPr/>
          <a:lstStyle>
            <a:lvl1pPr>
              <a:defRPr/>
            </a:lvl1pPr>
          </a:lstStyle>
          <a:p>
            <a:pPr>
              <a:defRPr/>
            </a:pPr>
            <a:fld id="{B6CE5C35-F843-4FCC-B0E4-5645799302A0}" type="slidenum">
              <a:rPr lang="tr-TR">
                <a:solidFill>
                  <a:srgbClr val="FFFFFF"/>
                </a:solidFill>
              </a:rPr>
              <a:pPr>
                <a:defRPr/>
              </a:pPr>
              <a:t>‹#›</a:t>
            </a:fld>
            <a:endParaRPr lang="tr-TR">
              <a:solidFill>
                <a:srgbClr val="FFFFFF"/>
              </a:solidFill>
            </a:endParaRPr>
          </a:p>
        </p:txBody>
      </p:sp>
    </p:spTree>
    <p:extLst>
      <p:ext uri="{BB962C8B-B14F-4D97-AF65-F5344CB8AC3E}">
        <p14:creationId xmlns:p14="http://schemas.microsoft.com/office/powerpoint/2010/main" val="29739415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a:t>Asıl başlık stili için tıklatın</a:t>
            </a: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Veri Yer Tutucusu 3"/>
          <p:cNvSpPr>
            <a:spLocks noGrp="1"/>
          </p:cNvSpPr>
          <p:nvPr>
            <p:ph type="dt" sz="half" idx="10"/>
          </p:nvPr>
        </p:nvSpPr>
        <p:spPr/>
        <p:txBody>
          <a:bodyPr/>
          <a:lstStyle>
            <a:lvl1pPr>
              <a:defRPr/>
            </a:lvl1pPr>
          </a:lstStyle>
          <a:p>
            <a:pPr>
              <a:defRPr/>
            </a:pPr>
            <a:fld id="{8A62604F-D896-4915-9B11-42D3B92D7985}" type="datetime1">
              <a:rPr lang="tr-TR" smtClean="0"/>
              <a:t>16.03.2022</a:t>
            </a:fld>
            <a:endParaRPr lang="tr-TR"/>
          </a:p>
        </p:txBody>
      </p:sp>
      <p:sp>
        <p:nvSpPr>
          <p:cNvPr id="5" name="Altbilgi Yer Tutucusu 4"/>
          <p:cNvSpPr>
            <a:spLocks noGrp="1"/>
          </p:cNvSpPr>
          <p:nvPr>
            <p:ph type="ftr" sz="quarter" idx="11"/>
          </p:nvPr>
        </p:nvSpPr>
        <p:spPr/>
        <p:txBody>
          <a:bodyPr/>
          <a:lstStyle>
            <a:lvl1pPr>
              <a:defRPr/>
            </a:lvl1pPr>
          </a:lstStyle>
          <a:p>
            <a:pPr>
              <a:defRPr/>
            </a:pPr>
            <a:endParaRPr lang="tr-TR"/>
          </a:p>
        </p:txBody>
      </p:sp>
    </p:spTree>
    <p:extLst>
      <p:ext uri="{BB962C8B-B14F-4D97-AF65-F5344CB8AC3E}">
        <p14:creationId xmlns:p14="http://schemas.microsoft.com/office/powerpoint/2010/main" val="316030004"/>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Özel Düze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Veri Yer Tutucusu 2"/>
          <p:cNvSpPr>
            <a:spLocks noGrp="1"/>
          </p:cNvSpPr>
          <p:nvPr>
            <p:ph type="dt" sz="half" idx="10"/>
          </p:nvPr>
        </p:nvSpPr>
        <p:spPr/>
        <p:txBody>
          <a:bodyPr/>
          <a:lstStyle/>
          <a:p>
            <a:pPr>
              <a:defRPr/>
            </a:pPr>
            <a:fld id="{38E81B95-A0A8-4C72-8938-0D9FB284D738}" type="datetime1">
              <a:rPr lang="tr-TR" smtClean="0">
                <a:solidFill>
                  <a:srgbClr val="000000"/>
                </a:solidFill>
              </a:rPr>
              <a:t>16.03.2022</a:t>
            </a:fld>
            <a:endParaRPr lang="tr-TR">
              <a:solidFill>
                <a:srgbClr val="000000"/>
              </a:solidFill>
            </a:endParaRPr>
          </a:p>
        </p:txBody>
      </p:sp>
      <p:sp>
        <p:nvSpPr>
          <p:cNvPr id="4" name="Altbilgi Yer Tutucusu 3"/>
          <p:cNvSpPr>
            <a:spLocks noGrp="1"/>
          </p:cNvSpPr>
          <p:nvPr>
            <p:ph type="ftr" sz="quarter" idx="11"/>
          </p:nvPr>
        </p:nvSpPr>
        <p:spPr/>
        <p:txBody>
          <a:bodyPr/>
          <a:lstStyle/>
          <a:p>
            <a:pPr>
              <a:defRPr/>
            </a:pPr>
            <a:endParaRPr lang="tr-TR">
              <a:solidFill>
                <a:srgbClr val="000000"/>
              </a:solidFill>
            </a:endParaRPr>
          </a:p>
        </p:txBody>
      </p:sp>
      <p:sp>
        <p:nvSpPr>
          <p:cNvPr id="5" name="Slayt Numarası Yer Tutucusu 4"/>
          <p:cNvSpPr>
            <a:spLocks noGrp="1"/>
          </p:cNvSpPr>
          <p:nvPr>
            <p:ph type="sldNum" sz="quarter" idx="12"/>
          </p:nvPr>
        </p:nvSpPr>
        <p:spPr/>
        <p:txBody>
          <a:bodyPr/>
          <a:lstStyle/>
          <a:p>
            <a:pPr>
              <a:defRPr/>
            </a:pPr>
            <a:fld id="{6AE64A47-D39C-4004-9699-5250FAEA351B}" type="slidenum">
              <a:rPr lang="tr-TR" smtClean="0">
                <a:solidFill>
                  <a:srgbClr val="FFFFFF"/>
                </a:solidFill>
              </a:rPr>
              <a:pPr>
                <a:defRPr/>
              </a:pPr>
              <a:t>‹#›</a:t>
            </a:fld>
            <a:endParaRPr lang="tr-TR">
              <a:solidFill>
                <a:srgbClr val="FFFFFF"/>
              </a:solidFill>
            </a:endParaRPr>
          </a:p>
        </p:txBody>
      </p:sp>
    </p:spTree>
    <p:extLst>
      <p:ext uri="{BB962C8B-B14F-4D97-AF65-F5344CB8AC3E}">
        <p14:creationId xmlns:p14="http://schemas.microsoft.com/office/powerpoint/2010/main" val="11678809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a:t>Asıl başlık stili için tıklatın</a:t>
            </a:r>
          </a:p>
        </p:txBody>
      </p:sp>
      <p:sp>
        <p:nvSpPr>
          <p:cNvPr id="3" name="İçerik Yer Tutucus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3"/>
          <p:cNvSpPr>
            <a:spLocks noGrp="1"/>
          </p:cNvSpPr>
          <p:nvPr>
            <p:ph type="dt" sz="half" idx="10"/>
          </p:nvPr>
        </p:nvSpPr>
        <p:spPr/>
        <p:txBody>
          <a:bodyPr/>
          <a:lstStyle>
            <a:lvl1pPr>
              <a:defRPr/>
            </a:lvl1pPr>
          </a:lstStyle>
          <a:p>
            <a:pPr>
              <a:defRPr/>
            </a:pPr>
            <a:fld id="{55795478-B780-44CD-A8ED-08031F125093}" type="datetime1">
              <a:rPr lang="tr-TR" smtClean="0"/>
              <a:t>16.03.2022</a:t>
            </a:fld>
            <a:endParaRPr lang="tr-TR"/>
          </a:p>
        </p:txBody>
      </p:sp>
      <p:sp>
        <p:nvSpPr>
          <p:cNvPr id="6" name="Altbilgi Yer Tutucusu 4"/>
          <p:cNvSpPr>
            <a:spLocks noGrp="1"/>
          </p:cNvSpPr>
          <p:nvPr>
            <p:ph type="ftr" sz="quarter" idx="11"/>
          </p:nvPr>
        </p:nvSpPr>
        <p:spPr/>
        <p:txBody>
          <a:bodyPr/>
          <a:lstStyle>
            <a:lvl1pPr>
              <a:defRPr/>
            </a:lvl1pPr>
          </a:lstStyle>
          <a:p>
            <a:pPr>
              <a:defRPr/>
            </a:pPr>
            <a:endParaRPr lang="tr-TR"/>
          </a:p>
        </p:txBody>
      </p:sp>
      <p:sp>
        <p:nvSpPr>
          <p:cNvPr id="7" name="Slayt Numarası Yer Tutucusu 5"/>
          <p:cNvSpPr>
            <a:spLocks noGrp="1"/>
          </p:cNvSpPr>
          <p:nvPr>
            <p:ph type="sldNum" sz="quarter" idx="12"/>
          </p:nvPr>
        </p:nvSpPr>
        <p:spPr/>
        <p:txBody>
          <a:bodyPr/>
          <a:lstStyle>
            <a:lvl1pPr>
              <a:defRPr/>
            </a:lvl1pPr>
          </a:lstStyle>
          <a:p>
            <a:pPr>
              <a:defRPr/>
            </a:pPr>
            <a:fld id="{0FA36310-0F67-403E-90E1-CEBB0A7EC31F}" type="slidenum">
              <a:rPr lang="tr-TR" altLang="tr-TR"/>
              <a:pPr>
                <a:defRPr/>
              </a:pPr>
              <a:t>‹#›</a:t>
            </a:fld>
            <a:endParaRPr lang="tr-TR" altLang="tr-TR"/>
          </a:p>
        </p:txBody>
      </p:sp>
    </p:spTree>
    <p:extLst>
      <p:ext uri="{BB962C8B-B14F-4D97-AF65-F5344CB8AC3E}">
        <p14:creationId xmlns:p14="http://schemas.microsoft.com/office/powerpoint/2010/main" val="15517205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a:t>Asıl başlık stili için tıklatın</a:t>
            </a: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3"/>
          <p:cNvSpPr>
            <a:spLocks noGrp="1"/>
          </p:cNvSpPr>
          <p:nvPr>
            <p:ph type="dt" sz="half" idx="10"/>
          </p:nvPr>
        </p:nvSpPr>
        <p:spPr/>
        <p:txBody>
          <a:bodyPr/>
          <a:lstStyle>
            <a:lvl1pPr>
              <a:defRPr/>
            </a:lvl1pPr>
          </a:lstStyle>
          <a:p>
            <a:pPr>
              <a:defRPr/>
            </a:pPr>
            <a:fld id="{D32B2205-9317-4714-8B9B-B5F02CB603B7}" type="datetime1">
              <a:rPr lang="tr-TR" smtClean="0"/>
              <a:t>16.03.2022</a:t>
            </a:fld>
            <a:endParaRPr lang="tr-TR"/>
          </a:p>
        </p:txBody>
      </p:sp>
      <p:sp>
        <p:nvSpPr>
          <p:cNvPr id="8" name="Altbilgi Yer Tutucusu 4"/>
          <p:cNvSpPr>
            <a:spLocks noGrp="1"/>
          </p:cNvSpPr>
          <p:nvPr>
            <p:ph type="ftr" sz="quarter" idx="11"/>
          </p:nvPr>
        </p:nvSpPr>
        <p:spPr/>
        <p:txBody>
          <a:bodyPr/>
          <a:lstStyle>
            <a:lvl1pPr>
              <a:defRPr/>
            </a:lvl1pPr>
          </a:lstStyle>
          <a:p>
            <a:pPr>
              <a:defRPr/>
            </a:pPr>
            <a:endParaRPr lang="tr-TR"/>
          </a:p>
        </p:txBody>
      </p:sp>
      <p:sp>
        <p:nvSpPr>
          <p:cNvPr id="9" name="Slayt Numarası Yer Tutucusu 5"/>
          <p:cNvSpPr>
            <a:spLocks noGrp="1"/>
          </p:cNvSpPr>
          <p:nvPr>
            <p:ph type="sldNum" sz="quarter" idx="12"/>
          </p:nvPr>
        </p:nvSpPr>
        <p:spPr/>
        <p:txBody>
          <a:bodyPr/>
          <a:lstStyle>
            <a:lvl1pPr>
              <a:defRPr/>
            </a:lvl1pPr>
          </a:lstStyle>
          <a:p>
            <a:pPr>
              <a:defRPr/>
            </a:pPr>
            <a:fld id="{5C70D5BE-16A6-4936-A5FC-D8ADF99510BC}" type="slidenum">
              <a:rPr lang="tr-TR" altLang="tr-TR"/>
              <a:pPr>
                <a:defRPr/>
              </a:pPr>
              <a:t>‹#›</a:t>
            </a:fld>
            <a:endParaRPr lang="tr-TR" altLang="tr-TR"/>
          </a:p>
        </p:txBody>
      </p:sp>
    </p:spTree>
    <p:extLst>
      <p:ext uri="{BB962C8B-B14F-4D97-AF65-F5344CB8AC3E}">
        <p14:creationId xmlns:p14="http://schemas.microsoft.com/office/powerpoint/2010/main" val="29513719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a:t>Asıl başlık stili için tıklatın</a:t>
            </a:r>
          </a:p>
        </p:txBody>
      </p:sp>
      <p:sp>
        <p:nvSpPr>
          <p:cNvPr id="3" name="Veri Yer Tutucusu 3"/>
          <p:cNvSpPr>
            <a:spLocks noGrp="1"/>
          </p:cNvSpPr>
          <p:nvPr>
            <p:ph type="dt" sz="half" idx="10"/>
          </p:nvPr>
        </p:nvSpPr>
        <p:spPr/>
        <p:txBody>
          <a:bodyPr/>
          <a:lstStyle>
            <a:lvl1pPr>
              <a:defRPr/>
            </a:lvl1pPr>
          </a:lstStyle>
          <a:p>
            <a:pPr>
              <a:defRPr/>
            </a:pPr>
            <a:fld id="{5F2843B2-4D4A-48B9-83D9-F9EB27D70851}" type="datetime1">
              <a:rPr lang="tr-TR" smtClean="0"/>
              <a:t>16.03.2022</a:t>
            </a:fld>
            <a:endParaRPr lang="tr-TR"/>
          </a:p>
        </p:txBody>
      </p:sp>
      <p:sp>
        <p:nvSpPr>
          <p:cNvPr id="4" name="Altbilgi Yer Tutucusu 4"/>
          <p:cNvSpPr>
            <a:spLocks noGrp="1"/>
          </p:cNvSpPr>
          <p:nvPr>
            <p:ph type="ftr" sz="quarter" idx="11"/>
          </p:nvPr>
        </p:nvSpPr>
        <p:spPr/>
        <p:txBody>
          <a:bodyPr/>
          <a:lstStyle>
            <a:lvl1pPr>
              <a:defRPr/>
            </a:lvl1pPr>
          </a:lstStyle>
          <a:p>
            <a:pPr>
              <a:defRPr/>
            </a:pPr>
            <a:endParaRPr lang="tr-TR"/>
          </a:p>
        </p:txBody>
      </p:sp>
    </p:spTree>
    <p:extLst>
      <p:ext uri="{BB962C8B-B14F-4D97-AF65-F5344CB8AC3E}">
        <p14:creationId xmlns:p14="http://schemas.microsoft.com/office/powerpoint/2010/main" val="30987450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3"/>
          <p:cNvSpPr>
            <a:spLocks noGrp="1"/>
          </p:cNvSpPr>
          <p:nvPr>
            <p:ph type="dt" sz="half" idx="10"/>
          </p:nvPr>
        </p:nvSpPr>
        <p:spPr/>
        <p:txBody>
          <a:bodyPr/>
          <a:lstStyle>
            <a:lvl1pPr>
              <a:defRPr/>
            </a:lvl1pPr>
          </a:lstStyle>
          <a:p>
            <a:pPr>
              <a:defRPr/>
            </a:pPr>
            <a:fld id="{65EC89A0-5CE1-40F8-934C-2CB2641D1B7C}" type="datetime1">
              <a:rPr lang="tr-TR" smtClean="0"/>
              <a:t>16.03.2022</a:t>
            </a:fld>
            <a:endParaRPr lang="tr-TR"/>
          </a:p>
        </p:txBody>
      </p:sp>
      <p:sp>
        <p:nvSpPr>
          <p:cNvPr id="3" name="Altbilgi Yer Tutucusu 4"/>
          <p:cNvSpPr>
            <a:spLocks noGrp="1"/>
          </p:cNvSpPr>
          <p:nvPr>
            <p:ph type="ftr" sz="quarter" idx="11"/>
          </p:nvPr>
        </p:nvSpPr>
        <p:spPr/>
        <p:txBody>
          <a:bodyPr/>
          <a:lstStyle>
            <a:lvl1pPr>
              <a:defRPr/>
            </a:lvl1pPr>
          </a:lstStyle>
          <a:p>
            <a:pPr>
              <a:defRPr/>
            </a:pPr>
            <a:endParaRPr lang="tr-TR"/>
          </a:p>
        </p:txBody>
      </p:sp>
    </p:spTree>
    <p:extLst>
      <p:ext uri="{BB962C8B-B14F-4D97-AF65-F5344CB8AC3E}">
        <p14:creationId xmlns:p14="http://schemas.microsoft.com/office/powerpoint/2010/main" val="36976109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a:t>Asıl başlık stili için tıklatın</a:t>
            </a: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Veri Yer Tutucusu 3"/>
          <p:cNvSpPr>
            <a:spLocks noGrp="1"/>
          </p:cNvSpPr>
          <p:nvPr>
            <p:ph type="dt" sz="half" idx="10"/>
          </p:nvPr>
        </p:nvSpPr>
        <p:spPr/>
        <p:txBody>
          <a:bodyPr/>
          <a:lstStyle>
            <a:lvl1pPr>
              <a:defRPr/>
            </a:lvl1pPr>
          </a:lstStyle>
          <a:p>
            <a:pPr>
              <a:defRPr/>
            </a:pPr>
            <a:fld id="{A4FD9A6D-8A05-452D-9748-852B0A970AB0}" type="datetime1">
              <a:rPr lang="tr-TR" smtClean="0"/>
              <a:t>16.03.2022</a:t>
            </a:fld>
            <a:endParaRPr lang="tr-TR"/>
          </a:p>
        </p:txBody>
      </p:sp>
      <p:sp>
        <p:nvSpPr>
          <p:cNvPr id="6" name="Altbilgi Yer Tutucusu 4"/>
          <p:cNvSpPr>
            <a:spLocks noGrp="1"/>
          </p:cNvSpPr>
          <p:nvPr>
            <p:ph type="ftr" sz="quarter" idx="11"/>
          </p:nvPr>
        </p:nvSpPr>
        <p:spPr/>
        <p:txBody>
          <a:bodyPr/>
          <a:lstStyle>
            <a:lvl1pPr>
              <a:defRPr/>
            </a:lvl1pPr>
          </a:lstStyle>
          <a:p>
            <a:pPr>
              <a:defRPr/>
            </a:pPr>
            <a:endParaRPr lang="tr-TR"/>
          </a:p>
        </p:txBody>
      </p:sp>
      <p:sp>
        <p:nvSpPr>
          <p:cNvPr id="7" name="Slayt Numarası Yer Tutucusu 5"/>
          <p:cNvSpPr>
            <a:spLocks noGrp="1"/>
          </p:cNvSpPr>
          <p:nvPr>
            <p:ph type="sldNum" sz="quarter" idx="12"/>
          </p:nvPr>
        </p:nvSpPr>
        <p:spPr/>
        <p:txBody>
          <a:bodyPr/>
          <a:lstStyle>
            <a:lvl1pPr>
              <a:defRPr/>
            </a:lvl1pPr>
          </a:lstStyle>
          <a:p>
            <a:pPr>
              <a:defRPr/>
            </a:pPr>
            <a:fld id="{06E121CE-4E70-4FA1-8B4D-36D1762B33E2}" type="slidenum">
              <a:rPr lang="tr-TR" altLang="tr-TR"/>
              <a:pPr>
                <a:defRPr/>
              </a:pPr>
              <a:t>‹#›</a:t>
            </a:fld>
            <a:endParaRPr lang="tr-TR" altLang="tr-TR"/>
          </a:p>
        </p:txBody>
      </p:sp>
    </p:spTree>
    <p:extLst>
      <p:ext uri="{BB962C8B-B14F-4D97-AF65-F5344CB8AC3E}">
        <p14:creationId xmlns:p14="http://schemas.microsoft.com/office/powerpoint/2010/main" val="34416246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6" Type="http://schemas.openxmlformats.org/officeDocument/2006/relationships/image" Target="../media/image2.png"/><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theme" Target="../theme/theme2.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slideLayout" Target="../slideLayouts/slideLayout26.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4.xml"/><Relationship Id="rId13" Type="http://schemas.openxmlformats.org/officeDocument/2006/relationships/slideLayout" Target="../slideLayouts/slideLayout39.xml"/><Relationship Id="rId3" Type="http://schemas.openxmlformats.org/officeDocument/2006/relationships/slideLayout" Target="../slideLayouts/slideLayout29.xml"/><Relationship Id="rId7" Type="http://schemas.openxmlformats.org/officeDocument/2006/relationships/slideLayout" Target="../slideLayouts/slideLayout33.xml"/><Relationship Id="rId12" Type="http://schemas.openxmlformats.org/officeDocument/2006/relationships/slideLayout" Target="../slideLayouts/slideLayout38.xml"/><Relationship Id="rId2" Type="http://schemas.openxmlformats.org/officeDocument/2006/relationships/slideLayout" Target="../slideLayouts/slideLayout28.xml"/><Relationship Id="rId16" Type="http://schemas.openxmlformats.org/officeDocument/2006/relationships/image" Target="../media/image2.png"/><Relationship Id="rId1" Type="http://schemas.openxmlformats.org/officeDocument/2006/relationships/slideLayout" Target="../slideLayouts/slideLayout27.xml"/><Relationship Id="rId6" Type="http://schemas.openxmlformats.org/officeDocument/2006/relationships/slideLayout" Target="../slideLayouts/slideLayout32.xml"/><Relationship Id="rId11" Type="http://schemas.openxmlformats.org/officeDocument/2006/relationships/slideLayout" Target="../slideLayouts/slideLayout37.xml"/><Relationship Id="rId5" Type="http://schemas.openxmlformats.org/officeDocument/2006/relationships/slideLayout" Target="../slideLayouts/slideLayout31.xml"/><Relationship Id="rId15" Type="http://schemas.openxmlformats.org/officeDocument/2006/relationships/theme" Target="../theme/theme3.xml"/><Relationship Id="rId10" Type="http://schemas.openxmlformats.org/officeDocument/2006/relationships/slideLayout" Target="../slideLayouts/slideLayout36.xml"/><Relationship Id="rId4" Type="http://schemas.openxmlformats.org/officeDocument/2006/relationships/slideLayout" Target="../slideLayouts/slideLayout30.xml"/><Relationship Id="rId9" Type="http://schemas.openxmlformats.org/officeDocument/2006/relationships/slideLayout" Target="../slideLayouts/slideLayout35.xml"/><Relationship Id="rId14" Type="http://schemas.openxmlformats.org/officeDocument/2006/relationships/slideLayout" Target="../slideLayouts/slideLayout4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Başlık Yer Tutucusu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tr-TR" altLang="tr-TR"/>
              <a:t>Asıl başlık stili için tıklatın</a:t>
            </a:r>
          </a:p>
        </p:txBody>
      </p:sp>
      <p:sp>
        <p:nvSpPr>
          <p:cNvPr id="1027" name="Metin Yer Tutucusu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tr-TR" altLang="tr-TR"/>
              <a:t>Asıl metin stillerini düzenlemek için tıklatın</a:t>
            </a:r>
          </a:p>
          <a:p>
            <a:pPr lvl="1"/>
            <a:r>
              <a:rPr lang="tr-TR" altLang="tr-TR"/>
              <a:t>İkinci düzey</a:t>
            </a:r>
          </a:p>
          <a:p>
            <a:pPr lvl="2"/>
            <a:r>
              <a:rPr lang="tr-TR" altLang="tr-TR"/>
              <a:t>Üçüncü düzey</a:t>
            </a:r>
          </a:p>
          <a:p>
            <a:pPr lvl="3"/>
            <a:r>
              <a:rPr lang="tr-TR" altLang="tr-TR"/>
              <a:t>Dördüncü düzey</a:t>
            </a:r>
          </a:p>
          <a:p>
            <a:pPr lvl="4"/>
            <a:r>
              <a:rPr lang="tr-TR" altLang="tr-TR"/>
              <a:t>Beşinci düzey</a:t>
            </a:r>
          </a:p>
        </p:txBody>
      </p:sp>
      <p:sp>
        <p:nvSpPr>
          <p:cNvPr id="4" name="Veri Yer Tutucus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cs typeface="+mn-cs"/>
              </a:defRPr>
            </a:lvl1pPr>
          </a:lstStyle>
          <a:p>
            <a:pPr>
              <a:defRPr/>
            </a:pPr>
            <a:fld id="{90356194-BB70-4608-985A-D1FFCB1B2750}" type="datetime1">
              <a:rPr lang="tr-TR" smtClean="0"/>
              <a:t>16.03.2022</a:t>
            </a:fld>
            <a:endParaRPr lang="tr-TR"/>
          </a:p>
        </p:txBody>
      </p:sp>
      <p:sp>
        <p:nvSpPr>
          <p:cNvPr id="5" name="Altbilgi Yer Tutucusu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cs typeface="+mn-cs"/>
              </a:defRPr>
            </a:lvl1pPr>
          </a:lstStyle>
          <a:p>
            <a:pPr>
              <a:defRPr/>
            </a:pPr>
            <a:endParaRPr lang="tr-TR"/>
          </a:p>
        </p:txBody>
      </p:sp>
      <p:sp>
        <p:nvSpPr>
          <p:cNvPr id="6" name="Slayt Numarası Yer Tutucusu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b="1">
                <a:solidFill>
                  <a:schemeClr val="bg1"/>
                </a:solidFill>
              </a:defRPr>
            </a:lvl1pPr>
          </a:lstStyle>
          <a:p>
            <a:pPr>
              <a:defRPr/>
            </a:pPr>
            <a:fld id="{9074E7FE-FC70-458F-ACA7-BF7A5BB4D299}" type="slidenum">
              <a:rPr lang="tr-TR" altLang="tr-TR" smtClean="0"/>
              <a:pPr>
                <a:defRPr/>
              </a:pPr>
              <a:t>‹#›</a:t>
            </a:fld>
            <a:endParaRPr lang="tr-TR" altLang="tr-TR" dirty="0"/>
          </a:p>
        </p:txBody>
      </p:sp>
    </p:spTree>
  </p:cSld>
  <p:clrMap bg1="lt1" tx1="dk1" bg2="lt2" tx2="dk2" accent1="accent1" accent2="accent2" accent3="accent3" accent4="accent4" accent5="accent5" accent6="accent6" hlink="hlink" folHlink="folHlink"/>
  <p:sldLayoutIdLst>
    <p:sldLayoutId id="2147483649" r:id="rId1"/>
    <p:sldLayoutId id="2147483660"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Freeform 2"/>
          <p:cNvSpPr>
            <a:spLocks/>
          </p:cNvSpPr>
          <p:nvPr/>
        </p:nvSpPr>
        <p:spPr bwMode="auto">
          <a:xfrm>
            <a:off x="8289925" y="4540250"/>
            <a:ext cx="884238" cy="1890713"/>
          </a:xfrm>
          <a:custGeom>
            <a:avLst/>
            <a:gdLst>
              <a:gd name="T0" fmla="*/ 2147483646 w 557"/>
              <a:gd name="T1" fmla="*/ 0 h 1191"/>
              <a:gd name="T2" fmla="*/ 0 w 557"/>
              <a:gd name="T3" fmla="*/ 2147483646 h 1191"/>
              <a:gd name="T4" fmla="*/ 2147483646 w 557"/>
              <a:gd name="T5" fmla="*/ 2147483646 h 1191"/>
              <a:gd name="T6" fmla="*/ 2147483646 w 557"/>
              <a:gd name="T7" fmla="*/ 0 h 1191"/>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57" h="1191">
                <a:moveTo>
                  <a:pt x="538" y="0"/>
                </a:moveTo>
                <a:lnTo>
                  <a:pt x="0" y="970"/>
                </a:lnTo>
                <a:lnTo>
                  <a:pt x="557" y="1191"/>
                </a:lnTo>
                <a:lnTo>
                  <a:pt x="538" y="0"/>
                </a:lnTo>
                <a:close/>
              </a:path>
            </a:pathLst>
          </a:custGeom>
          <a:solidFill>
            <a:srgbClr val="FF00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solidFill>
                <a:srgbClr val="000000"/>
              </a:solidFill>
              <a:latin typeface="Arial" panose="020B0604020202020204" pitchFamily="34" charset="0"/>
              <a:cs typeface="+mn-cs"/>
            </a:endParaRPr>
          </a:p>
        </p:txBody>
      </p:sp>
      <p:sp>
        <p:nvSpPr>
          <p:cNvPr id="1027" name="Rectangle 3"/>
          <p:cNvSpPr>
            <a:spLocks noGrp="1" noChangeArrowheads="1"/>
          </p:cNvSpPr>
          <p:nvPr>
            <p:ph type="title"/>
          </p:nvPr>
        </p:nvSpPr>
        <p:spPr bwMode="auto">
          <a:xfrm>
            <a:off x="539750" y="260350"/>
            <a:ext cx="7848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tr-TR" altLang="tr-TR"/>
              <a:t>Asıl başlık stili için tıklatın</a:t>
            </a:r>
          </a:p>
        </p:txBody>
      </p:sp>
      <p:sp>
        <p:nvSpPr>
          <p:cNvPr id="1028" name="Rectangle 4"/>
          <p:cNvSpPr>
            <a:spLocks noGrp="1" noChangeArrowheads="1"/>
          </p:cNvSpPr>
          <p:nvPr>
            <p:ph type="body" idx="1"/>
          </p:nvPr>
        </p:nvSpPr>
        <p:spPr bwMode="auto">
          <a:xfrm>
            <a:off x="457200" y="1600200"/>
            <a:ext cx="8002588" cy="4349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tr-TR" altLang="tr-TR"/>
              <a:t>Asıl metin stillerini düzenlemek için tıklatın</a:t>
            </a:r>
          </a:p>
          <a:p>
            <a:pPr lvl="1"/>
            <a:r>
              <a:rPr lang="tr-TR" altLang="tr-TR"/>
              <a:t>İkinci düzey</a:t>
            </a:r>
          </a:p>
          <a:p>
            <a:pPr lvl="2"/>
            <a:r>
              <a:rPr lang="tr-TR" altLang="tr-TR"/>
              <a:t>Üçüncü düzey</a:t>
            </a:r>
          </a:p>
          <a:p>
            <a:pPr lvl="3"/>
            <a:r>
              <a:rPr lang="tr-TR" altLang="tr-TR"/>
              <a:t>Dördüncü düzey</a:t>
            </a:r>
          </a:p>
          <a:p>
            <a:pPr lvl="4"/>
            <a:r>
              <a:rPr lang="tr-TR" altLang="tr-TR"/>
              <a:t>Beşinci düzey</a:t>
            </a:r>
          </a:p>
        </p:txBody>
      </p:sp>
      <p:sp>
        <p:nvSpPr>
          <p:cNvPr id="375813" name="Rectangle 5"/>
          <p:cNvSpPr>
            <a:spLocks noGrp="1" noChangeArrowheads="1"/>
          </p:cNvSpPr>
          <p:nvPr>
            <p:ph type="dt" sz="half" idx="2"/>
          </p:nvPr>
        </p:nvSpPr>
        <p:spPr bwMode="auto">
          <a:xfrm>
            <a:off x="1908175" y="6237288"/>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latin typeface="+mn-lt"/>
              </a:defRPr>
            </a:lvl1pPr>
          </a:lstStyle>
          <a:p>
            <a:pPr>
              <a:defRPr/>
            </a:pPr>
            <a:fld id="{1587258C-A78E-4C4B-B05B-D29270E6485E}" type="datetime1">
              <a:rPr lang="tr-TR" smtClean="0">
                <a:solidFill>
                  <a:srgbClr val="000000"/>
                </a:solidFill>
                <a:cs typeface="+mn-cs"/>
              </a:rPr>
              <a:t>16.03.2022</a:t>
            </a:fld>
            <a:endParaRPr lang="tr-TR">
              <a:solidFill>
                <a:srgbClr val="000000"/>
              </a:solidFill>
              <a:cs typeface="+mn-cs"/>
            </a:endParaRPr>
          </a:p>
        </p:txBody>
      </p:sp>
      <p:sp>
        <p:nvSpPr>
          <p:cNvPr id="375814" name="Rectangle 6"/>
          <p:cNvSpPr>
            <a:spLocks noGrp="1" noChangeArrowheads="1"/>
          </p:cNvSpPr>
          <p:nvPr>
            <p:ph type="ftr" sz="quarter" idx="3"/>
          </p:nvPr>
        </p:nvSpPr>
        <p:spPr bwMode="auto">
          <a:xfrm>
            <a:off x="4140200" y="6237288"/>
            <a:ext cx="3960813"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latin typeface="+mn-lt"/>
              </a:defRPr>
            </a:lvl1pPr>
          </a:lstStyle>
          <a:p>
            <a:pPr>
              <a:defRPr/>
            </a:pPr>
            <a:endParaRPr lang="tr-TR">
              <a:solidFill>
                <a:srgbClr val="000000"/>
              </a:solidFill>
              <a:cs typeface="+mn-cs"/>
            </a:endParaRPr>
          </a:p>
        </p:txBody>
      </p:sp>
      <p:sp>
        <p:nvSpPr>
          <p:cNvPr id="375815" name="Rectangle 7"/>
          <p:cNvSpPr>
            <a:spLocks noGrp="1" noChangeArrowheads="1"/>
          </p:cNvSpPr>
          <p:nvPr>
            <p:ph type="sldNum" sz="quarter" idx="4"/>
          </p:nvPr>
        </p:nvSpPr>
        <p:spPr bwMode="auto">
          <a:xfrm>
            <a:off x="8388350" y="5849938"/>
            <a:ext cx="620713" cy="403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solidFill>
                  <a:schemeClr val="bg1"/>
                </a:solidFill>
                <a:latin typeface="+mn-lt"/>
              </a:defRPr>
            </a:lvl1pPr>
          </a:lstStyle>
          <a:p>
            <a:pPr>
              <a:defRPr/>
            </a:pPr>
            <a:fld id="{6AE64A47-D39C-4004-9699-5250FAEA351B}" type="slidenum">
              <a:rPr lang="tr-TR">
                <a:solidFill>
                  <a:srgbClr val="FFFFFF"/>
                </a:solidFill>
                <a:cs typeface="+mn-cs"/>
              </a:rPr>
              <a:pPr>
                <a:defRPr/>
              </a:pPr>
              <a:t>‹#›</a:t>
            </a:fld>
            <a:endParaRPr lang="tr-TR">
              <a:solidFill>
                <a:srgbClr val="FFFFFF"/>
              </a:solidFill>
              <a:cs typeface="+mn-cs"/>
            </a:endParaRPr>
          </a:p>
        </p:txBody>
      </p:sp>
      <p:pic>
        <p:nvPicPr>
          <p:cNvPr id="1032" name="Picture 8" descr="REKABET KURUMU LOGO"/>
          <p:cNvPicPr>
            <a:picLocks noChangeAspect="1" noChangeArrowheads="1"/>
          </p:cNvPicPr>
          <p:nvPr/>
        </p:nvPicPr>
        <p:blipFill>
          <a:blip r:embed="rId16" cstate="print">
            <a:extLst>
              <a:ext uri="{28A0092B-C50C-407E-A947-70E740481C1C}">
                <a14:useLocalDpi xmlns:a14="http://schemas.microsoft.com/office/drawing/2010/main" val="0"/>
              </a:ext>
            </a:extLst>
          </a:blip>
          <a:srcRect/>
          <a:stretch>
            <a:fillRect/>
          </a:stretch>
        </p:blipFill>
        <p:spPr bwMode="auto">
          <a:xfrm>
            <a:off x="468313" y="6237288"/>
            <a:ext cx="1295400" cy="481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3" name="Rectangle 9"/>
          <p:cNvSpPr>
            <a:spLocks noChangeArrowheads="1"/>
          </p:cNvSpPr>
          <p:nvPr/>
        </p:nvSpPr>
        <p:spPr bwMode="auto">
          <a:xfrm>
            <a:off x="468313" y="6021388"/>
            <a:ext cx="7991475" cy="71437"/>
          </a:xfrm>
          <a:prstGeom prst="rect">
            <a:avLst/>
          </a:prstGeom>
          <a:solidFill>
            <a:srgbClr val="FF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tr-TR">
              <a:solidFill>
                <a:srgbClr val="000000"/>
              </a:solidFill>
              <a:cs typeface="+mn-cs"/>
            </a:endParaRPr>
          </a:p>
        </p:txBody>
      </p:sp>
    </p:spTree>
    <p:extLst>
      <p:ext uri="{BB962C8B-B14F-4D97-AF65-F5344CB8AC3E}">
        <p14:creationId xmlns:p14="http://schemas.microsoft.com/office/powerpoint/2010/main" val="3076399199"/>
      </p:ext>
    </p:extLst>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 id="2147483699" r:id="rId12"/>
    <p:sldLayoutId id="2147483700" r:id="rId13"/>
    <p:sldLayoutId id="2147483701" r:id="rId14"/>
  </p:sldLayoutIdLst>
  <p:hf hdr="0" ftr="0" dt="0"/>
  <p:txStyles>
    <p:titleStyle>
      <a:lvl1pPr algn="ctr" rtl="0" eaLnBrk="0" fontAlgn="base" hangingPunct="0">
        <a:spcBef>
          <a:spcPct val="0"/>
        </a:spcBef>
        <a:spcAft>
          <a:spcPct val="0"/>
        </a:spcAft>
        <a:defRPr sz="4400" kern="1200">
          <a:solidFill>
            <a:srgbClr val="FF0000"/>
          </a:solidFill>
          <a:latin typeface="+mj-lt"/>
          <a:ea typeface="+mj-ea"/>
          <a:cs typeface="+mj-cs"/>
        </a:defRPr>
      </a:lvl1pPr>
      <a:lvl2pPr algn="ctr" rtl="0" eaLnBrk="0" fontAlgn="base" hangingPunct="0">
        <a:spcBef>
          <a:spcPct val="0"/>
        </a:spcBef>
        <a:spcAft>
          <a:spcPct val="0"/>
        </a:spcAft>
        <a:defRPr sz="4400">
          <a:solidFill>
            <a:srgbClr val="FF0000"/>
          </a:solidFill>
          <a:latin typeface="Interstate-Regular" pitchFamily="2" charset="0"/>
        </a:defRPr>
      </a:lvl2pPr>
      <a:lvl3pPr algn="ctr" rtl="0" eaLnBrk="0" fontAlgn="base" hangingPunct="0">
        <a:spcBef>
          <a:spcPct val="0"/>
        </a:spcBef>
        <a:spcAft>
          <a:spcPct val="0"/>
        </a:spcAft>
        <a:defRPr sz="4400">
          <a:solidFill>
            <a:srgbClr val="FF0000"/>
          </a:solidFill>
          <a:latin typeface="Interstate-Regular" pitchFamily="2" charset="0"/>
        </a:defRPr>
      </a:lvl3pPr>
      <a:lvl4pPr algn="ctr" rtl="0" eaLnBrk="0" fontAlgn="base" hangingPunct="0">
        <a:spcBef>
          <a:spcPct val="0"/>
        </a:spcBef>
        <a:spcAft>
          <a:spcPct val="0"/>
        </a:spcAft>
        <a:defRPr sz="4400">
          <a:solidFill>
            <a:srgbClr val="FF0000"/>
          </a:solidFill>
          <a:latin typeface="Interstate-Regular" pitchFamily="2" charset="0"/>
        </a:defRPr>
      </a:lvl4pPr>
      <a:lvl5pPr algn="ctr" rtl="0" eaLnBrk="0" fontAlgn="base" hangingPunct="0">
        <a:spcBef>
          <a:spcPct val="0"/>
        </a:spcBef>
        <a:spcAft>
          <a:spcPct val="0"/>
        </a:spcAft>
        <a:defRPr sz="4400">
          <a:solidFill>
            <a:srgbClr val="FF0000"/>
          </a:solidFill>
          <a:latin typeface="Interstate-Regular" pitchFamily="2" charset="0"/>
        </a:defRPr>
      </a:lvl5pPr>
      <a:lvl6pPr marL="457200" algn="ctr" rtl="0" fontAlgn="base">
        <a:spcBef>
          <a:spcPct val="0"/>
        </a:spcBef>
        <a:spcAft>
          <a:spcPct val="0"/>
        </a:spcAft>
        <a:defRPr sz="4400">
          <a:solidFill>
            <a:srgbClr val="FF0000"/>
          </a:solidFill>
          <a:latin typeface="Interstate-Regular" pitchFamily="2" charset="0"/>
        </a:defRPr>
      </a:lvl6pPr>
      <a:lvl7pPr marL="914400" algn="ctr" rtl="0" fontAlgn="base">
        <a:spcBef>
          <a:spcPct val="0"/>
        </a:spcBef>
        <a:spcAft>
          <a:spcPct val="0"/>
        </a:spcAft>
        <a:defRPr sz="4400">
          <a:solidFill>
            <a:srgbClr val="FF0000"/>
          </a:solidFill>
          <a:latin typeface="Interstate-Regular" pitchFamily="2" charset="0"/>
        </a:defRPr>
      </a:lvl7pPr>
      <a:lvl8pPr marL="1371600" algn="ctr" rtl="0" fontAlgn="base">
        <a:spcBef>
          <a:spcPct val="0"/>
        </a:spcBef>
        <a:spcAft>
          <a:spcPct val="0"/>
        </a:spcAft>
        <a:defRPr sz="4400">
          <a:solidFill>
            <a:srgbClr val="FF0000"/>
          </a:solidFill>
          <a:latin typeface="Interstate-Regular" pitchFamily="2" charset="0"/>
        </a:defRPr>
      </a:lvl8pPr>
      <a:lvl9pPr marL="1828800" algn="ctr" rtl="0" fontAlgn="base">
        <a:spcBef>
          <a:spcPct val="0"/>
        </a:spcBef>
        <a:spcAft>
          <a:spcPct val="0"/>
        </a:spcAft>
        <a:defRPr sz="4400">
          <a:solidFill>
            <a:srgbClr val="FF0000"/>
          </a:solidFill>
          <a:latin typeface="Interstate-Regular" pitchFamily="2"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Freeform 2"/>
          <p:cNvSpPr>
            <a:spLocks/>
          </p:cNvSpPr>
          <p:nvPr/>
        </p:nvSpPr>
        <p:spPr bwMode="auto">
          <a:xfrm>
            <a:off x="8289925" y="4540250"/>
            <a:ext cx="884238" cy="1890713"/>
          </a:xfrm>
          <a:custGeom>
            <a:avLst/>
            <a:gdLst>
              <a:gd name="T0" fmla="*/ 2147483646 w 557"/>
              <a:gd name="T1" fmla="*/ 0 h 1191"/>
              <a:gd name="T2" fmla="*/ 0 w 557"/>
              <a:gd name="T3" fmla="*/ 2147483646 h 1191"/>
              <a:gd name="T4" fmla="*/ 2147483646 w 557"/>
              <a:gd name="T5" fmla="*/ 2147483646 h 1191"/>
              <a:gd name="T6" fmla="*/ 2147483646 w 557"/>
              <a:gd name="T7" fmla="*/ 0 h 1191"/>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57" h="1191">
                <a:moveTo>
                  <a:pt x="538" y="0"/>
                </a:moveTo>
                <a:lnTo>
                  <a:pt x="0" y="970"/>
                </a:lnTo>
                <a:lnTo>
                  <a:pt x="557" y="1191"/>
                </a:lnTo>
                <a:lnTo>
                  <a:pt x="538" y="0"/>
                </a:lnTo>
                <a:close/>
              </a:path>
            </a:pathLst>
          </a:custGeom>
          <a:solidFill>
            <a:srgbClr val="FF00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solidFill>
                <a:srgbClr val="000000"/>
              </a:solidFill>
              <a:latin typeface="Arial" panose="020B0604020202020204" pitchFamily="34" charset="0"/>
              <a:cs typeface="+mn-cs"/>
            </a:endParaRPr>
          </a:p>
        </p:txBody>
      </p:sp>
      <p:sp>
        <p:nvSpPr>
          <p:cNvPr id="1027" name="Rectangle 3"/>
          <p:cNvSpPr>
            <a:spLocks noGrp="1" noChangeArrowheads="1"/>
          </p:cNvSpPr>
          <p:nvPr>
            <p:ph type="title"/>
          </p:nvPr>
        </p:nvSpPr>
        <p:spPr bwMode="auto">
          <a:xfrm>
            <a:off x="539750" y="260350"/>
            <a:ext cx="7848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tr-TR" altLang="tr-TR"/>
              <a:t>Asıl başlık stili için tıklatın</a:t>
            </a:r>
          </a:p>
        </p:txBody>
      </p:sp>
      <p:sp>
        <p:nvSpPr>
          <p:cNvPr id="1028" name="Rectangle 4"/>
          <p:cNvSpPr>
            <a:spLocks noGrp="1" noChangeArrowheads="1"/>
          </p:cNvSpPr>
          <p:nvPr>
            <p:ph type="body" idx="1"/>
          </p:nvPr>
        </p:nvSpPr>
        <p:spPr bwMode="auto">
          <a:xfrm>
            <a:off x="457200" y="1600200"/>
            <a:ext cx="8002588" cy="4349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tr-TR" altLang="tr-TR"/>
              <a:t>Asıl metin stillerini düzenlemek için tıklatın</a:t>
            </a:r>
          </a:p>
          <a:p>
            <a:pPr lvl="1"/>
            <a:r>
              <a:rPr lang="tr-TR" altLang="tr-TR"/>
              <a:t>İkinci düzey</a:t>
            </a:r>
          </a:p>
          <a:p>
            <a:pPr lvl="2"/>
            <a:r>
              <a:rPr lang="tr-TR" altLang="tr-TR"/>
              <a:t>Üçüncü düzey</a:t>
            </a:r>
          </a:p>
          <a:p>
            <a:pPr lvl="3"/>
            <a:r>
              <a:rPr lang="tr-TR" altLang="tr-TR"/>
              <a:t>Dördüncü düzey</a:t>
            </a:r>
          </a:p>
          <a:p>
            <a:pPr lvl="4"/>
            <a:r>
              <a:rPr lang="tr-TR" altLang="tr-TR"/>
              <a:t>Beşinci düzey</a:t>
            </a:r>
          </a:p>
        </p:txBody>
      </p:sp>
      <p:sp>
        <p:nvSpPr>
          <p:cNvPr id="375813" name="Rectangle 5"/>
          <p:cNvSpPr>
            <a:spLocks noGrp="1" noChangeArrowheads="1"/>
          </p:cNvSpPr>
          <p:nvPr>
            <p:ph type="dt" sz="half" idx="2"/>
          </p:nvPr>
        </p:nvSpPr>
        <p:spPr bwMode="auto">
          <a:xfrm>
            <a:off x="1908175" y="6237288"/>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latin typeface="+mn-lt"/>
              </a:defRPr>
            </a:lvl1pPr>
          </a:lstStyle>
          <a:p>
            <a:pPr>
              <a:defRPr/>
            </a:pPr>
            <a:fld id="{07115D5C-73CD-436B-BF8B-3CCD22CBC884}" type="datetime1">
              <a:rPr lang="tr-TR" smtClean="0">
                <a:solidFill>
                  <a:srgbClr val="000000"/>
                </a:solidFill>
                <a:cs typeface="+mn-cs"/>
              </a:rPr>
              <a:t>16.03.2022</a:t>
            </a:fld>
            <a:endParaRPr lang="tr-TR">
              <a:solidFill>
                <a:srgbClr val="000000"/>
              </a:solidFill>
              <a:cs typeface="+mn-cs"/>
            </a:endParaRPr>
          </a:p>
        </p:txBody>
      </p:sp>
      <p:sp>
        <p:nvSpPr>
          <p:cNvPr id="375814" name="Rectangle 6"/>
          <p:cNvSpPr>
            <a:spLocks noGrp="1" noChangeArrowheads="1"/>
          </p:cNvSpPr>
          <p:nvPr>
            <p:ph type="ftr" sz="quarter" idx="3"/>
          </p:nvPr>
        </p:nvSpPr>
        <p:spPr bwMode="auto">
          <a:xfrm>
            <a:off x="4140200" y="6237288"/>
            <a:ext cx="3960813"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latin typeface="+mn-lt"/>
              </a:defRPr>
            </a:lvl1pPr>
          </a:lstStyle>
          <a:p>
            <a:pPr>
              <a:defRPr/>
            </a:pPr>
            <a:endParaRPr lang="tr-TR">
              <a:solidFill>
                <a:srgbClr val="000000"/>
              </a:solidFill>
              <a:cs typeface="+mn-cs"/>
            </a:endParaRPr>
          </a:p>
        </p:txBody>
      </p:sp>
      <p:sp>
        <p:nvSpPr>
          <p:cNvPr id="375815" name="Rectangle 7"/>
          <p:cNvSpPr>
            <a:spLocks noGrp="1" noChangeArrowheads="1"/>
          </p:cNvSpPr>
          <p:nvPr>
            <p:ph type="sldNum" sz="quarter" idx="4"/>
          </p:nvPr>
        </p:nvSpPr>
        <p:spPr bwMode="auto">
          <a:xfrm>
            <a:off x="8388350" y="5849938"/>
            <a:ext cx="620713" cy="403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solidFill>
                  <a:schemeClr val="bg1"/>
                </a:solidFill>
                <a:latin typeface="+mn-lt"/>
              </a:defRPr>
            </a:lvl1pPr>
          </a:lstStyle>
          <a:p>
            <a:pPr>
              <a:defRPr/>
            </a:pPr>
            <a:fld id="{6AE64A47-D39C-4004-9699-5250FAEA351B}" type="slidenum">
              <a:rPr lang="tr-TR">
                <a:solidFill>
                  <a:srgbClr val="FFFFFF"/>
                </a:solidFill>
                <a:cs typeface="+mn-cs"/>
              </a:rPr>
              <a:pPr>
                <a:defRPr/>
              </a:pPr>
              <a:t>‹#›</a:t>
            </a:fld>
            <a:endParaRPr lang="tr-TR">
              <a:solidFill>
                <a:srgbClr val="FFFFFF"/>
              </a:solidFill>
              <a:cs typeface="+mn-cs"/>
            </a:endParaRPr>
          </a:p>
        </p:txBody>
      </p:sp>
      <p:pic>
        <p:nvPicPr>
          <p:cNvPr id="1032" name="Picture 8" descr="REKABET KURUMU LOGO"/>
          <p:cNvPicPr>
            <a:picLocks noChangeAspect="1" noChangeArrowheads="1"/>
          </p:cNvPicPr>
          <p:nvPr/>
        </p:nvPicPr>
        <p:blipFill>
          <a:blip r:embed="rId16" cstate="print">
            <a:extLst>
              <a:ext uri="{28A0092B-C50C-407E-A947-70E740481C1C}">
                <a14:useLocalDpi xmlns:a14="http://schemas.microsoft.com/office/drawing/2010/main" val="0"/>
              </a:ext>
            </a:extLst>
          </a:blip>
          <a:srcRect/>
          <a:stretch>
            <a:fillRect/>
          </a:stretch>
        </p:blipFill>
        <p:spPr bwMode="auto">
          <a:xfrm>
            <a:off x="468313" y="6237288"/>
            <a:ext cx="1295400" cy="481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3" name="Rectangle 9"/>
          <p:cNvSpPr>
            <a:spLocks noChangeArrowheads="1"/>
          </p:cNvSpPr>
          <p:nvPr/>
        </p:nvSpPr>
        <p:spPr bwMode="auto">
          <a:xfrm>
            <a:off x="468313" y="6021388"/>
            <a:ext cx="7991475" cy="71437"/>
          </a:xfrm>
          <a:prstGeom prst="rect">
            <a:avLst/>
          </a:prstGeom>
          <a:solidFill>
            <a:srgbClr val="FF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tr-TR">
              <a:solidFill>
                <a:srgbClr val="000000"/>
              </a:solidFill>
              <a:cs typeface="+mn-cs"/>
            </a:endParaRPr>
          </a:p>
        </p:txBody>
      </p:sp>
    </p:spTree>
    <p:extLst>
      <p:ext uri="{BB962C8B-B14F-4D97-AF65-F5344CB8AC3E}">
        <p14:creationId xmlns:p14="http://schemas.microsoft.com/office/powerpoint/2010/main" val="628036540"/>
      </p:ext>
    </p:extLst>
  </p:cSld>
  <p:clrMap bg1="lt1" tx1="dk1" bg2="lt2" tx2="dk2" accent1="accent1" accent2="accent2" accent3="accent3" accent4="accent4" accent5="accent5" accent6="accent6" hlink="hlink" folHlink="folHlink"/>
  <p:sldLayoutIdLst>
    <p:sldLayoutId id="2147483742" r:id="rId1"/>
    <p:sldLayoutId id="2147483743" r:id="rId2"/>
    <p:sldLayoutId id="2147483744" r:id="rId3"/>
    <p:sldLayoutId id="2147483745" r:id="rId4"/>
    <p:sldLayoutId id="2147483746" r:id="rId5"/>
    <p:sldLayoutId id="2147483747" r:id="rId6"/>
    <p:sldLayoutId id="2147483748" r:id="rId7"/>
    <p:sldLayoutId id="2147483749" r:id="rId8"/>
    <p:sldLayoutId id="2147483750" r:id="rId9"/>
    <p:sldLayoutId id="2147483751" r:id="rId10"/>
    <p:sldLayoutId id="2147483752" r:id="rId11"/>
    <p:sldLayoutId id="2147483753" r:id="rId12"/>
    <p:sldLayoutId id="2147483754" r:id="rId13"/>
    <p:sldLayoutId id="2147483755" r:id="rId14"/>
  </p:sldLayoutIdLst>
  <p:hf hdr="0" ftr="0" dt="0"/>
  <p:txStyles>
    <p:titleStyle>
      <a:lvl1pPr algn="ctr" rtl="0" eaLnBrk="0" fontAlgn="base" hangingPunct="0">
        <a:spcBef>
          <a:spcPct val="0"/>
        </a:spcBef>
        <a:spcAft>
          <a:spcPct val="0"/>
        </a:spcAft>
        <a:defRPr sz="4400" kern="1200">
          <a:solidFill>
            <a:srgbClr val="FF0000"/>
          </a:solidFill>
          <a:latin typeface="+mj-lt"/>
          <a:ea typeface="+mj-ea"/>
          <a:cs typeface="+mj-cs"/>
        </a:defRPr>
      </a:lvl1pPr>
      <a:lvl2pPr algn="ctr" rtl="0" eaLnBrk="0" fontAlgn="base" hangingPunct="0">
        <a:spcBef>
          <a:spcPct val="0"/>
        </a:spcBef>
        <a:spcAft>
          <a:spcPct val="0"/>
        </a:spcAft>
        <a:defRPr sz="4400">
          <a:solidFill>
            <a:srgbClr val="FF0000"/>
          </a:solidFill>
          <a:latin typeface="Interstate-Regular" pitchFamily="2" charset="0"/>
        </a:defRPr>
      </a:lvl2pPr>
      <a:lvl3pPr algn="ctr" rtl="0" eaLnBrk="0" fontAlgn="base" hangingPunct="0">
        <a:spcBef>
          <a:spcPct val="0"/>
        </a:spcBef>
        <a:spcAft>
          <a:spcPct val="0"/>
        </a:spcAft>
        <a:defRPr sz="4400">
          <a:solidFill>
            <a:srgbClr val="FF0000"/>
          </a:solidFill>
          <a:latin typeface="Interstate-Regular" pitchFamily="2" charset="0"/>
        </a:defRPr>
      </a:lvl3pPr>
      <a:lvl4pPr algn="ctr" rtl="0" eaLnBrk="0" fontAlgn="base" hangingPunct="0">
        <a:spcBef>
          <a:spcPct val="0"/>
        </a:spcBef>
        <a:spcAft>
          <a:spcPct val="0"/>
        </a:spcAft>
        <a:defRPr sz="4400">
          <a:solidFill>
            <a:srgbClr val="FF0000"/>
          </a:solidFill>
          <a:latin typeface="Interstate-Regular" pitchFamily="2" charset="0"/>
        </a:defRPr>
      </a:lvl4pPr>
      <a:lvl5pPr algn="ctr" rtl="0" eaLnBrk="0" fontAlgn="base" hangingPunct="0">
        <a:spcBef>
          <a:spcPct val="0"/>
        </a:spcBef>
        <a:spcAft>
          <a:spcPct val="0"/>
        </a:spcAft>
        <a:defRPr sz="4400">
          <a:solidFill>
            <a:srgbClr val="FF0000"/>
          </a:solidFill>
          <a:latin typeface="Interstate-Regular" pitchFamily="2" charset="0"/>
        </a:defRPr>
      </a:lvl5pPr>
      <a:lvl6pPr marL="457200" algn="ctr" rtl="0" fontAlgn="base">
        <a:spcBef>
          <a:spcPct val="0"/>
        </a:spcBef>
        <a:spcAft>
          <a:spcPct val="0"/>
        </a:spcAft>
        <a:defRPr sz="4400">
          <a:solidFill>
            <a:srgbClr val="FF0000"/>
          </a:solidFill>
          <a:latin typeface="Interstate-Regular" pitchFamily="2" charset="0"/>
        </a:defRPr>
      </a:lvl6pPr>
      <a:lvl7pPr marL="914400" algn="ctr" rtl="0" fontAlgn="base">
        <a:spcBef>
          <a:spcPct val="0"/>
        </a:spcBef>
        <a:spcAft>
          <a:spcPct val="0"/>
        </a:spcAft>
        <a:defRPr sz="4400">
          <a:solidFill>
            <a:srgbClr val="FF0000"/>
          </a:solidFill>
          <a:latin typeface="Interstate-Regular" pitchFamily="2" charset="0"/>
        </a:defRPr>
      </a:lvl7pPr>
      <a:lvl8pPr marL="1371600" algn="ctr" rtl="0" fontAlgn="base">
        <a:spcBef>
          <a:spcPct val="0"/>
        </a:spcBef>
        <a:spcAft>
          <a:spcPct val="0"/>
        </a:spcAft>
        <a:defRPr sz="4400">
          <a:solidFill>
            <a:srgbClr val="FF0000"/>
          </a:solidFill>
          <a:latin typeface="Interstate-Regular" pitchFamily="2" charset="0"/>
        </a:defRPr>
      </a:lvl8pPr>
      <a:lvl9pPr marL="1828800" algn="ctr" rtl="0" fontAlgn="base">
        <a:spcBef>
          <a:spcPct val="0"/>
        </a:spcBef>
        <a:spcAft>
          <a:spcPct val="0"/>
        </a:spcAft>
        <a:defRPr sz="4400">
          <a:solidFill>
            <a:srgbClr val="FF0000"/>
          </a:solidFill>
          <a:latin typeface="Interstate-Regular" pitchFamily="2"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10.xml"/><Relationship Id="rId1" Type="http://schemas.openxmlformats.org/officeDocument/2006/relationships/slideLayout" Target="../slideLayouts/slideLayout1.xml"/><Relationship Id="rId5" Type="http://schemas.openxmlformats.org/officeDocument/2006/relationships/image" Target="../media/image7.png"/><Relationship Id="rId4" Type="http://schemas.openxmlformats.org/officeDocument/2006/relationships/image" Target="../media/image4.jpeg"/></Relationships>
</file>

<file path=ppt/slides/_rels/slide1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11.xml"/><Relationship Id="rId1" Type="http://schemas.openxmlformats.org/officeDocument/2006/relationships/slideLayout" Target="../slideLayouts/slideLayout1.xml"/><Relationship Id="rId5" Type="http://schemas.openxmlformats.org/officeDocument/2006/relationships/image" Target="../media/image7.png"/><Relationship Id="rId4" Type="http://schemas.openxmlformats.org/officeDocument/2006/relationships/image" Target="../media/image4.jpeg"/></Relationships>
</file>

<file path=ppt/slides/_rels/slide12.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image" Target="../media/image7.png"/><Relationship Id="rId4" Type="http://schemas.openxmlformats.org/officeDocument/2006/relationships/image" Target="../media/image4.jpeg"/></Relationships>
</file>

<file path=ppt/slides/_rels/slide13.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13.xml"/><Relationship Id="rId1" Type="http://schemas.openxmlformats.org/officeDocument/2006/relationships/slideLayout" Target="../slideLayouts/slideLayout1.xml"/><Relationship Id="rId5" Type="http://schemas.openxmlformats.org/officeDocument/2006/relationships/image" Target="../media/image7.png"/><Relationship Id="rId4" Type="http://schemas.openxmlformats.org/officeDocument/2006/relationships/image" Target="../media/image4.jpeg"/></Relationships>
</file>

<file path=ppt/slides/_rels/slide14.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14.xml"/><Relationship Id="rId1" Type="http://schemas.openxmlformats.org/officeDocument/2006/relationships/slideLayout" Target="../slideLayouts/slideLayout1.xml"/><Relationship Id="rId5" Type="http://schemas.openxmlformats.org/officeDocument/2006/relationships/image" Target="../media/image7.png"/><Relationship Id="rId4" Type="http://schemas.openxmlformats.org/officeDocument/2006/relationships/image" Target="../media/image4.jpeg"/></Relationships>
</file>

<file path=ppt/slides/_rels/slide15.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15.xml"/><Relationship Id="rId1" Type="http://schemas.openxmlformats.org/officeDocument/2006/relationships/slideLayout" Target="../slideLayouts/slideLayout1.xml"/><Relationship Id="rId5" Type="http://schemas.openxmlformats.org/officeDocument/2006/relationships/image" Target="../media/image7.png"/><Relationship Id="rId4" Type="http://schemas.openxmlformats.org/officeDocument/2006/relationships/image" Target="../media/image4.jpeg"/></Relationships>
</file>

<file path=ppt/slides/_rels/slide16.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16.xml"/><Relationship Id="rId1" Type="http://schemas.openxmlformats.org/officeDocument/2006/relationships/slideLayout" Target="../slideLayouts/slideLayout1.xml"/><Relationship Id="rId5" Type="http://schemas.openxmlformats.org/officeDocument/2006/relationships/image" Target="../media/image7.png"/><Relationship Id="rId4" Type="http://schemas.openxmlformats.org/officeDocument/2006/relationships/image" Target="../media/image4.jpeg"/></Relationships>
</file>

<file path=ppt/slides/_rels/slide17.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17.xml"/><Relationship Id="rId1" Type="http://schemas.openxmlformats.org/officeDocument/2006/relationships/slideLayout" Target="../slideLayouts/slideLayout1.xml"/><Relationship Id="rId5" Type="http://schemas.openxmlformats.org/officeDocument/2006/relationships/hyperlink" Target="mailto:sta@ticaret.gov.tr" TargetMode="External"/><Relationship Id="rId4" Type="http://schemas.openxmlformats.org/officeDocument/2006/relationships/image" Target="../media/image4.jpeg"/></Relationships>
</file>

<file path=ppt/slides/_rels/slide2.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image" Target="../media/image6.png"/><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image" Target="../media/image7.png"/><Relationship Id="rId5" Type="http://schemas.openxmlformats.org/officeDocument/2006/relationships/chart" Target="../charts/chart1.xml"/><Relationship Id="rId4" Type="http://schemas.openxmlformats.org/officeDocument/2006/relationships/image" Target="../media/image4.jpeg"/></Relationships>
</file>

<file path=ppt/slides/_rels/slide4.xml.rels><?xml version="1.0" encoding="UTF-8" standalone="yes"?>
<Relationships xmlns="http://schemas.openxmlformats.org/package/2006/relationships"><Relationship Id="rId3" Type="http://schemas.openxmlformats.org/officeDocument/2006/relationships/image" Target="../media/image3.emf"/><Relationship Id="rId7" Type="http://schemas.openxmlformats.org/officeDocument/2006/relationships/chart" Target="../charts/chart3.xml"/><Relationship Id="rId2" Type="http://schemas.openxmlformats.org/officeDocument/2006/relationships/notesSlide" Target="../notesSlides/notesSlide4.xml"/><Relationship Id="rId1" Type="http://schemas.openxmlformats.org/officeDocument/2006/relationships/slideLayout" Target="../slideLayouts/slideLayout1.xml"/><Relationship Id="rId6" Type="http://schemas.openxmlformats.org/officeDocument/2006/relationships/image" Target="../media/image8.png"/><Relationship Id="rId5" Type="http://schemas.openxmlformats.org/officeDocument/2006/relationships/chart" Target="../charts/chart2.xml"/><Relationship Id="rId4" Type="http://schemas.openxmlformats.org/officeDocument/2006/relationships/image" Target="../media/image4.jpeg"/></Relationships>
</file>

<file path=ppt/slides/_rels/slide5.xml.rels><?xml version="1.0" encoding="UTF-8" standalone="yes"?>
<Relationships xmlns="http://schemas.openxmlformats.org/package/2006/relationships"><Relationship Id="rId3" Type="http://schemas.openxmlformats.org/officeDocument/2006/relationships/image" Target="../media/image3.emf"/><Relationship Id="rId7" Type="http://schemas.openxmlformats.org/officeDocument/2006/relationships/image" Target="../media/image9.png"/><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chart" Target="../charts/chart5.xml"/><Relationship Id="rId5" Type="http://schemas.openxmlformats.org/officeDocument/2006/relationships/chart" Target="../charts/chart4.xml"/><Relationship Id="rId4" Type="http://schemas.openxmlformats.org/officeDocument/2006/relationships/image" Target="../media/image4.jpeg"/></Relationships>
</file>

<file path=ppt/slides/_rels/slide6.xml.rels><?xml version="1.0" encoding="UTF-8" standalone="yes"?>
<Relationships xmlns="http://schemas.openxmlformats.org/package/2006/relationships"><Relationship Id="rId3" Type="http://schemas.openxmlformats.org/officeDocument/2006/relationships/image" Target="../media/image3.emf"/><Relationship Id="rId7" Type="http://schemas.openxmlformats.org/officeDocument/2006/relationships/image" Target="../media/image10.png"/><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chart" Target="../charts/chart7.xml"/><Relationship Id="rId5" Type="http://schemas.openxmlformats.org/officeDocument/2006/relationships/chart" Target="../charts/chart6.xml"/><Relationship Id="rId4" Type="http://schemas.openxmlformats.org/officeDocument/2006/relationships/image" Target="../media/image4.jpeg"/></Relationships>
</file>

<file path=ppt/slides/_rels/slide7.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7.xml"/><Relationship Id="rId1" Type="http://schemas.openxmlformats.org/officeDocument/2006/relationships/slideLayout" Target="../slideLayouts/slideLayout1.xml"/><Relationship Id="rId6" Type="http://schemas.openxmlformats.org/officeDocument/2006/relationships/image" Target="../media/image7.png"/><Relationship Id="rId5" Type="http://schemas.openxmlformats.org/officeDocument/2006/relationships/chart" Target="../charts/chart8.xml"/><Relationship Id="rId4" Type="http://schemas.openxmlformats.org/officeDocument/2006/relationships/image" Target="../media/image4.jpeg"/></Relationships>
</file>

<file path=ppt/slides/_rels/slide8.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8.xml"/><Relationship Id="rId1" Type="http://schemas.openxmlformats.org/officeDocument/2006/relationships/slideLayout" Target="../slideLayouts/slideLayout1.xml"/><Relationship Id="rId5" Type="http://schemas.openxmlformats.org/officeDocument/2006/relationships/image" Target="../media/image7.png"/><Relationship Id="rId4" Type="http://schemas.openxmlformats.org/officeDocument/2006/relationships/image" Target="../media/image4.jpeg"/></Relationships>
</file>

<file path=ppt/slides/_rels/slide9.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9.xml"/><Relationship Id="rId1" Type="http://schemas.openxmlformats.org/officeDocument/2006/relationships/slideLayout" Target="../slideLayouts/slideLayout1.xml"/><Relationship Id="rId5" Type="http://schemas.openxmlformats.org/officeDocument/2006/relationships/image" Target="../media/image7.png"/><Relationship Id="rId4"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ikdörtgen 4"/>
          <p:cNvSpPr/>
          <p:nvPr/>
        </p:nvSpPr>
        <p:spPr>
          <a:xfrm>
            <a:off x="-1588" y="858838"/>
            <a:ext cx="9144001" cy="49212"/>
          </a:xfrm>
          <a:prstGeom prst="rect">
            <a:avLst/>
          </a:prstGeom>
        </p:spPr>
        <p:style>
          <a:lnRef idx="1">
            <a:schemeClr val="accent2"/>
          </a:lnRef>
          <a:fillRef idx="3">
            <a:schemeClr val="accent2"/>
          </a:fillRef>
          <a:effectRef idx="2">
            <a:schemeClr val="accent2"/>
          </a:effectRef>
          <a:fontRef idx="minor">
            <a:schemeClr val="lt1"/>
          </a:fontRef>
        </p:style>
        <p:txBody>
          <a:bodyPr anchor="ctr"/>
          <a:lstStyle/>
          <a:p>
            <a:pPr algn="ctr" eaLnBrk="1" fontAlgn="auto" hangingPunct="1">
              <a:spcBef>
                <a:spcPts val="0"/>
              </a:spcBef>
              <a:spcAft>
                <a:spcPts val="0"/>
              </a:spcAft>
              <a:defRPr/>
            </a:pPr>
            <a:endParaRPr lang="tr-TR">
              <a:solidFill>
                <a:prstClr val="white"/>
              </a:solidFill>
            </a:endParaRPr>
          </a:p>
        </p:txBody>
      </p:sp>
      <p:sp>
        <p:nvSpPr>
          <p:cNvPr id="6" name="Dikdörtgen 5"/>
          <p:cNvSpPr/>
          <p:nvPr/>
        </p:nvSpPr>
        <p:spPr>
          <a:xfrm>
            <a:off x="-2598" y="6556943"/>
            <a:ext cx="9144001" cy="333375"/>
          </a:xfrm>
          <a:prstGeom prst="rect">
            <a:avLst/>
          </a:prstGeom>
        </p:spPr>
        <p:style>
          <a:lnRef idx="1">
            <a:schemeClr val="accent2"/>
          </a:lnRef>
          <a:fillRef idx="3">
            <a:schemeClr val="accent2"/>
          </a:fillRef>
          <a:effectRef idx="2">
            <a:schemeClr val="accent2"/>
          </a:effectRef>
          <a:fontRef idx="minor">
            <a:schemeClr val="lt1"/>
          </a:fontRef>
        </p:style>
        <p:txBody>
          <a:bodyPr anchor="ctr"/>
          <a:lstStyle/>
          <a:p>
            <a:pPr algn="r" eaLnBrk="1" fontAlgn="auto" hangingPunct="1">
              <a:spcBef>
                <a:spcPts val="0"/>
              </a:spcBef>
              <a:spcAft>
                <a:spcPts val="0"/>
              </a:spcAft>
              <a:defRPr/>
            </a:pPr>
            <a:endParaRPr lang="tr-TR" dirty="0">
              <a:solidFill>
                <a:prstClr val="white"/>
              </a:solidFill>
            </a:endParaRPr>
          </a:p>
        </p:txBody>
      </p:sp>
      <p:sp>
        <p:nvSpPr>
          <p:cNvPr id="9" name="Slayt Numarası Yer Tutucusu 1"/>
          <p:cNvSpPr txBox="1">
            <a:spLocks/>
          </p:cNvSpPr>
          <p:nvPr/>
        </p:nvSpPr>
        <p:spPr>
          <a:xfrm>
            <a:off x="3649216" y="6524625"/>
            <a:ext cx="2133600" cy="313010"/>
          </a:xfrm>
          <a:prstGeom prst="rect">
            <a:avLst/>
          </a:prstGeom>
        </p:spPr>
        <p:txBody>
          <a:bodyPr vert="horz" wrap="square" lIns="91440" tIns="45720" rIns="91440" bIns="45720" numCol="1" anchor="ctr" anchorCtr="0" compatLnSpc="1">
            <a:prstTxWarp prst="textNoShape">
              <a:avLst/>
            </a:prstTxWarp>
          </a:bodyPr>
          <a:lstStyle>
            <a:defPPr>
              <a:defRPr lang="tr-TR"/>
            </a:defPPr>
            <a:lvl1pPr algn="r" rtl="0" eaLnBrk="1" fontAlgn="base" hangingPunct="1">
              <a:spcBef>
                <a:spcPct val="0"/>
              </a:spcBef>
              <a:spcAft>
                <a:spcPct val="0"/>
              </a:spcAft>
              <a:defRPr sz="1400" b="1" kern="1200">
                <a:solidFill>
                  <a:schemeClr val="bg1"/>
                </a:solidFill>
                <a:latin typeface="Calibri" panose="020F050202020403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a:lstStyle>
          <a:p>
            <a:pPr algn="ctr">
              <a:defRPr/>
            </a:pPr>
            <a:r>
              <a:rPr lang="tr-TR" altLang="tr-TR" dirty="0">
                <a:solidFill>
                  <a:prstClr val="white"/>
                </a:solidFill>
              </a:rPr>
              <a:t>www.ticaret.gov.tr</a:t>
            </a:r>
          </a:p>
        </p:txBody>
      </p:sp>
      <p:sp>
        <p:nvSpPr>
          <p:cNvPr id="3" name="Dikdörtgen 2"/>
          <p:cNvSpPr/>
          <p:nvPr/>
        </p:nvSpPr>
        <p:spPr>
          <a:xfrm>
            <a:off x="3835509" y="6179552"/>
            <a:ext cx="237566" cy="369332"/>
          </a:xfrm>
          <a:prstGeom prst="rect">
            <a:avLst/>
          </a:prstGeom>
        </p:spPr>
        <p:txBody>
          <a:bodyPr wrap="none">
            <a:spAutoFit/>
          </a:bodyPr>
          <a:lstStyle/>
          <a:p>
            <a:pPr eaLnBrk="1" hangingPunct="1">
              <a:defRPr/>
            </a:pPr>
            <a:r>
              <a:rPr lang="tr-TR" b="1" kern="0" dirty="0">
                <a:solidFill>
                  <a:srgbClr val="BDE0FB">
                    <a:lumMod val="25000"/>
                  </a:srgbClr>
                </a:solidFill>
              </a:rPr>
              <a:t> </a:t>
            </a:r>
          </a:p>
        </p:txBody>
      </p:sp>
      <p:pic>
        <p:nvPicPr>
          <p:cNvPr id="12" name="Resim 11"/>
          <p:cNvPicPr>
            <a:picLocks noChangeAspect="1"/>
          </p:cNvPicPr>
          <p:nvPr/>
        </p:nvPicPr>
        <p:blipFill rotWithShape="1">
          <a:blip r:embed="rId3"/>
          <a:srcRect l="2423" r="58165" b="3423"/>
          <a:stretch/>
        </p:blipFill>
        <p:spPr>
          <a:xfrm>
            <a:off x="35497" y="30294"/>
            <a:ext cx="792088" cy="701955"/>
          </a:xfrm>
          <a:prstGeom prst="ellipse">
            <a:avLst/>
          </a:prstGeom>
          <a:ln w="63500" cap="rnd">
            <a:solidFill>
              <a:srgbClr val="C00000"/>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pic>
        <p:nvPicPr>
          <p:cNvPr id="1026" name="A0FB66C5-6C49-479B-9C97-662F9C33F2B2" descr="image1.jpe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35497"/>
            <a:ext cx="894335" cy="8943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Metin kutusu 12"/>
          <p:cNvSpPr txBox="1"/>
          <p:nvPr/>
        </p:nvSpPr>
        <p:spPr>
          <a:xfrm>
            <a:off x="1041008" y="5372415"/>
            <a:ext cx="7056784" cy="835998"/>
          </a:xfrm>
          <a:prstGeom prst="rect">
            <a:avLst/>
          </a:prstGeom>
          <a:noFill/>
        </p:spPr>
        <p:txBody>
          <a:bodyPr wrap="square" rtlCol="0">
            <a:spAutoFit/>
          </a:bodyPr>
          <a:lstStyle/>
          <a:p>
            <a:pPr algn="ctr"/>
            <a:r>
              <a:rPr lang="tr-TR" sz="1600" b="1" dirty="0">
                <a:latin typeface="Times New Roman" panose="02020603050405020304" pitchFamily="18" charset="0"/>
                <a:cs typeface="Times New Roman" panose="02020603050405020304" pitchFamily="18" charset="0"/>
              </a:rPr>
              <a:t>Uluslararası Anlaşmalar ve AB Genel Müdürlüğü</a:t>
            </a:r>
          </a:p>
          <a:p>
            <a:pPr algn="ctr"/>
            <a:r>
              <a:rPr lang="tr-TR" sz="1600" b="1" dirty="0">
                <a:latin typeface="Times New Roman" panose="02020603050405020304" pitchFamily="18" charset="0"/>
                <a:cs typeface="Times New Roman" panose="02020603050405020304" pitchFamily="18" charset="0"/>
              </a:rPr>
              <a:t>Özlem TAYTAŞ ÖZTÜRK</a:t>
            </a:r>
          </a:p>
          <a:p>
            <a:pPr algn="ctr" eaLnBrk="1" hangingPunct="1">
              <a:lnSpc>
                <a:spcPct val="70000"/>
              </a:lnSpc>
              <a:spcBef>
                <a:spcPct val="30000"/>
              </a:spcBef>
              <a:buClr>
                <a:schemeClr val="accent2"/>
              </a:buClr>
              <a:buSzPct val="60000"/>
              <a:buFont typeface="Wingdings" pitchFamily="2" charset="2"/>
              <a:buNone/>
            </a:pPr>
            <a:r>
              <a:rPr lang="tr-TR" altLang="tr-TR" sz="1600" b="1" dirty="0">
                <a:latin typeface="Times New Roman" panose="02020603050405020304" pitchFamily="18" charset="0"/>
                <a:cs typeface="Times New Roman" panose="02020603050405020304" pitchFamily="18" charset="0"/>
              </a:rPr>
              <a:t>16.03.2022</a:t>
            </a:r>
            <a:endParaRPr lang="en-US" altLang="tr-TR" sz="1600" b="1" dirty="0">
              <a:latin typeface="Times New Roman" panose="02020603050405020304" pitchFamily="18" charset="0"/>
              <a:cs typeface="Times New Roman" panose="02020603050405020304" pitchFamily="18" charset="0"/>
            </a:endParaRPr>
          </a:p>
        </p:txBody>
      </p:sp>
      <p:sp>
        <p:nvSpPr>
          <p:cNvPr id="4" name="Metin kutusu 3"/>
          <p:cNvSpPr txBox="1"/>
          <p:nvPr/>
        </p:nvSpPr>
        <p:spPr>
          <a:xfrm>
            <a:off x="1293036" y="1093755"/>
            <a:ext cx="6552728" cy="1200329"/>
          </a:xfrm>
          <a:prstGeom prst="rect">
            <a:avLst/>
          </a:prstGeom>
          <a:noFill/>
        </p:spPr>
        <p:txBody>
          <a:bodyPr wrap="square" rtlCol="0">
            <a:spAutoFit/>
          </a:bodyPr>
          <a:lstStyle/>
          <a:p>
            <a:pPr algn="ctr"/>
            <a:r>
              <a:rPr lang="tr-TR" sz="2400" b="1" dirty="0">
                <a:latin typeface="Times New Roman" panose="02020603050405020304" pitchFamily="18" charset="0"/>
                <a:cs typeface="Times New Roman" panose="02020603050405020304" pitchFamily="18" charset="0"/>
              </a:rPr>
              <a:t>TÜRKİYE- EFTA </a:t>
            </a:r>
          </a:p>
          <a:p>
            <a:pPr algn="ctr"/>
            <a:r>
              <a:rPr lang="tr-TR" sz="2400" b="1" dirty="0">
                <a:latin typeface="Times New Roman" panose="02020603050405020304" pitchFamily="18" charset="0"/>
                <a:cs typeface="Times New Roman" panose="02020603050405020304" pitchFamily="18" charset="0"/>
              </a:rPr>
              <a:t>SERBEST </a:t>
            </a:r>
          </a:p>
          <a:p>
            <a:pPr algn="ctr"/>
            <a:r>
              <a:rPr lang="tr-TR" sz="2400" b="1" dirty="0">
                <a:latin typeface="Times New Roman" panose="02020603050405020304" pitchFamily="18" charset="0"/>
                <a:cs typeface="Times New Roman" panose="02020603050405020304" pitchFamily="18" charset="0"/>
              </a:rPr>
              <a:t>TİCARET ANLAŞMASI</a:t>
            </a:r>
          </a:p>
        </p:txBody>
      </p:sp>
      <p:pic>
        <p:nvPicPr>
          <p:cNvPr id="2" name="Resim 1">
            <a:extLst>
              <a:ext uri="{FF2B5EF4-FFF2-40B4-BE49-F238E27FC236}">
                <a16:creationId xmlns:a16="http://schemas.microsoft.com/office/drawing/2014/main" id="{86603C75-2080-4A4A-AA28-B12556514C32}"/>
              </a:ext>
            </a:extLst>
          </p:cNvPr>
          <p:cNvPicPr>
            <a:picLocks noChangeAspect="1"/>
          </p:cNvPicPr>
          <p:nvPr/>
        </p:nvPicPr>
        <p:blipFill>
          <a:blip r:embed="rId5"/>
          <a:stretch>
            <a:fillRect/>
          </a:stretch>
        </p:blipFill>
        <p:spPr>
          <a:xfrm>
            <a:off x="2051720" y="2479789"/>
            <a:ext cx="4824536" cy="2687818"/>
          </a:xfrm>
          <a:prstGeom prst="rect">
            <a:avLst/>
          </a:prstGeom>
        </p:spPr>
      </p:pic>
    </p:spTree>
    <p:extLst>
      <p:ext uri="{BB962C8B-B14F-4D97-AF65-F5344CB8AC3E}">
        <p14:creationId xmlns:p14="http://schemas.microsoft.com/office/powerpoint/2010/main" val="12589295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ikdörtgen 4"/>
          <p:cNvSpPr/>
          <p:nvPr/>
        </p:nvSpPr>
        <p:spPr>
          <a:xfrm>
            <a:off x="12871" y="717826"/>
            <a:ext cx="9144001" cy="49212"/>
          </a:xfrm>
          <a:prstGeom prst="rect">
            <a:avLst/>
          </a:prstGeom>
        </p:spPr>
        <p:style>
          <a:lnRef idx="1">
            <a:schemeClr val="accent2"/>
          </a:lnRef>
          <a:fillRef idx="3">
            <a:schemeClr val="accent2"/>
          </a:fillRef>
          <a:effectRef idx="2">
            <a:schemeClr val="accent2"/>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tr-TR" sz="1800" b="0" i="0" u="none" strike="noStrike" kern="1200" cap="none" spc="0" normalizeH="0" baseline="0" noProof="0">
              <a:ln>
                <a:noFill/>
              </a:ln>
              <a:solidFill>
                <a:prstClr val="white"/>
              </a:solidFill>
              <a:effectLst/>
              <a:uLnTx/>
              <a:uFillTx/>
              <a:latin typeface="Calibri"/>
              <a:ea typeface="+mn-ea"/>
              <a:cs typeface="+mn-cs"/>
            </a:endParaRPr>
          </a:p>
        </p:txBody>
      </p:sp>
      <p:sp>
        <p:nvSpPr>
          <p:cNvPr id="6" name="Dikdörtgen 5"/>
          <p:cNvSpPr/>
          <p:nvPr/>
        </p:nvSpPr>
        <p:spPr>
          <a:xfrm>
            <a:off x="-1826" y="6524625"/>
            <a:ext cx="9144001" cy="333375"/>
          </a:xfrm>
          <a:prstGeom prst="rect">
            <a:avLst/>
          </a:prstGeom>
        </p:spPr>
        <p:style>
          <a:lnRef idx="1">
            <a:schemeClr val="accent2"/>
          </a:lnRef>
          <a:fillRef idx="3">
            <a:schemeClr val="accent2"/>
          </a:fillRef>
          <a:effectRef idx="2">
            <a:schemeClr val="accent2"/>
          </a:effectRef>
          <a:fontRef idx="minor">
            <a:schemeClr val="lt1"/>
          </a:fontRef>
        </p:style>
        <p:txBody>
          <a:bodyPr anchor="ct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tr-TR" sz="1800" b="0" i="0" u="none" strike="noStrike" kern="1200" cap="none" spc="0" normalizeH="0" baseline="0" noProof="0" dirty="0">
              <a:ln>
                <a:noFill/>
              </a:ln>
              <a:solidFill>
                <a:prstClr val="white"/>
              </a:solidFill>
              <a:effectLst/>
              <a:uLnTx/>
              <a:uFillTx/>
              <a:latin typeface="Calibri"/>
              <a:ea typeface="+mn-ea"/>
              <a:cs typeface="+mn-cs"/>
            </a:endParaRPr>
          </a:p>
        </p:txBody>
      </p:sp>
      <p:sp>
        <p:nvSpPr>
          <p:cNvPr id="9" name="Slayt Numarası Yer Tutucusu 1"/>
          <p:cNvSpPr txBox="1">
            <a:spLocks/>
          </p:cNvSpPr>
          <p:nvPr/>
        </p:nvSpPr>
        <p:spPr>
          <a:xfrm>
            <a:off x="3649216" y="6524625"/>
            <a:ext cx="2133600" cy="313010"/>
          </a:xfrm>
          <a:prstGeom prst="rect">
            <a:avLst/>
          </a:prstGeom>
        </p:spPr>
        <p:txBody>
          <a:bodyPr vert="horz" wrap="square" lIns="91440" tIns="45720" rIns="91440" bIns="45720" numCol="1" anchor="ctr" anchorCtr="0" compatLnSpc="1">
            <a:prstTxWarp prst="textNoShape">
              <a:avLst/>
            </a:prstTxWarp>
          </a:bodyPr>
          <a:lstStyle>
            <a:defPPr>
              <a:defRPr lang="tr-TR"/>
            </a:defPPr>
            <a:lvl1pPr algn="r" rtl="0" eaLnBrk="1" fontAlgn="base" hangingPunct="1">
              <a:spcBef>
                <a:spcPct val="0"/>
              </a:spcBef>
              <a:spcAft>
                <a:spcPct val="0"/>
              </a:spcAft>
              <a:defRPr sz="1400" b="1" kern="1200">
                <a:solidFill>
                  <a:schemeClr val="bg1"/>
                </a:solidFill>
                <a:latin typeface="Calibri" panose="020F050202020403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tr-TR" altLang="tr-TR" sz="1400" b="1" i="0" u="none" strike="noStrike" kern="1200" cap="none" spc="0" normalizeH="0" baseline="0" noProof="0" dirty="0">
                <a:ln>
                  <a:noFill/>
                </a:ln>
                <a:solidFill>
                  <a:prstClr val="white"/>
                </a:solidFill>
                <a:effectLst/>
                <a:uLnTx/>
                <a:uFillTx/>
                <a:latin typeface="Calibri" panose="020F0502020204030204" pitchFamily="34" charset="0"/>
                <a:ea typeface="+mn-ea"/>
                <a:cs typeface="Arial" panose="020B0604020202020204" pitchFamily="34" charset="0"/>
              </a:rPr>
              <a:t>www.ticaret.gov.tr</a:t>
            </a:r>
          </a:p>
        </p:txBody>
      </p:sp>
      <p:sp>
        <p:nvSpPr>
          <p:cNvPr id="3" name="Dikdörtgen 2"/>
          <p:cNvSpPr/>
          <p:nvPr/>
        </p:nvSpPr>
        <p:spPr>
          <a:xfrm>
            <a:off x="3835509" y="6179552"/>
            <a:ext cx="237566" cy="369332"/>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tr-TR" sz="1800" b="1" i="0" u="none" strike="noStrike" kern="0" cap="none" spc="0" normalizeH="0" baseline="0" noProof="0" dirty="0">
                <a:ln>
                  <a:noFill/>
                </a:ln>
                <a:solidFill>
                  <a:srgbClr val="BDE0FB">
                    <a:lumMod val="25000"/>
                  </a:srgbClr>
                </a:solidFill>
                <a:effectLst/>
                <a:uLnTx/>
                <a:uFillTx/>
                <a:latin typeface="Calibri" panose="020F0502020204030204" pitchFamily="34" charset="0"/>
                <a:ea typeface="+mn-ea"/>
                <a:cs typeface="Arial" panose="020B0604020202020204" pitchFamily="34" charset="0"/>
              </a:rPr>
              <a:t> </a:t>
            </a:r>
          </a:p>
        </p:txBody>
      </p:sp>
      <p:pic>
        <p:nvPicPr>
          <p:cNvPr id="12" name="Resim 11"/>
          <p:cNvPicPr>
            <a:picLocks noChangeAspect="1"/>
          </p:cNvPicPr>
          <p:nvPr/>
        </p:nvPicPr>
        <p:blipFill rotWithShape="1">
          <a:blip r:embed="rId3"/>
          <a:srcRect l="2423" r="58165" b="3423"/>
          <a:stretch/>
        </p:blipFill>
        <p:spPr>
          <a:xfrm>
            <a:off x="35497" y="30294"/>
            <a:ext cx="792088" cy="701955"/>
          </a:xfrm>
          <a:prstGeom prst="ellipse">
            <a:avLst/>
          </a:prstGeom>
          <a:ln w="63500" cap="rnd">
            <a:solidFill>
              <a:srgbClr val="C00000"/>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pic>
        <p:nvPicPr>
          <p:cNvPr id="1026" name="A0FB66C5-6C49-479B-9C97-662F9C33F2B2" descr="image1.jpe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35497"/>
            <a:ext cx="894335" cy="8943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Text Box 3"/>
          <p:cNvSpPr txBox="1">
            <a:spLocks noChangeArrowheads="1"/>
          </p:cNvSpPr>
          <p:nvPr/>
        </p:nvSpPr>
        <p:spPr bwMode="auto">
          <a:xfrm>
            <a:off x="1505443" y="946088"/>
            <a:ext cx="7921252" cy="1081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tr-TR" altLang="tr-TR" sz="2400" b="1" u="sng" dirty="0"/>
              <a:t>EFTA STA-III</a:t>
            </a:r>
          </a:p>
          <a:p>
            <a:pPr algn="ctr" eaLnBrk="1" hangingPunct="1"/>
            <a:r>
              <a:rPr lang="tr-TR" altLang="tr-TR" sz="2800" b="1" dirty="0"/>
              <a:t> </a:t>
            </a:r>
            <a:endParaRPr lang="en-GB" altLang="tr-TR" sz="2800" b="1" dirty="0"/>
          </a:p>
        </p:txBody>
      </p:sp>
      <p:sp>
        <p:nvSpPr>
          <p:cNvPr id="14" name="Rectangle 3"/>
          <p:cNvSpPr>
            <a:spLocks noChangeArrowheads="1"/>
          </p:cNvSpPr>
          <p:nvPr/>
        </p:nvSpPr>
        <p:spPr bwMode="auto">
          <a:xfrm>
            <a:off x="431541" y="1939205"/>
            <a:ext cx="7812087" cy="48984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68288" indent="-268288"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marL="0" indent="0" algn="just" eaLnBrk="1" hangingPunct="1">
              <a:lnSpc>
                <a:spcPct val="90000"/>
              </a:lnSpc>
              <a:buClr>
                <a:schemeClr val="tx2"/>
              </a:buClr>
              <a:buSzPct val="100000"/>
            </a:pPr>
            <a:endParaRPr lang="tr-TR" altLang="tr-TR" sz="2000" b="1" u="sng" dirty="0"/>
          </a:p>
          <a:p>
            <a:pPr algn="just" eaLnBrk="1" hangingPunct="1">
              <a:lnSpc>
                <a:spcPct val="90000"/>
              </a:lnSpc>
              <a:buClr>
                <a:schemeClr val="tx2"/>
              </a:buClr>
              <a:buSzPct val="100000"/>
              <a:buFont typeface="Wingdings" pitchFamily="2" charset="2"/>
              <a:buChar char="§"/>
            </a:pPr>
            <a:endParaRPr lang="tr-TR" altLang="tr-TR" sz="1600" dirty="0"/>
          </a:p>
          <a:p>
            <a:pPr marL="457200" lvl="1" indent="0" algn="just" eaLnBrk="1" hangingPunct="1">
              <a:lnSpc>
                <a:spcPct val="90000"/>
              </a:lnSpc>
              <a:buClr>
                <a:schemeClr val="tx2"/>
              </a:buClr>
              <a:buSzPct val="100000"/>
            </a:pPr>
            <a:endParaRPr lang="tr-TR" altLang="tr-TR" sz="1600" b="1" u="sng" dirty="0"/>
          </a:p>
          <a:p>
            <a:pPr algn="just" eaLnBrk="1" hangingPunct="1">
              <a:lnSpc>
                <a:spcPct val="90000"/>
              </a:lnSpc>
              <a:buClr>
                <a:schemeClr val="tx1"/>
              </a:buClr>
              <a:buSzPct val="75000"/>
              <a:buFont typeface="Wingdings" pitchFamily="2" charset="2"/>
              <a:buChar char="§"/>
            </a:pPr>
            <a:endParaRPr lang="tr-TR" altLang="tr-TR" sz="2000" dirty="0"/>
          </a:p>
        </p:txBody>
      </p:sp>
      <p:sp>
        <p:nvSpPr>
          <p:cNvPr id="11" name="Rectangle 3"/>
          <p:cNvSpPr txBox="1">
            <a:spLocks noChangeArrowheads="1"/>
          </p:cNvSpPr>
          <p:nvPr/>
        </p:nvSpPr>
        <p:spPr bwMode="auto">
          <a:xfrm>
            <a:off x="35497" y="1847405"/>
            <a:ext cx="8785101" cy="48864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eaLnBrk="1" hangingPunct="1">
              <a:tabLst>
                <a:tab pos="7350125" algn="l"/>
                <a:tab pos="8158163" algn="l"/>
              </a:tabLst>
            </a:pPr>
            <a:r>
              <a:rPr lang="tr-TR" altLang="tr-TR" sz="2000" b="1" dirty="0">
                <a:solidFill>
                  <a:srgbClr val="C00000"/>
                </a:solidFill>
                <a:latin typeface="Arial" panose="020B0604020202020204" pitchFamily="34" charset="0"/>
                <a:cs typeface="Arial" panose="020B0604020202020204" pitchFamily="34" charset="0"/>
              </a:rPr>
              <a:t>İzlanda </a:t>
            </a:r>
            <a:r>
              <a:rPr lang="tr-TR" altLang="tr-TR" sz="2000" b="1" dirty="0">
                <a:solidFill>
                  <a:srgbClr val="C00000"/>
                </a:solidFill>
                <a:latin typeface="Arial" panose="020B0604020202020204" pitchFamily="34" charset="0"/>
                <a:cs typeface="Arial" panose="020B0604020202020204" pitchFamily="34" charset="0"/>
                <a:sym typeface="Wingdings" panose="05000000000000000000" pitchFamily="2" charset="2"/>
              </a:rPr>
              <a:t> </a:t>
            </a:r>
            <a:r>
              <a:rPr lang="tr-TR" altLang="tr-TR" sz="1800" dirty="0">
                <a:latin typeface="Arial" panose="020B0604020202020204" pitchFamily="34" charset="0"/>
                <a:cs typeface="Arial" panose="020B0604020202020204" pitchFamily="34" charset="0"/>
                <a:sym typeface="Wingdings" panose="05000000000000000000" pitchFamily="2" charset="2"/>
              </a:rPr>
              <a:t>T</a:t>
            </a:r>
            <a:r>
              <a:rPr lang="tr-TR" altLang="tr-TR" sz="1800" dirty="0">
                <a:latin typeface="Arial" panose="020B0604020202020204" pitchFamily="34" charset="0"/>
                <a:cs typeface="Arial" panose="020B0604020202020204" pitchFamily="34" charset="0"/>
              </a:rPr>
              <a:t>aze ve soğutulmuş sebzeler, taze ve kurutulmuş meyveler, ham zeytinyağı, konserve sebzeler, reçel ve marmelatlar, şeker içeren meyve karışımları ile meyve sularında miktar sınırlaması olmaksızın gümrük vergisi muafiyeti</a:t>
            </a:r>
          </a:p>
          <a:p>
            <a:pPr eaLnBrk="1" hangingPunct="1">
              <a:tabLst>
                <a:tab pos="7350125" algn="l"/>
                <a:tab pos="8158163" algn="l"/>
              </a:tabLst>
            </a:pPr>
            <a:r>
              <a:rPr lang="tr-TR" altLang="tr-TR" sz="2000" b="1" dirty="0">
                <a:solidFill>
                  <a:srgbClr val="C00000"/>
                </a:solidFill>
                <a:latin typeface="Arial" panose="020B0604020202020204" pitchFamily="34" charset="0"/>
                <a:cs typeface="Arial" panose="020B0604020202020204" pitchFamily="34" charset="0"/>
              </a:rPr>
              <a:t>Norveç </a:t>
            </a:r>
            <a:r>
              <a:rPr lang="tr-TR" altLang="tr-TR" sz="2000" b="1" dirty="0">
                <a:solidFill>
                  <a:srgbClr val="C00000"/>
                </a:solidFill>
                <a:latin typeface="Arial" panose="020B0604020202020204" pitchFamily="34" charset="0"/>
                <a:cs typeface="Arial" panose="020B0604020202020204" pitchFamily="34" charset="0"/>
                <a:sym typeface="Wingdings" panose="05000000000000000000" pitchFamily="2" charset="2"/>
              </a:rPr>
              <a:t> </a:t>
            </a:r>
            <a:r>
              <a:rPr lang="tr-TR" altLang="tr-TR" sz="1800" dirty="0">
                <a:latin typeface="Arial" panose="020B0604020202020204" pitchFamily="34" charset="0"/>
                <a:cs typeface="Arial" panose="020B0604020202020204" pitchFamily="34" charset="0"/>
                <a:sym typeface="Wingdings" panose="05000000000000000000" pitchFamily="2" charset="2"/>
              </a:rPr>
              <a:t>Kesme çiçekler, konserve sebzeler, kabuklu meyveler, taze ve kurutulmuş meyveler, baharatlar, pirinç, meyve unları, ham zeytinyağı, konserve sebzeler, şeker içeren işlenmiş meyveler, reçel ve marmelatlar, şeker içeren meyve karışımları, meyve suları, kabartma tozu,  hardal, şaraplar ile rakı ve benzeri içkiler itibariyle miktar sınırlaması olmaksızın gümrük vergisi muafiyeti </a:t>
            </a:r>
          </a:p>
          <a:p>
            <a:pPr eaLnBrk="1" hangingPunct="1">
              <a:tabLst>
                <a:tab pos="7350125" algn="l"/>
                <a:tab pos="8158163" algn="l"/>
              </a:tabLst>
            </a:pPr>
            <a:r>
              <a:rPr lang="tr-TR" altLang="tr-TR" sz="2000" b="1" dirty="0">
                <a:solidFill>
                  <a:srgbClr val="C00000"/>
                </a:solidFill>
                <a:latin typeface="Arial" panose="020B0604020202020204" pitchFamily="34" charset="0"/>
                <a:cs typeface="Arial" panose="020B0604020202020204" pitchFamily="34" charset="0"/>
              </a:rPr>
              <a:t>İsviçre </a:t>
            </a:r>
            <a:r>
              <a:rPr lang="tr-TR" altLang="tr-TR" sz="2000" b="1" dirty="0">
                <a:solidFill>
                  <a:srgbClr val="C00000"/>
                </a:solidFill>
                <a:latin typeface="Arial" panose="020B0604020202020204" pitchFamily="34" charset="0"/>
                <a:cs typeface="Arial" panose="020B0604020202020204" pitchFamily="34" charset="0"/>
                <a:sym typeface="Wingdings" panose="05000000000000000000" pitchFamily="2" charset="2"/>
              </a:rPr>
              <a:t> </a:t>
            </a:r>
            <a:r>
              <a:rPr lang="tr-TR" altLang="tr-TR" sz="1800" dirty="0">
                <a:latin typeface="Arial" panose="020B0604020202020204" pitchFamily="34" charset="0"/>
                <a:cs typeface="Arial" panose="020B0604020202020204" pitchFamily="34" charset="0"/>
                <a:sym typeface="Wingdings" panose="05000000000000000000" pitchFamily="2" charset="2"/>
              </a:rPr>
              <a:t>Kesme karanfil ve gül, kuru fasulye, fındık, ceviz, taze kayısı, taze erik ve taze çilek, kuru kayısı, fındık unu, vb. itibariyle gümrük vergisi muafiyeti tanınmıştır. Taze pırasa, salatalık, patlıcan, zeytin ve kabak,  konserve zeytin ve mantar, nohut, mercimek, kuru incir, turunçgiller, kavun-karpuz, zeytinyağı, domates püresi ve domates salçası, konserve sebzeler, şeker içeren meyve ve fındık karışımları, tatlı şarap ve rakı vb. itibariyle % 50 gümrük vergisi indirimi</a:t>
            </a:r>
            <a:endParaRPr lang="tr-TR" altLang="tr-TR" sz="2000" dirty="0">
              <a:latin typeface="Arial" panose="020B0604020202020204" pitchFamily="34" charset="0"/>
              <a:cs typeface="Arial" panose="020B0604020202020204" pitchFamily="34" charset="0"/>
            </a:endParaRPr>
          </a:p>
        </p:txBody>
      </p:sp>
      <p:pic>
        <p:nvPicPr>
          <p:cNvPr id="4" name="Resim 3">
            <a:extLst>
              <a:ext uri="{FF2B5EF4-FFF2-40B4-BE49-F238E27FC236}">
                <a16:creationId xmlns:a16="http://schemas.microsoft.com/office/drawing/2014/main" id="{7133D658-8D70-4E6C-9D25-D6CC999DAED9}"/>
              </a:ext>
            </a:extLst>
          </p:cNvPr>
          <p:cNvPicPr>
            <a:picLocks noChangeAspect="1"/>
          </p:cNvPicPr>
          <p:nvPr/>
        </p:nvPicPr>
        <p:blipFill>
          <a:blip r:embed="rId5"/>
          <a:stretch>
            <a:fillRect/>
          </a:stretch>
        </p:blipFill>
        <p:spPr>
          <a:xfrm>
            <a:off x="471625" y="881393"/>
            <a:ext cx="993734" cy="658425"/>
          </a:xfrm>
          <a:prstGeom prst="rect">
            <a:avLst/>
          </a:prstGeom>
        </p:spPr>
      </p:pic>
    </p:spTree>
    <p:extLst>
      <p:ext uri="{BB962C8B-B14F-4D97-AF65-F5344CB8AC3E}">
        <p14:creationId xmlns:p14="http://schemas.microsoft.com/office/powerpoint/2010/main" val="26306040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ikdörtgen 4"/>
          <p:cNvSpPr/>
          <p:nvPr/>
        </p:nvSpPr>
        <p:spPr>
          <a:xfrm>
            <a:off x="12871" y="717826"/>
            <a:ext cx="9144001" cy="49212"/>
          </a:xfrm>
          <a:prstGeom prst="rect">
            <a:avLst/>
          </a:prstGeom>
        </p:spPr>
        <p:style>
          <a:lnRef idx="1">
            <a:schemeClr val="accent2"/>
          </a:lnRef>
          <a:fillRef idx="3">
            <a:schemeClr val="accent2"/>
          </a:fillRef>
          <a:effectRef idx="2">
            <a:schemeClr val="accent2"/>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tr-TR" sz="1800" b="0" i="0" u="none" strike="noStrike" kern="1200" cap="none" spc="0" normalizeH="0" baseline="0" noProof="0">
              <a:ln>
                <a:noFill/>
              </a:ln>
              <a:solidFill>
                <a:prstClr val="white"/>
              </a:solidFill>
              <a:effectLst/>
              <a:uLnTx/>
              <a:uFillTx/>
              <a:latin typeface="Calibri"/>
              <a:ea typeface="+mn-ea"/>
              <a:cs typeface="+mn-cs"/>
            </a:endParaRPr>
          </a:p>
        </p:txBody>
      </p:sp>
      <p:sp>
        <p:nvSpPr>
          <p:cNvPr id="6" name="Dikdörtgen 5"/>
          <p:cNvSpPr/>
          <p:nvPr/>
        </p:nvSpPr>
        <p:spPr>
          <a:xfrm>
            <a:off x="-1826" y="6524625"/>
            <a:ext cx="9144001" cy="333375"/>
          </a:xfrm>
          <a:prstGeom prst="rect">
            <a:avLst/>
          </a:prstGeom>
        </p:spPr>
        <p:style>
          <a:lnRef idx="1">
            <a:schemeClr val="accent2"/>
          </a:lnRef>
          <a:fillRef idx="3">
            <a:schemeClr val="accent2"/>
          </a:fillRef>
          <a:effectRef idx="2">
            <a:schemeClr val="accent2"/>
          </a:effectRef>
          <a:fontRef idx="minor">
            <a:schemeClr val="lt1"/>
          </a:fontRef>
        </p:style>
        <p:txBody>
          <a:bodyPr anchor="ct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tr-TR" sz="1800" b="0" i="0" u="none" strike="noStrike" kern="1200" cap="none" spc="0" normalizeH="0" baseline="0" noProof="0" dirty="0">
              <a:ln>
                <a:noFill/>
              </a:ln>
              <a:solidFill>
                <a:prstClr val="white"/>
              </a:solidFill>
              <a:effectLst/>
              <a:uLnTx/>
              <a:uFillTx/>
              <a:latin typeface="Calibri"/>
              <a:ea typeface="+mn-ea"/>
              <a:cs typeface="+mn-cs"/>
            </a:endParaRPr>
          </a:p>
        </p:txBody>
      </p:sp>
      <p:sp>
        <p:nvSpPr>
          <p:cNvPr id="9" name="Slayt Numarası Yer Tutucusu 1"/>
          <p:cNvSpPr txBox="1">
            <a:spLocks/>
          </p:cNvSpPr>
          <p:nvPr/>
        </p:nvSpPr>
        <p:spPr>
          <a:xfrm>
            <a:off x="3649216" y="6524625"/>
            <a:ext cx="2133600" cy="313010"/>
          </a:xfrm>
          <a:prstGeom prst="rect">
            <a:avLst/>
          </a:prstGeom>
        </p:spPr>
        <p:txBody>
          <a:bodyPr vert="horz" wrap="square" lIns="91440" tIns="45720" rIns="91440" bIns="45720" numCol="1" anchor="ctr" anchorCtr="0" compatLnSpc="1">
            <a:prstTxWarp prst="textNoShape">
              <a:avLst/>
            </a:prstTxWarp>
          </a:bodyPr>
          <a:lstStyle>
            <a:defPPr>
              <a:defRPr lang="tr-TR"/>
            </a:defPPr>
            <a:lvl1pPr algn="r" rtl="0" eaLnBrk="1" fontAlgn="base" hangingPunct="1">
              <a:spcBef>
                <a:spcPct val="0"/>
              </a:spcBef>
              <a:spcAft>
                <a:spcPct val="0"/>
              </a:spcAft>
              <a:defRPr sz="1400" b="1" kern="1200">
                <a:solidFill>
                  <a:schemeClr val="bg1"/>
                </a:solidFill>
                <a:latin typeface="Calibri" panose="020F050202020403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tr-TR" altLang="tr-TR" sz="1400" b="1" i="0" u="none" strike="noStrike" kern="1200" cap="none" spc="0" normalizeH="0" baseline="0" noProof="0" dirty="0">
                <a:ln>
                  <a:noFill/>
                </a:ln>
                <a:solidFill>
                  <a:prstClr val="white"/>
                </a:solidFill>
                <a:effectLst/>
                <a:uLnTx/>
                <a:uFillTx/>
                <a:latin typeface="Calibri" panose="020F0502020204030204" pitchFamily="34" charset="0"/>
                <a:ea typeface="+mn-ea"/>
                <a:cs typeface="Arial" panose="020B0604020202020204" pitchFamily="34" charset="0"/>
              </a:rPr>
              <a:t>www.ticaret.gov.tr</a:t>
            </a:r>
          </a:p>
        </p:txBody>
      </p:sp>
      <p:sp>
        <p:nvSpPr>
          <p:cNvPr id="3" name="Dikdörtgen 2"/>
          <p:cNvSpPr/>
          <p:nvPr/>
        </p:nvSpPr>
        <p:spPr>
          <a:xfrm>
            <a:off x="3835509" y="6179552"/>
            <a:ext cx="237566" cy="369332"/>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tr-TR" sz="1800" b="1" i="0" u="none" strike="noStrike" kern="0" cap="none" spc="0" normalizeH="0" baseline="0" noProof="0" dirty="0">
                <a:ln>
                  <a:noFill/>
                </a:ln>
                <a:solidFill>
                  <a:srgbClr val="BDE0FB">
                    <a:lumMod val="25000"/>
                  </a:srgbClr>
                </a:solidFill>
                <a:effectLst/>
                <a:uLnTx/>
                <a:uFillTx/>
                <a:latin typeface="Calibri" panose="020F0502020204030204" pitchFamily="34" charset="0"/>
                <a:ea typeface="+mn-ea"/>
                <a:cs typeface="Arial" panose="020B0604020202020204" pitchFamily="34" charset="0"/>
              </a:rPr>
              <a:t> </a:t>
            </a:r>
          </a:p>
        </p:txBody>
      </p:sp>
      <p:pic>
        <p:nvPicPr>
          <p:cNvPr id="12" name="Resim 11"/>
          <p:cNvPicPr>
            <a:picLocks noChangeAspect="1"/>
          </p:cNvPicPr>
          <p:nvPr/>
        </p:nvPicPr>
        <p:blipFill rotWithShape="1">
          <a:blip r:embed="rId3"/>
          <a:srcRect l="2423" r="58165" b="3423"/>
          <a:stretch/>
        </p:blipFill>
        <p:spPr>
          <a:xfrm>
            <a:off x="35497" y="30294"/>
            <a:ext cx="792088" cy="701955"/>
          </a:xfrm>
          <a:prstGeom prst="ellipse">
            <a:avLst/>
          </a:prstGeom>
          <a:ln w="63500" cap="rnd">
            <a:solidFill>
              <a:srgbClr val="C00000"/>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pic>
        <p:nvPicPr>
          <p:cNvPr id="1026" name="A0FB66C5-6C49-479B-9C97-662F9C33F2B2" descr="image1.jpe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35497"/>
            <a:ext cx="894335" cy="8943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Text Box 3"/>
          <p:cNvSpPr txBox="1">
            <a:spLocks noChangeArrowheads="1"/>
          </p:cNvSpPr>
          <p:nvPr/>
        </p:nvSpPr>
        <p:spPr bwMode="auto">
          <a:xfrm>
            <a:off x="1505443" y="946088"/>
            <a:ext cx="7921252" cy="1081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tr-TR" altLang="tr-TR" sz="2400" b="1" u="sng" dirty="0"/>
              <a:t>EFTA STA-IV</a:t>
            </a:r>
          </a:p>
          <a:p>
            <a:pPr algn="ctr" eaLnBrk="1" hangingPunct="1"/>
            <a:r>
              <a:rPr lang="tr-TR" altLang="tr-TR" sz="2800" b="1" dirty="0"/>
              <a:t> </a:t>
            </a:r>
            <a:endParaRPr lang="en-GB" altLang="tr-TR" sz="2800" b="1" dirty="0"/>
          </a:p>
        </p:txBody>
      </p:sp>
      <p:sp>
        <p:nvSpPr>
          <p:cNvPr id="14" name="Rectangle 3"/>
          <p:cNvSpPr>
            <a:spLocks noChangeArrowheads="1"/>
          </p:cNvSpPr>
          <p:nvPr/>
        </p:nvSpPr>
        <p:spPr bwMode="auto">
          <a:xfrm>
            <a:off x="431541" y="1939205"/>
            <a:ext cx="7812087" cy="48984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68288" indent="-268288"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marL="0" indent="0" algn="just" eaLnBrk="1" hangingPunct="1">
              <a:lnSpc>
                <a:spcPct val="90000"/>
              </a:lnSpc>
              <a:buClr>
                <a:schemeClr val="tx2"/>
              </a:buClr>
              <a:buSzPct val="100000"/>
            </a:pPr>
            <a:endParaRPr lang="tr-TR" altLang="tr-TR" sz="2000" b="1" u="sng" dirty="0"/>
          </a:p>
          <a:p>
            <a:pPr algn="just" eaLnBrk="1" hangingPunct="1">
              <a:lnSpc>
                <a:spcPct val="90000"/>
              </a:lnSpc>
              <a:buClr>
                <a:schemeClr val="tx2"/>
              </a:buClr>
              <a:buSzPct val="100000"/>
              <a:buFont typeface="Wingdings" pitchFamily="2" charset="2"/>
              <a:buChar char="§"/>
            </a:pPr>
            <a:endParaRPr lang="tr-TR" altLang="tr-TR" sz="1600" dirty="0"/>
          </a:p>
          <a:p>
            <a:pPr marL="457200" lvl="1" indent="0" algn="just" eaLnBrk="1" hangingPunct="1">
              <a:lnSpc>
                <a:spcPct val="90000"/>
              </a:lnSpc>
              <a:buClr>
                <a:schemeClr val="tx2"/>
              </a:buClr>
              <a:buSzPct val="100000"/>
            </a:pPr>
            <a:endParaRPr lang="tr-TR" altLang="tr-TR" sz="1600" b="1" u="sng" dirty="0"/>
          </a:p>
          <a:p>
            <a:pPr algn="just" eaLnBrk="1" hangingPunct="1">
              <a:lnSpc>
                <a:spcPct val="90000"/>
              </a:lnSpc>
              <a:buClr>
                <a:schemeClr val="tx1"/>
              </a:buClr>
              <a:buSzPct val="75000"/>
              <a:buFont typeface="Wingdings" pitchFamily="2" charset="2"/>
              <a:buChar char="§"/>
            </a:pPr>
            <a:endParaRPr lang="tr-TR" altLang="tr-TR" sz="2000" dirty="0"/>
          </a:p>
        </p:txBody>
      </p:sp>
      <p:sp>
        <p:nvSpPr>
          <p:cNvPr id="11" name="Rectangle 3"/>
          <p:cNvSpPr txBox="1">
            <a:spLocks noChangeArrowheads="1"/>
          </p:cNvSpPr>
          <p:nvPr/>
        </p:nvSpPr>
        <p:spPr bwMode="auto">
          <a:xfrm>
            <a:off x="35497" y="1762546"/>
            <a:ext cx="8785101" cy="48864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eaLnBrk="1" hangingPunct="1">
              <a:buNone/>
              <a:tabLst>
                <a:tab pos="7350125" algn="l"/>
                <a:tab pos="8158163" algn="l"/>
              </a:tabLst>
            </a:pPr>
            <a:r>
              <a:rPr lang="tr-TR" altLang="tr-TR" sz="2300" b="1" dirty="0">
                <a:latin typeface="Arial" panose="020B0604020202020204" pitchFamily="34" charset="0"/>
                <a:cs typeface="Arial" panose="020B0604020202020204" pitchFamily="34" charset="0"/>
              </a:rPr>
              <a:t>Balıkçılık ve Deniz Ürünleri:</a:t>
            </a:r>
          </a:p>
          <a:p>
            <a:pPr eaLnBrk="1" hangingPunct="1">
              <a:tabLst>
                <a:tab pos="7350125" algn="l"/>
                <a:tab pos="8158163" algn="l"/>
              </a:tabLst>
            </a:pPr>
            <a:r>
              <a:rPr lang="tr-TR" altLang="tr-TR" sz="2300" dirty="0">
                <a:latin typeface="Arial" panose="020B0604020202020204" pitchFamily="34" charset="0"/>
                <a:cs typeface="Arial" panose="020B0604020202020204" pitchFamily="34" charset="0"/>
              </a:rPr>
              <a:t>Türkiye tarafından, Anlaşma’nın yürürlüğe girişiyle birlikte miktar sınırlaması olmaksızın gümrük vergilerinden % 60 oranında indirim tanınmış ve bakiye vergiler 1996 yılında sıfırlanmıştır. EFTA tarafı ise (mevcut üyeler) Türkiye’ye uyguladığı gümrük vergilerini yürürlük tarihi itibariyle sıfırlamıştır. </a:t>
            </a:r>
          </a:p>
          <a:p>
            <a:pPr marL="0" indent="0" eaLnBrk="1" hangingPunct="1">
              <a:buNone/>
              <a:tabLst>
                <a:tab pos="7350125" algn="l"/>
                <a:tab pos="8158163" algn="l"/>
              </a:tabLst>
            </a:pPr>
            <a:r>
              <a:rPr lang="tr-TR" altLang="tr-TR" sz="2300" b="1" dirty="0">
                <a:latin typeface="Arial" panose="020B0604020202020204" pitchFamily="34" charset="0"/>
                <a:cs typeface="Arial" panose="020B0604020202020204" pitchFamily="34" charset="0"/>
              </a:rPr>
              <a:t>İşlenmiş Tarım Ürünleri:</a:t>
            </a:r>
          </a:p>
          <a:p>
            <a:pPr eaLnBrk="1" hangingPunct="1">
              <a:tabLst>
                <a:tab pos="7350125" algn="l"/>
                <a:tab pos="8158163" algn="l"/>
              </a:tabLst>
            </a:pPr>
            <a:r>
              <a:rPr lang="tr-TR" altLang="tr-TR" sz="2300" dirty="0">
                <a:latin typeface="Arial" panose="020B0604020202020204" pitchFamily="34" charset="0"/>
                <a:cs typeface="Arial" panose="020B0604020202020204" pitchFamily="34" charset="0"/>
              </a:rPr>
              <a:t>Miktar sınırlaması olmaksızın, başta şekerleme ürünleri, çikolata, makarna, hazır gıdalar, soslar, çorbalar ve sular olmak üzere geniş kapsamlı listeler çerçevesinde karşılıklı tavizli rejim tanınmıştır.</a:t>
            </a:r>
          </a:p>
        </p:txBody>
      </p:sp>
      <p:pic>
        <p:nvPicPr>
          <p:cNvPr id="4" name="Resim 3">
            <a:extLst>
              <a:ext uri="{FF2B5EF4-FFF2-40B4-BE49-F238E27FC236}">
                <a16:creationId xmlns:a16="http://schemas.microsoft.com/office/drawing/2014/main" id="{7133D658-8D70-4E6C-9D25-D6CC999DAED9}"/>
              </a:ext>
            </a:extLst>
          </p:cNvPr>
          <p:cNvPicPr>
            <a:picLocks noChangeAspect="1"/>
          </p:cNvPicPr>
          <p:nvPr/>
        </p:nvPicPr>
        <p:blipFill>
          <a:blip r:embed="rId5"/>
          <a:stretch>
            <a:fillRect/>
          </a:stretch>
        </p:blipFill>
        <p:spPr>
          <a:xfrm>
            <a:off x="471625" y="881393"/>
            <a:ext cx="993734" cy="658425"/>
          </a:xfrm>
          <a:prstGeom prst="rect">
            <a:avLst/>
          </a:prstGeom>
        </p:spPr>
      </p:pic>
    </p:spTree>
    <p:extLst>
      <p:ext uri="{BB962C8B-B14F-4D97-AF65-F5344CB8AC3E}">
        <p14:creationId xmlns:p14="http://schemas.microsoft.com/office/powerpoint/2010/main" val="28542564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ikdörtgen 4"/>
          <p:cNvSpPr/>
          <p:nvPr/>
        </p:nvSpPr>
        <p:spPr>
          <a:xfrm>
            <a:off x="12871" y="717826"/>
            <a:ext cx="9144001" cy="49212"/>
          </a:xfrm>
          <a:prstGeom prst="rect">
            <a:avLst/>
          </a:prstGeom>
        </p:spPr>
        <p:style>
          <a:lnRef idx="1">
            <a:schemeClr val="accent2"/>
          </a:lnRef>
          <a:fillRef idx="3">
            <a:schemeClr val="accent2"/>
          </a:fillRef>
          <a:effectRef idx="2">
            <a:schemeClr val="accent2"/>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tr-TR" sz="1800" b="0" i="0" u="none" strike="noStrike" kern="1200" cap="none" spc="0" normalizeH="0" baseline="0" noProof="0">
              <a:ln>
                <a:noFill/>
              </a:ln>
              <a:solidFill>
                <a:prstClr val="white"/>
              </a:solidFill>
              <a:effectLst/>
              <a:uLnTx/>
              <a:uFillTx/>
              <a:latin typeface="Calibri"/>
              <a:ea typeface="+mn-ea"/>
              <a:cs typeface="+mn-cs"/>
            </a:endParaRPr>
          </a:p>
        </p:txBody>
      </p:sp>
      <p:sp>
        <p:nvSpPr>
          <p:cNvPr id="6" name="Dikdörtgen 5"/>
          <p:cNvSpPr/>
          <p:nvPr/>
        </p:nvSpPr>
        <p:spPr>
          <a:xfrm>
            <a:off x="-1826" y="6524625"/>
            <a:ext cx="9144001" cy="333375"/>
          </a:xfrm>
          <a:prstGeom prst="rect">
            <a:avLst/>
          </a:prstGeom>
        </p:spPr>
        <p:style>
          <a:lnRef idx="1">
            <a:schemeClr val="accent2"/>
          </a:lnRef>
          <a:fillRef idx="3">
            <a:schemeClr val="accent2"/>
          </a:fillRef>
          <a:effectRef idx="2">
            <a:schemeClr val="accent2"/>
          </a:effectRef>
          <a:fontRef idx="minor">
            <a:schemeClr val="lt1"/>
          </a:fontRef>
        </p:style>
        <p:txBody>
          <a:bodyPr anchor="ct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tr-TR" sz="1800" b="0" i="0" u="none" strike="noStrike" kern="1200" cap="none" spc="0" normalizeH="0" baseline="0" noProof="0" dirty="0">
              <a:ln>
                <a:noFill/>
              </a:ln>
              <a:solidFill>
                <a:prstClr val="white"/>
              </a:solidFill>
              <a:effectLst/>
              <a:uLnTx/>
              <a:uFillTx/>
              <a:latin typeface="Calibri"/>
              <a:ea typeface="+mn-ea"/>
              <a:cs typeface="+mn-cs"/>
            </a:endParaRPr>
          </a:p>
        </p:txBody>
      </p:sp>
      <p:sp>
        <p:nvSpPr>
          <p:cNvPr id="9" name="Slayt Numarası Yer Tutucusu 1"/>
          <p:cNvSpPr txBox="1">
            <a:spLocks/>
          </p:cNvSpPr>
          <p:nvPr/>
        </p:nvSpPr>
        <p:spPr>
          <a:xfrm>
            <a:off x="3649216" y="6524625"/>
            <a:ext cx="2133600" cy="313010"/>
          </a:xfrm>
          <a:prstGeom prst="rect">
            <a:avLst/>
          </a:prstGeom>
        </p:spPr>
        <p:txBody>
          <a:bodyPr vert="horz" wrap="square" lIns="91440" tIns="45720" rIns="91440" bIns="45720" numCol="1" anchor="ctr" anchorCtr="0" compatLnSpc="1">
            <a:prstTxWarp prst="textNoShape">
              <a:avLst/>
            </a:prstTxWarp>
          </a:bodyPr>
          <a:lstStyle>
            <a:defPPr>
              <a:defRPr lang="tr-TR"/>
            </a:defPPr>
            <a:lvl1pPr algn="r" rtl="0" eaLnBrk="1" fontAlgn="base" hangingPunct="1">
              <a:spcBef>
                <a:spcPct val="0"/>
              </a:spcBef>
              <a:spcAft>
                <a:spcPct val="0"/>
              </a:spcAft>
              <a:defRPr sz="1400" b="1" kern="1200">
                <a:solidFill>
                  <a:schemeClr val="bg1"/>
                </a:solidFill>
                <a:latin typeface="Calibri" panose="020F050202020403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tr-TR" altLang="tr-TR" sz="1400" b="1" i="0" u="none" strike="noStrike" kern="1200" cap="none" spc="0" normalizeH="0" baseline="0" noProof="0" dirty="0">
                <a:ln>
                  <a:noFill/>
                </a:ln>
                <a:solidFill>
                  <a:prstClr val="white"/>
                </a:solidFill>
                <a:effectLst/>
                <a:uLnTx/>
                <a:uFillTx/>
                <a:latin typeface="Calibri" panose="020F0502020204030204" pitchFamily="34" charset="0"/>
                <a:ea typeface="+mn-ea"/>
                <a:cs typeface="Arial" panose="020B0604020202020204" pitchFamily="34" charset="0"/>
              </a:rPr>
              <a:t>www.ticaret.gov.tr</a:t>
            </a:r>
          </a:p>
        </p:txBody>
      </p:sp>
      <p:sp>
        <p:nvSpPr>
          <p:cNvPr id="3" name="Dikdörtgen 2"/>
          <p:cNvSpPr/>
          <p:nvPr/>
        </p:nvSpPr>
        <p:spPr>
          <a:xfrm>
            <a:off x="3835509" y="6179552"/>
            <a:ext cx="237566" cy="369332"/>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tr-TR" sz="1800" b="1" i="0" u="none" strike="noStrike" kern="0" cap="none" spc="0" normalizeH="0" baseline="0" noProof="0" dirty="0">
                <a:ln>
                  <a:noFill/>
                </a:ln>
                <a:solidFill>
                  <a:srgbClr val="BDE0FB">
                    <a:lumMod val="25000"/>
                  </a:srgbClr>
                </a:solidFill>
                <a:effectLst/>
                <a:uLnTx/>
                <a:uFillTx/>
                <a:latin typeface="Calibri" panose="020F0502020204030204" pitchFamily="34" charset="0"/>
                <a:ea typeface="+mn-ea"/>
                <a:cs typeface="Arial" panose="020B0604020202020204" pitchFamily="34" charset="0"/>
              </a:rPr>
              <a:t> </a:t>
            </a:r>
          </a:p>
        </p:txBody>
      </p:sp>
      <p:pic>
        <p:nvPicPr>
          <p:cNvPr id="12" name="Resim 11"/>
          <p:cNvPicPr>
            <a:picLocks noChangeAspect="1"/>
          </p:cNvPicPr>
          <p:nvPr/>
        </p:nvPicPr>
        <p:blipFill rotWithShape="1">
          <a:blip r:embed="rId3"/>
          <a:srcRect l="2423" r="58165" b="3423"/>
          <a:stretch/>
        </p:blipFill>
        <p:spPr>
          <a:xfrm>
            <a:off x="35497" y="30294"/>
            <a:ext cx="792088" cy="701955"/>
          </a:xfrm>
          <a:prstGeom prst="ellipse">
            <a:avLst/>
          </a:prstGeom>
          <a:ln w="63500" cap="rnd">
            <a:solidFill>
              <a:srgbClr val="C00000"/>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pic>
        <p:nvPicPr>
          <p:cNvPr id="1026" name="A0FB66C5-6C49-479B-9C97-662F9C33F2B2" descr="image1.jpe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35497"/>
            <a:ext cx="894335" cy="8943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Text Box 3"/>
          <p:cNvSpPr txBox="1">
            <a:spLocks noChangeArrowheads="1"/>
          </p:cNvSpPr>
          <p:nvPr/>
        </p:nvSpPr>
        <p:spPr bwMode="auto">
          <a:xfrm>
            <a:off x="1505443" y="946088"/>
            <a:ext cx="7921252" cy="1081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tr-TR" altLang="tr-TR" sz="2400" b="1" u="sng" dirty="0"/>
              <a:t>EFTA STA-V</a:t>
            </a:r>
          </a:p>
          <a:p>
            <a:pPr algn="ctr" eaLnBrk="1" hangingPunct="1"/>
            <a:r>
              <a:rPr lang="tr-TR" altLang="tr-TR" sz="2800" b="1" dirty="0"/>
              <a:t> </a:t>
            </a:r>
            <a:endParaRPr lang="en-GB" altLang="tr-TR" sz="2800" b="1" dirty="0"/>
          </a:p>
        </p:txBody>
      </p:sp>
      <p:sp>
        <p:nvSpPr>
          <p:cNvPr id="14" name="Rectangle 3"/>
          <p:cNvSpPr>
            <a:spLocks noChangeArrowheads="1"/>
          </p:cNvSpPr>
          <p:nvPr/>
        </p:nvSpPr>
        <p:spPr bwMode="auto">
          <a:xfrm>
            <a:off x="431541" y="1939205"/>
            <a:ext cx="7812087" cy="48984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68288" indent="-268288"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marL="0" indent="0" algn="just" eaLnBrk="1" hangingPunct="1">
              <a:lnSpc>
                <a:spcPct val="90000"/>
              </a:lnSpc>
              <a:buClr>
                <a:schemeClr val="tx2"/>
              </a:buClr>
              <a:buSzPct val="100000"/>
            </a:pPr>
            <a:endParaRPr lang="tr-TR" altLang="tr-TR" sz="2000" b="1" u="sng" dirty="0"/>
          </a:p>
          <a:p>
            <a:pPr algn="just" eaLnBrk="1" hangingPunct="1">
              <a:lnSpc>
                <a:spcPct val="90000"/>
              </a:lnSpc>
              <a:buClr>
                <a:schemeClr val="tx2"/>
              </a:buClr>
              <a:buSzPct val="100000"/>
              <a:buFont typeface="Wingdings" pitchFamily="2" charset="2"/>
              <a:buChar char="§"/>
            </a:pPr>
            <a:endParaRPr lang="tr-TR" altLang="tr-TR" sz="1600" dirty="0"/>
          </a:p>
          <a:p>
            <a:pPr marL="457200" lvl="1" indent="0" algn="just" eaLnBrk="1" hangingPunct="1">
              <a:lnSpc>
                <a:spcPct val="90000"/>
              </a:lnSpc>
              <a:buClr>
                <a:schemeClr val="tx2"/>
              </a:buClr>
              <a:buSzPct val="100000"/>
            </a:pPr>
            <a:endParaRPr lang="tr-TR" altLang="tr-TR" sz="1600" b="1" u="sng" dirty="0"/>
          </a:p>
          <a:p>
            <a:pPr algn="just" eaLnBrk="1" hangingPunct="1">
              <a:lnSpc>
                <a:spcPct val="90000"/>
              </a:lnSpc>
              <a:buClr>
                <a:schemeClr val="tx1"/>
              </a:buClr>
              <a:buSzPct val="75000"/>
              <a:buFont typeface="Wingdings" pitchFamily="2" charset="2"/>
              <a:buChar char="§"/>
            </a:pPr>
            <a:endParaRPr lang="tr-TR" altLang="tr-TR" sz="2000" dirty="0"/>
          </a:p>
        </p:txBody>
      </p:sp>
      <p:sp>
        <p:nvSpPr>
          <p:cNvPr id="11" name="Rectangle 3"/>
          <p:cNvSpPr txBox="1">
            <a:spLocks noChangeArrowheads="1"/>
          </p:cNvSpPr>
          <p:nvPr/>
        </p:nvSpPr>
        <p:spPr bwMode="auto">
          <a:xfrm>
            <a:off x="31997" y="1735109"/>
            <a:ext cx="8785101" cy="48864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eaLnBrk="1" hangingPunct="1">
              <a:buNone/>
              <a:tabLst>
                <a:tab pos="7350125" algn="l"/>
                <a:tab pos="8158163" algn="l"/>
              </a:tabLst>
            </a:pPr>
            <a:r>
              <a:rPr lang="tr-TR" altLang="tr-TR" sz="2400" b="1" dirty="0">
                <a:latin typeface="Arial" panose="020B0604020202020204" pitchFamily="34" charset="0"/>
                <a:cs typeface="Arial" panose="020B0604020202020204" pitchFamily="34" charset="0"/>
              </a:rPr>
              <a:t>Revize STA:</a:t>
            </a:r>
          </a:p>
          <a:p>
            <a:pPr eaLnBrk="1" hangingPunct="1">
              <a:tabLst>
                <a:tab pos="7350125" algn="l"/>
                <a:tab pos="8158163" algn="l"/>
              </a:tabLst>
            </a:pPr>
            <a:r>
              <a:rPr lang="tr-TR" altLang="tr-TR" sz="2300" dirty="0">
                <a:latin typeface="Arial" panose="020B0604020202020204" pitchFamily="34" charset="0"/>
                <a:cs typeface="Arial" panose="020B0604020202020204" pitchFamily="34" charset="0"/>
              </a:rPr>
              <a:t>Mal Ticareti</a:t>
            </a:r>
          </a:p>
          <a:p>
            <a:pPr eaLnBrk="1" hangingPunct="1">
              <a:tabLst>
                <a:tab pos="7350125" algn="l"/>
                <a:tab pos="8158163" algn="l"/>
              </a:tabLst>
            </a:pPr>
            <a:r>
              <a:rPr lang="tr-TR" altLang="tr-TR" sz="2300" dirty="0">
                <a:latin typeface="Arial" panose="020B0604020202020204" pitchFamily="34" charset="0"/>
                <a:cs typeface="Arial" panose="020B0604020202020204" pitchFamily="34" charset="0"/>
              </a:rPr>
              <a:t>Menşe Kuralları- </a:t>
            </a:r>
            <a:r>
              <a:rPr lang="tr-TR" altLang="tr-TR" sz="1800" i="1" dirty="0">
                <a:latin typeface="Arial" panose="020B0604020202020204" pitchFamily="34" charset="0"/>
                <a:cs typeface="Arial" panose="020B0604020202020204" pitchFamily="34" charset="0"/>
              </a:rPr>
              <a:t>Bölgesel Konvansiyon bağlantısı kurulmuştur.</a:t>
            </a:r>
          </a:p>
          <a:p>
            <a:pPr eaLnBrk="1" hangingPunct="1">
              <a:tabLst>
                <a:tab pos="7350125" algn="l"/>
                <a:tab pos="8158163" algn="l"/>
              </a:tabLst>
            </a:pPr>
            <a:r>
              <a:rPr lang="tr-TR" altLang="tr-TR" sz="2300" dirty="0">
                <a:latin typeface="Arial" panose="020B0604020202020204" pitchFamily="34" charset="0"/>
                <a:cs typeface="Arial" panose="020B0604020202020204" pitchFamily="34" charset="0"/>
              </a:rPr>
              <a:t>Genel ve Kurumsal Hükümler</a:t>
            </a:r>
          </a:p>
          <a:p>
            <a:pPr eaLnBrk="1" hangingPunct="1">
              <a:tabLst>
                <a:tab pos="7350125" algn="l"/>
                <a:tab pos="8158163" algn="l"/>
              </a:tabLst>
            </a:pPr>
            <a:r>
              <a:rPr lang="tr-TR" altLang="tr-TR" sz="2300" dirty="0">
                <a:latin typeface="Arial" panose="020B0604020202020204" pitchFamily="34" charset="0"/>
                <a:cs typeface="Arial" panose="020B0604020202020204" pitchFamily="34" charset="0"/>
              </a:rPr>
              <a:t>Ticaret Savunma Araçları- </a:t>
            </a:r>
            <a:r>
              <a:rPr lang="tr-TR" altLang="tr-TR" sz="1800" i="1" dirty="0">
                <a:latin typeface="Arial" panose="020B0604020202020204" pitchFamily="34" charset="0"/>
                <a:cs typeface="Arial" panose="020B0604020202020204" pitchFamily="34" charset="0"/>
              </a:rPr>
              <a:t>DTÖ’nün ötesinde hükümlere yer verilmiştir. </a:t>
            </a:r>
          </a:p>
          <a:p>
            <a:pPr eaLnBrk="1" hangingPunct="1">
              <a:tabLst>
                <a:tab pos="7350125" algn="l"/>
                <a:tab pos="8158163" algn="l"/>
              </a:tabLst>
            </a:pPr>
            <a:r>
              <a:rPr lang="tr-TR" altLang="tr-TR" sz="2300" dirty="0">
                <a:latin typeface="Arial" panose="020B0604020202020204" pitchFamily="34" charset="0"/>
                <a:cs typeface="Arial" panose="020B0604020202020204" pitchFamily="34" charset="0"/>
              </a:rPr>
              <a:t>Fikri Mülkiyet Hakları-</a:t>
            </a:r>
            <a:r>
              <a:rPr lang="tr-TR" altLang="tr-TR" sz="2300" i="1" dirty="0">
                <a:latin typeface="Arial" panose="020B0604020202020204" pitchFamily="34" charset="0"/>
                <a:cs typeface="Arial" panose="020B0604020202020204" pitchFamily="34" charset="0"/>
              </a:rPr>
              <a:t> </a:t>
            </a:r>
            <a:r>
              <a:rPr lang="tr-TR" altLang="tr-TR" sz="1800" i="1" dirty="0">
                <a:latin typeface="Arial" panose="020B0604020202020204" pitchFamily="34" charset="0"/>
                <a:cs typeface="Arial" panose="020B0604020202020204" pitchFamily="34" charset="0"/>
              </a:rPr>
              <a:t>DTÖ’nün ötesinde hükümlere yer verilmiştir. </a:t>
            </a:r>
          </a:p>
          <a:p>
            <a:pPr eaLnBrk="1" hangingPunct="1">
              <a:tabLst>
                <a:tab pos="7350125" algn="l"/>
                <a:tab pos="8158163" algn="l"/>
              </a:tabLst>
            </a:pPr>
            <a:r>
              <a:rPr lang="tr-TR" altLang="tr-TR" sz="2300" dirty="0">
                <a:latin typeface="Arial" panose="020B0604020202020204" pitchFamily="34" charset="0"/>
                <a:cs typeface="Arial" panose="020B0604020202020204" pitchFamily="34" charset="0"/>
              </a:rPr>
              <a:t>Ticaretin Kolaylaştırılması</a:t>
            </a:r>
          </a:p>
          <a:p>
            <a:pPr eaLnBrk="1" hangingPunct="1">
              <a:tabLst>
                <a:tab pos="7350125" algn="l"/>
                <a:tab pos="8158163" algn="l"/>
              </a:tabLst>
            </a:pPr>
            <a:r>
              <a:rPr lang="tr-TR" altLang="tr-TR" sz="2300" dirty="0">
                <a:latin typeface="Arial" panose="020B0604020202020204" pitchFamily="34" charset="0"/>
                <a:cs typeface="Arial" panose="020B0604020202020204" pitchFamily="34" charset="0"/>
              </a:rPr>
              <a:t>İkili Anlaşmazlıkların Halli Mekanizması</a:t>
            </a:r>
          </a:p>
          <a:p>
            <a:pPr lvl="1" eaLnBrk="1" hangingPunct="1">
              <a:buClr>
                <a:schemeClr val="bg2"/>
              </a:buClr>
              <a:buSzPct val="75000"/>
              <a:buFont typeface="Wingdings" pitchFamily="2" charset="2"/>
              <a:buChar char="n"/>
              <a:tabLst>
                <a:tab pos="7350125" algn="l"/>
                <a:tab pos="8158163" algn="l"/>
              </a:tabLst>
            </a:pPr>
            <a:endParaRPr lang="tr-TR" altLang="tr-TR" sz="2000" dirty="0">
              <a:latin typeface="Arial" panose="020B0604020202020204" pitchFamily="34" charset="0"/>
              <a:cs typeface="Arial" panose="020B0604020202020204" pitchFamily="34" charset="0"/>
            </a:endParaRPr>
          </a:p>
        </p:txBody>
      </p:sp>
      <p:pic>
        <p:nvPicPr>
          <p:cNvPr id="4" name="Resim 3">
            <a:extLst>
              <a:ext uri="{FF2B5EF4-FFF2-40B4-BE49-F238E27FC236}">
                <a16:creationId xmlns:a16="http://schemas.microsoft.com/office/drawing/2014/main" id="{7133D658-8D70-4E6C-9D25-D6CC999DAED9}"/>
              </a:ext>
            </a:extLst>
          </p:cNvPr>
          <p:cNvPicPr>
            <a:picLocks noChangeAspect="1"/>
          </p:cNvPicPr>
          <p:nvPr/>
        </p:nvPicPr>
        <p:blipFill>
          <a:blip r:embed="rId5"/>
          <a:stretch>
            <a:fillRect/>
          </a:stretch>
        </p:blipFill>
        <p:spPr>
          <a:xfrm>
            <a:off x="471625" y="881393"/>
            <a:ext cx="993734" cy="658425"/>
          </a:xfrm>
          <a:prstGeom prst="rect">
            <a:avLst/>
          </a:prstGeom>
        </p:spPr>
      </p:pic>
    </p:spTree>
    <p:extLst>
      <p:ext uri="{BB962C8B-B14F-4D97-AF65-F5344CB8AC3E}">
        <p14:creationId xmlns:p14="http://schemas.microsoft.com/office/powerpoint/2010/main" val="603632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ikdörtgen 4"/>
          <p:cNvSpPr/>
          <p:nvPr/>
        </p:nvSpPr>
        <p:spPr>
          <a:xfrm>
            <a:off x="12871" y="717826"/>
            <a:ext cx="9144001" cy="49212"/>
          </a:xfrm>
          <a:prstGeom prst="rect">
            <a:avLst/>
          </a:prstGeom>
        </p:spPr>
        <p:style>
          <a:lnRef idx="1">
            <a:schemeClr val="accent2"/>
          </a:lnRef>
          <a:fillRef idx="3">
            <a:schemeClr val="accent2"/>
          </a:fillRef>
          <a:effectRef idx="2">
            <a:schemeClr val="accent2"/>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tr-TR" sz="1800" b="0" i="0" u="none" strike="noStrike" kern="1200" cap="none" spc="0" normalizeH="0" baseline="0" noProof="0">
              <a:ln>
                <a:noFill/>
              </a:ln>
              <a:solidFill>
                <a:prstClr val="white"/>
              </a:solidFill>
              <a:effectLst/>
              <a:uLnTx/>
              <a:uFillTx/>
              <a:latin typeface="Calibri"/>
              <a:ea typeface="+mn-ea"/>
              <a:cs typeface="+mn-cs"/>
            </a:endParaRPr>
          </a:p>
        </p:txBody>
      </p:sp>
      <p:sp>
        <p:nvSpPr>
          <p:cNvPr id="6" name="Dikdörtgen 5"/>
          <p:cNvSpPr/>
          <p:nvPr/>
        </p:nvSpPr>
        <p:spPr>
          <a:xfrm>
            <a:off x="-1826" y="6524625"/>
            <a:ext cx="9144001" cy="333375"/>
          </a:xfrm>
          <a:prstGeom prst="rect">
            <a:avLst/>
          </a:prstGeom>
        </p:spPr>
        <p:style>
          <a:lnRef idx="1">
            <a:schemeClr val="accent2"/>
          </a:lnRef>
          <a:fillRef idx="3">
            <a:schemeClr val="accent2"/>
          </a:fillRef>
          <a:effectRef idx="2">
            <a:schemeClr val="accent2"/>
          </a:effectRef>
          <a:fontRef idx="minor">
            <a:schemeClr val="lt1"/>
          </a:fontRef>
        </p:style>
        <p:txBody>
          <a:bodyPr anchor="ct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tr-TR" sz="1800" b="0" i="0" u="none" strike="noStrike" kern="1200" cap="none" spc="0" normalizeH="0" baseline="0" noProof="0" dirty="0">
              <a:ln>
                <a:noFill/>
              </a:ln>
              <a:solidFill>
                <a:prstClr val="white"/>
              </a:solidFill>
              <a:effectLst/>
              <a:uLnTx/>
              <a:uFillTx/>
              <a:latin typeface="Calibri"/>
              <a:ea typeface="+mn-ea"/>
              <a:cs typeface="+mn-cs"/>
            </a:endParaRPr>
          </a:p>
        </p:txBody>
      </p:sp>
      <p:sp>
        <p:nvSpPr>
          <p:cNvPr id="9" name="Slayt Numarası Yer Tutucusu 1"/>
          <p:cNvSpPr txBox="1">
            <a:spLocks/>
          </p:cNvSpPr>
          <p:nvPr/>
        </p:nvSpPr>
        <p:spPr>
          <a:xfrm>
            <a:off x="3649216" y="6524625"/>
            <a:ext cx="2133600" cy="313010"/>
          </a:xfrm>
          <a:prstGeom prst="rect">
            <a:avLst/>
          </a:prstGeom>
        </p:spPr>
        <p:txBody>
          <a:bodyPr vert="horz" wrap="square" lIns="91440" tIns="45720" rIns="91440" bIns="45720" numCol="1" anchor="ctr" anchorCtr="0" compatLnSpc="1">
            <a:prstTxWarp prst="textNoShape">
              <a:avLst/>
            </a:prstTxWarp>
          </a:bodyPr>
          <a:lstStyle>
            <a:defPPr>
              <a:defRPr lang="tr-TR"/>
            </a:defPPr>
            <a:lvl1pPr algn="r" rtl="0" eaLnBrk="1" fontAlgn="base" hangingPunct="1">
              <a:spcBef>
                <a:spcPct val="0"/>
              </a:spcBef>
              <a:spcAft>
                <a:spcPct val="0"/>
              </a:spcAft>
              <a:defRPr sz="1400" b="1" kern="1200">
                <a:solidFill>
                  <a:schemeClr val="bg1"/>
                </a:solidFill>
                <a:latin typeface="Calibri" panose="020F050202020403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tr-TR" altLang="tr-TR" sz="1400" b="1" i="0" u="none" strike="noStrike" kern="1200" cap="none" spc="0" normalizeH="0" baseline="0" noProof="0" dirty="0">
                <a:ln>
                  <a:noFill/>
                </a:ln>
                <a:solidFill>
                  <a:prstClr val="white"/>
                </a:solidFill>
                <a:effectLst/>
                <a:uLnTx/>
                <a:uFillTx/>
                <a:latin typeface="Calibri" panose="020F0502020204030204" pitchFamily="34" charset="0"/>
                <a:ea typeface="+mn-ea"/>
                <a:cs typeface="Arial" panose="020B0604020202020204" pitchFamily="34" charset="0"/>
              </a:rPr>
              <a:t>www.ticaret.gov.tr</a:t>
            </a:r>
          </a:p>
        </p:txBody>
      </p:sp>
      <p:sp>
        <p:nvSpPr>
          <p:cNvPr id="3" name="Dikdörtgen 2"/>
          <p:cNvSpPr/>
          <p:nvPr/>
        </p:nvSpPr>
        <p:spPr>
          <a:xfrm>
            <a:off x="3835509" y="6179552"/>
            <a:ext cx="237566" cy="369332"/>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tr-TR" sz="1800" b="1" i="0" u="none" strike="noStrike" kern="0" cap="none" spc="0" normalizeH="0" baseline="0" noProof="0" dirty="0">
                <a:ln>
                  <a:noFill/>
                </a:ln>
                <a:solidFill>
                  <a:srgbClr val="BDE0FB">
                    <a:lumMod val="25000"/>
                  </a:srgbClr>
                </a:solidFill>
                <a:effectLst/>
                <a:uLnTx/>
                <a:uFillTx/>
                <a:latin typeface="Calibri" panose="020F0502020204030204" pitchFamily="34" charset="0"/>
                <a:ea typeface="+mn-ea"/>
                <a:cs typeface="Arial" panose="020B0604020202020204" pitchFamily="34" charset="0"/>
              </a:rPr>
              <a:t> </a:t>
            </a:r>
          </a:p>
        </p:txBody>
      </p:sp>
      <p:pic>
        <p:nvPicPr>
          <p:cNvPr id="12" name="Resim 11"/>
          <p:cNvPicPr>
            <a:picLocks noChangeAspect="1"/>
          </p:cNvPicPr>
          <p:nvPr/>
        </p:nvPicPr>
        <p:blipFill rotWithShape="1">
          <a:blip r:embed="rId3"/>
          <a:srcRect l="2423" r="58165" b="3423"/>
          <a:stretch/>
        </p:blipFill>
        <p:spPr>
          <a:xfrm>
            <a:off x="35497" y="30294"/>
            <a:ext cx="792088" cy="701955"/>
          </a:xfrm>
          <a:prstGeom prst="ellipse">
            <a:avLst/>
          </a:prstGeom>
          <a:ln w="63500" cap="rnd">
            <a:solidFill>
              <a:srgbClr val="C00000"/>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pic>
        <p:nvPicPr>
          <p:cNvPr id="1026" name="A0FB66C5-6C49-479B-9C97-662F9C33F2B2" descr="image1.jpe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35497"/>
            <a:ext cx="894335" cy="8943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Text Box 3"/>
          <p:cNvSpPr txBox="1">
            <a:spLocks noChangeArrowheads="1"/>
          </p:cNvSpPr>
          <p:nvPr/>
        </p:nvSpPr>
        <p:spPr bwMode="auto">
          <a:xfrm>
            <a:off x="1505443" y="946088"/>
            <a:ext cx="7921252" cy="1081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tr-TR" altLang="tr-TR" sz="2400" b="1" u="sng" dirty="0"/>
              <a:t>EFTA STA-VI</a:t>
            </a:r>
          </a:p>
          <a:p>
            <a:pPr algn="ctr" eaLnBrk="1" hangingPunct="1"/>
            <a:r>
              <a:rPr lang="tr-TR" altLang="tr-TR" sz="2800" b="1" dirty="0"/>
              <a:t> </a:t>
            </a:r>
            <a:endParaRPr lang="en-GB" altLang="tr-TR" sz="2800" b="1" dirty="0"/>
          </a:p>
        </p:txBody>
      </p:sp>
      <p:sp>
        <p:nvSpPr>
          <p:cNvPr id="14" name="Rectangle 3"/>
          <p:cNvSpPr>
            <a:spLocks noChangeArrowheads="1"/>
          </p:cNvSpPr>
          <p:nvPr/>
        </p:nvSpPr>
        <p:spPr bwMode="auto">
          <a:xfrm>
            <a:off x="431541" y="1939205"/>
            <a:ext cx="7812087" cy="48984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68288" indent="-268288"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marL="0" indent="0" algn="just" eaLnBrk="1" hangingPunct="1">
              <a:lnSpc>
                <a:spcPct val="90000"/>
              </a:lnSpc>
              <a:buClr>
                <a:schemeClr val="tx2"/>
              </a:buClr>
              <a:buSzPct val="100000"/>
            </a:pPr>
            <a:endParaRPr lang="tr-TR" altLang="tr-TR" sz="2000" b="1" u="sng" dirty="0"/>
          </a:p>
          <a:p>
            <a:pPr algn="just" eaLnBrk="1" hangingPunct="1">
              <a:lnSpc>
                <a:spcPct val="90000"/>
              </a:lnSpc>
              <a:buClr>
                <a:schemeClr val="tx2"/>
              </a:buClr>
              <a:buSzPct val="100000"/>
              <a:buFont typeface="Wingdings" pitchFamily="2" charset="2"/>
              <a:buChar char="§"/>
            </a:pPr>
            <a:endParaRPr lang="tr-TR" altLang="tr-TR" sz="1600" dirty="0"/>
          </a:p>
          <a:p>
            <a:pPr marL="457200" lvl="1" indent="0" algn="just" eaLnBrk="1" hangingPunct="1">
              <a:lnSpc>
                <a:spcPct val="90000"/>
              </a:lnSpc>
              <a:buClr>
                <a:schemeClr val="tx2"/>
              </a:buClr>
              <a:buSzPct val="100000"/>
            </a:pPr>
            <a:endParaRPr lang="tr-TR" altLang="tr-TR" sz="1600" b="1" u="sng" dirty="0"/>
          </a:p>
          <a:p>
            <a:pPr algn="just" eaLnBrk="1" hangingPunct="1">
              <a:lnSpc>
                <a:spcPct val="90000"/>
              </a:lnSpc>
              <a:buClr>
                <a:schemeClr val="tx1"/>
              </a:buClr>
              <a:buSzPct val="75000"/>
              <a:buFont typeface="Wingdings" pitchFamily="2" charset="2"/>
              <a:buChar char="§"/>
            </a:pPr>
            <a:endParaRPr lang="tr-TR" altLang="tr-TR" sz="2000" dirty="0"/>
          </a:p>
        </p:txBody>
      </p:sp>
      <p:sp>
        <p:nvSpPr>
          <p:cNvPr id="11" name="Rectangle 3"/>
          <p:cNvSpPr txBox="1">
            <a:spLocks noChangeArrowheads="1"/>
          </p:cNvSpPr>
          <p:nvPr/>
        </p:nvSpPr>
        <p:spPr bwMode="auto">
          <a:xfrm>
            <a:off x="27889" y="1717562"/>
            <a:ext cx="8785101" cy="48864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eaLnBrk="1" hangingPunct="1">
              <a:buNone/>
              <a:tabLst>
                <a:tab pos="7350125" algn="l"/>
                <a:tab pos="8158163" algn="l"/>
              </a:tabLst>
            </a:pPr>
            <a:r>
              <a:rPr lang="tr-TR" altLang="tr-TR" sz="2400" b="1" dirty="0">
                <a:latin typeface="Arial" panose="020B0604020202020204" pitchFamily="34" charset="0"/>
                <a:cs typeface="Arial" panose="020B0604020202020204" pitchFamily="34" charset="0"/>
              </a:rPr>
              <a:t>Revize STA:</a:t>
            </a:r>
          </a:p>
          <a:p>
            <a:pPr eaLnBrk="1" hangingPunct="1">
              <a:tabLst>
                <a:tab pos="7350125" algn="l"/>
                <a:tab pos="8158163" algn="l"/>
              </a:tabLst>
            </a:pPr>
            <a:r>
              <a:rPr lang="tr-TR" altLang="tr-TR" sz="2300" dirty="0">
                <a:solidFill>
                  <a:prstClr val="black"/>
                </a:solidFill>
                <a:latin typeface="Arial" panose="020B0604020202020204" pitchFamily="34" charset="0"/>
                <a:cs typeface="Arial" panose="020B0604020202020204" pitchFamily="34" charset="0"/>
              </a:rPr>
              <a:t>Ticarette Teknik Engeller:</a:t>
            </a:r>
          </a:p>
          <a:p>
            <a:pPr lvl="1" eaLnBrk="1" hangingPunct="1">
              <a:tabLst>
                <a:tab pos="7350125" algn="l"/>
                <a:tab pos="8158163" algn="l"/>
              </a:tabLst>
            </a:pPr>
            <a:r>
              <a:rPr lang="tr-TR" altLang="tr-TR" sz="2000" dirty="0">
                <a:solidFill>
                  <a:prstClr val="black"/>
                </a:solidFill>
                <a:latin typeface="Arial" panose="020B0604020202020204" pitchFamily="34" charset="0"/>
                <a:cs typeface="Arial" panose="020B0604020202020204" pitchFamily="34" charset="0"/>
              </a:rPr>
              <a:t>Ek V ile ülkemiz ve EFTA üyesi devletler AB ile tesis edilen Gümrük Birliği ve ilgili ikili Anlaşmalar kapsamında bildirilen uygunluk değerlendirme kuruluşlarının vereceği uygunluk değerlendirmelerini karşılıklı olarak tanımayı kabul etmiştir. </a:t>
            </a:r>
          </a:p>
          <a:p>
            <a:pPr lvl="1" eaLnBrk="1" hangingPunct="1">
              <a:tabLst>
                <a:tab pos="7350125" algn="l"/>
                <a:tab pos="8158163" algn="l"/>
              </a:tabLst>
            </a:pPr>
            <a:r>
              <a:rPr lang="tr-TR" altLang="tr-TR" sz="2000" dirty="0">
                <a:solidFill>
                  <a:prstClr val="black"/>
                </a:solidFill>
                <a:latin typeface="Arial" panose="020B0604020202020204" pitchFamily="34" charset="0"/>
                <a:cs typeface="Arial" panose="020B0604020202020204" pitchFamily="34" charset="0"/>
              </a:rPr>
              <a:t>Türkiye ve EFTA üyesi ülkelerde satışa sunulan ürünler taraflarca ithal edildiğinde ilgili teknik düzenlemelere uyum sağlamış olarak kabul edilecektir. </a:t>
            </a:r>
          </a:p>
          <a:p>
            <a:pPr eaLnBrk="1" hangingPunct="1">
              <a:tabLst>
                <a:tab pos="7350125" algn="l"/>
                <a:tab pos="8158163" algn="l"/>
              </a:tabLst>
            </a:pPr>
            <a:endParaRPr lang="tr-TR" altLang="tr-TR" sz="2000" i="1" dirty="0">
              <a:latin typeface="Arial" panose="020B0604020202020204" pitchFamily="34" charset="0"/>
              <a:cs typeface="Arial" panose="020B0604020202020204" pitchFamily="34" charset="0"/>
            </a:endParaRPr>
          </a:p>
          <a:p>
            <a:pPr lvl="1" eaLnBrk="1" hangingPunct="1">
              <a:buClr>
                <a:schemeClr val="bg2"/>
              </a:buClr>
              <a:buSzPct val="75000"/>
              <a:buFont typeface="Wingdings" pitchFamily="2" charset="2"/>
              <a:buChar char="n"/>
              <a:tabLst>
                <a:tab pos="7350125" algn="l"/>
                <a:tab pos="8158163" algn="l"/>
              </a:tabLst>
            </a:pPr>
            <a:endParaRPr lang="tr-TR" altLang="tr-TR" sz="2000" dirty="0">
              <a:latin typeface="Arial" panose="020B0604020202020204" pitchFamily="34" charset="0"/>
              <a:cs typeface="Arial" panose="020B0604020202020204" pitchFamily="34" charset="0"/>
            </a:endParaRPr>
          </a:p>
        </p:txBody>
      </p:sp>
      <p:pic>
        <p:nvPicPr>
          <p:cNvPr id="4" name="Resim 3">
            <a:extLst>
              <a:ext uri="{FF2B5EF4-FFF2-40B4-BE49-F238E27FC236}">
                <a16:creationId xmlns:a16="http://schemas.microsoft.com/office/drawing/2014/main" id="{7133D658-8D70-4E6C-9D25-D6CC999DAED9}"/>
              </a:ext>
            </a:extLst>
          </p:cNvPr>
          <p:cNvPicPr>
            <a:picLocks noChangeAspect="1"/>
          </p:cNvPicPr>
          <p:nvPr/>
        </p:nvPicPr>
        <p:blipFill>
          <a:blip r:embed="rId5"/>
          <a:stretch>
            <a:fillRect/>
          </a:stretch>
        </p:blipFill>
        <p:spPr>
          <a:xfrm>
            <a:off x="471625" y="881393"/>
            <a:ext cx="993734" cy="658425"/>
          </a:xfrm>
          <a:prstGeom prst="rect">
            <a:avLst/>
          </a:prstGeom>
        </p:spPr>
      </p:pic>
    </p:spTree>
    <p:extLst>
      <p:ext uri="{BB962C8B-B14F-4D97-AF65-F5344CB8AC3E}">
        <p14:creationId xmlns:p14="http://schemas.microsoft.com/office/powerpoint/2010/main" val="31714269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ikdörtgen 4"/>
          <p:cNvSpPr/>
          <p:nvPr/>
        </p:nvSpPr>
        <p:spPr>
          <a:xfrm>
            <a:off x="12871" y="717826"/>
            <a:ext cx="9144001" cy="49212"/>
          </a:xfrm>
          <a:prstGeom prst="rect">
            <a:avLst/>
          </a:prstGeom>
        </p:spPr>
        <p:style>
          <a:lnRef idx="1">
            <a:schemeClr val="accent2"/>
          </a:lnRef>
          <a:fillRef idx="3">
            <a:schemeClr val="accent2"/>
          </a:fillRef>
          <a:effectRef idx="2">
            <a:schemeClr val="accent2"/>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tr-TR" sz="1800" b="0" i="0" u="none" strike="noStrike" kern="1200" cap="none" spc="0" normalizeH="0" baseline="0" noProof="0">
              <a:ln>
                <a:noFill/>
              </a:ln>
              <a:solidFill>
                <a:prstClr val="white"/>
              </a:solidFill>
              <a:effectLst/>
              <a:uLnTx/>
              <a:uFillTx/>
              <a:latin typeface="Calibri"/>
              <a:ea typeface="+mn-ea"/>
              <a:cs typeface="+mn-cs"/>
            </a:endParaRPr>
          </a:p>
        </p:txBody>
      </p:sp>
      <p:sp>
        <p:nvSpPr>
          <p:cNvPr id="6" name="Dikdörtgen 5"/>
          <p:cNvSpPr/>
          <p:nvPr/>
        </p:nvSpPr>
        <p:spPr>
          <a:xfrm>
            <a:off x="-1826" y="6524625"/>
            <a:ext cx="9144001" cy="333375"/>
          </a:xfrm>
          <a:prstGeom prst="rect">
            <a:avLst/>
          </a:prstGeom>
        </p:spPr>
        <p:style>
          <a:lnRef idx="1">
            <a:schemeClr val="accent2"/>
          </a:lnRef>
          <a:fillRef idx="3">
            <a:schemeClr val="accent2"/>
          </a:fillRef>
          <a:effectRef idx="2">
            <a:schemeClr val="accent2"/>
          </a:effectRef>
          <a:fontRef idx="minor">
            <a:schemeClr val="lt1"/>
          </a:fontRef>
        </p:style>
        <p:txBody>
          <a:bodyPr anchor="ct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tr-TR" sz="1800" b="0" i="0" u="none" strike="noStrike" kern="1200" cap="none" spc="0" normalizeH="0" baseline="0" noProof="0" dirty="0">
              <a:ln>
                <a:noFill/>
              </a:ln>
              <a:solidFill>
                <a:prstClr val="white"/>
              </a:solidFill>
              <a:effectLst/>
              <a:uLnTx/>
              <a:uFillTx/>
              <a:latin typeface="Calibri"/>
              <a:ea typeface="+mn-ea"/>
              <a:cs typeface="+mn-cs"/>
            </a:endParaRPr>
          </a:p>
        </p:txBody>
      </p:sp>
      <p:sp>
        <p:nvSpPr>
          <p:cNvPr id="9" name="Slayt Numarası Yer Tutucusu 1"/>
          <p:cNvSpPr txBox="1">
            <a:spLocks/>
          </p:cNvSpPr>
          <p:nvPr/>
        </p:nvSpPr>
        <p:spPr>
          <a:xfrm>
            <a:off x="3649216" y="6524625"/>
            <a:ext cx="2133600" cy="313010"/>
          </a:xfrm>
          <a:prstGeom prst="rect">
            <a:avLst/>
          </a:prstGeom>
        </p:spPr>
        <p:txBody>
          <a:bodyPr vert="horz" wrap="square" lIns="91440" tIns="45720" rIns="91440" bIns="45720" numCol="1" anchor="ctr" anchorCtr="0" compatLnSpc="1">
            <a:prstTxWarp prst="textNoShape">
              <a:avLst/>
            </a:prstTxWarp>
          </a:bodyPr>
          <a:lstStyle>
            <a:defPPr>
              <a:defRPr lang="tr-TR"/>
            </a:defPPr>
            <a:lvl1pPr algn="r" rtl="0" eaLnBrk="1" fontAlgn="base" hangingPunct="1">
              <a:spcBef>
                <a:spcPct val="0"/>
              </a:spcBef>
              <a:spcAft>
                <a:spcPct val="0"/>
              </a:spcAft>
              <a:defRPr sz="1400" b="1" kern="1200">
                <a:solidFill>
                  <a:schemeClr val="bg1"/>
                </a:solidFill>
                <a:latin typeface="Calibri" panose="020F050202020403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tr-TR" altLang="tr-TR" sz="1400" b="1" i="0" u="none" strike="noStrike" kern="1200" cap="none" spc="0" normalizeH="0" baseline="0" noProof="0" dirty="0">
                <a:ln>
                  <a:noFill/>
                </a:ln>
                <a:solidFill>
                  <a:prstClr val="white"/>
                </a:solidFill>
                <a:effectLst/>
                <a:uLnTx/>
                <a:uFillTx/>
                <a:latin typeface="Calibri" panose="020F0502020204030204" pitchFamily="34" charset="0"/>
                <a:ea typeface="+mn-ea"/>
                <a:cs typeface="Arial" panose="020B0604020202020204" pitchFamily="34" charset="0"/>
              </a:rPr>
              <a:t>www.ticaret.gov.tr</a:t>
            </a:r>
          </a:p>
        </p:txBody>
      </p:sp>
      <p:sp>
        <p:nvSpPr>
          <p:cNvPr id="3" name="Dikdörtgen 2"/>
          <p:cNvSpPr/>
          <p:nvPr/>
        </p:nvSpPr>
        <p:spPr>
          <a:xfrm>
            <a:off x="3835509" y="6179552"/>
            <a:ext cx="237566" cy="369332"/>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tr-TR" sz="1800" b="1" i="0" u="none" strike="noStrike" kern="0" cap="none" spc="0" normalizeH="0" baseline="0" noProof="0" dirty="0">
                <a:ln>
                  <a:noFill/>
                </a:ln>
                <a:solidFill>
                  <a:srgbClr val="BDE0FB">
                    <a:lumMod val="25000"/>
                  </a:srgbClr>
                </a:solidFill>
                <a:effectLst/>
                <a:uLnTx/>
                <a:uFillTx/>
                <a:latin typeface="Calibri" panose="020F0502020204030204" pitchFamily="34" charset="0"/>
                <a:ea typeface="+mn-ea"/>
                <a:cs typeface="Arial" panose="020B0604020202020204" pitchFamily="34" charset="0"/>
              </a:rPr>
              <a:t> </a:t>
            </a:r>
          </a:p>
        </p:txBody>
      </p:sp>
      <p:pic>
        <p:nvPicPr>
          <p:cNvPr id="12" name="Resim 11"/>
          <p:cNvPicPr>
            <a:picLocks noChangeAspect="1"/>
          </p:cNvPicPr>
          <p:nvPr/>
        </p:nvPicPr>
        <p:blipFill rotWithShape="1">
          <a:blip r:embed="rId3"/>
          <a:srcRect l="2423" r="58165" b="3423"/>
          <a:stretch/>
        </p:blipFill>
        <p:spPr>
          <a:xfrm>
            <a:off x="35497" y="30294"/>
            <a:ext cx="792088" cy="701955"/>
          </a:xfrm>
          <a:prstGeom prst="ellipse">
            <a:avLst/>
          </a:prstGeom>
          <a:ln w="63500" cap="rnd">
            <a:solidFill>
              <a:srgbClr val="C00000"/>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pic>
        <p:nvPicPr>
          <p:cNvPr id="1026" name="A0FB66C5-6C49-479B-9C97-662F9C33F2B2" descr="image1.jpe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35497"/>
            <a:ext cx="894335" cy="8943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Text Box 3"/>
          <p:cNvSpPr txBox="1">
            <a:spLocks noChangeArrowheads="1"/>
          </p:cNvSpPr>
          <p:nvPr/>
        </p:nvSpPr>
        <p:spPr bwMode="auto">
          <a:xfrm>
            <a:off x="1505443" y="946088"/>
            <a:ext cx="7921252" cy="1081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tr-TR" altLang="tr-TR" sz="2400" b="1" u="sng" dirty="0"/>
              <a:t>EFTA STA-VII</a:t>
            </a:r>
          </a:p>
          <a:p>
            <a:pPr algn="ctr" eaLnBrk="1" hangingPunct="1"/>
            <a:r>
              <a:rPr lang="tr-TR" altLang="tr-TR" sz="2800" b="1" dirty="0"/>
              <a:t> </a:t>
            </a:r>
            <a:endParaRPr lang="en-GB" altLang="tr-TR" sz="2800" b="1" dirty="0"/>
          </a:p>
        </p:txBody>
      </p:sp>
      <p:sp>
        <p:nvSpPr>
          <p:cNvPr id="14" name="Rectangle 3"/>
          <p:cNvSpPr>
            <a:spLocks noChangeArrowheads="1"/>
          </p:cNvSpPr>
          <p:nvPr/>
        </p:nvSpPr>
        <p:spPr bwMode="auto">
          <a:xfrm>
            <a:off x="431541" y="1939205"/>
            <a:ext cx="7812087" cy="48984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68288" indent="-268288"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marL="0" indent="0" algn="just" eaLnBrk="1" hangingPunct="1">
              <a:lnSpc>
                <a:spcPct val="90000"/>
              </a:lnSpc>
              <a:buClr>
                <a:schemeClr val="tx2"/>
              </a:buClr>
              <a:buSzPct val="100000"/>
            </a:pPr>
            <a:endParaRPr lang="tr-TR" altLang="tr-TR" sz="2000" b="1" u="sng" dirty="0"/>
          </a:p>
          <a:p>
            <a:pPr algn="just" eaLnBrk="1" hangingPunct="1">
              <a:lnSpc>
                <a:spcPct val="90000"/>
              </a:lnSpc>
              <a:buClr>
                <a:schemeClr val="tx2"/>
              </a:buClr>
              <a:buSzPct val="100000"/>
              <a:buFont typeface="Wingdings" pitchFamily="2" charset="2"/>
              <a:buChar char="§"/>
            </a:pPr>
            <a:endParaRPr lang="tr-TR" altLang="tr-TR" sz="1600" dirty="0"/>
          </a:p>
          <a:p>
            <a:pPr marL="457200" lvl="1" indent="0" algn="just" eaLnBrk="1" hangingPunct="1">
              <a:lnSpc>
                <a:spcPct val="90000"/>
              </a:lnSpc>
              <a:buClr>
                <a:schemeClr val="tx2"/>
              </a:buClr>
              <a:buSzPct val="100000"/>
            </a:pPr>
            <a:endParaRPr lang="tr-TR" altLang="tr-TR" sz="1600" b="1" u="sng" dirty="0"/>
          </a:p>
          <a:p>
            <a:pPr algn="just" eaLnBrk="1" hangingPunct="1">
              <a:lnSpc>
                <a:spcPct val="90000"/>
              </a:lnSpc>
              <a:buClr>
                <a:schemeClr val="tx1"/>
              </a:buClr>
              <a:buSzPct val="75000"/>
              <a:buFont typeface="Wingdings" pitchFamily="2" charset="2"/>
              <a:buChar char="§"/>
            </a:pPr>
            <a:endParaRPr lang="tr-TR" altLang="tr-TR" sz="2000" dirty="0"/>
          </a:p>
        </p:txBody>
      </p:sp>
      <p:sp>
        <p:nvSpPr>
          <p:cNvPr id="11" name="Rectangle 3"/>
          <p:cNvSpPr txBox="1">
            <a:spLocks noChangeArrowheads="1"/>
          </p:cNvSpPr>
          <p:nvPr/>
        </p:nvSpPr>
        <p:spPr bwMode="auto">
          <a:xfrm>
            <a:off x="-1826" y="1718868"/>
            <a:ext cx="8785101" cy="48864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eaLnBrk="1" hangingPunct="1">
              <a:buNone/>
              <a:tabLst>
                <a:tab pos="7350125" algn="l"/>
                <a:tab pos="8158163" algn="l"/>
              </a:tabLst>
            </a:pPr>
            <a:r>
              <a:rPr lang="tr-TR" altLang="tr-TR" sz="2400" b="1" dirty="0">
                <a:latin typeface="Arial" panose="020B0604020202020204" pitchFamily="34" charset="0"/>
                <a:cs typeface="Arial" panose="020B0604020202020204" pitchFamily="34" charset="0"/>
              </a:rPr>
              <a:t>Revize STA:</a:t>
            </a:r>
          </a:p>
          <a:p>
            <a:pPr eaLnBrk="1" hangingPunct="1">
              <a:tabLst>
                <a:tab pos="7350125" algn="l"/>
                <a:tab pos="8158163" algn="l"/>
              </a:tabLst>
            </a:pPr>
            <a:r>
              <a:rPr lang="tr-TR" altLang="tr-TR" sz="2300" dirty="0">
                <a:latin typeface="Arial" panose="020B0604020202020204" pitchFamily="34" charset="0"/>
                <a:cs typeface="Arial" panose="020B0604020202020204" pitchFamily="34" charset="0"/>
              </a:rPr>
              <a:t>Hizmet Ticareti</a:t>
            </a:r>
          </a:p>
          <a:p>
            <a:pPr lvl="1"/>
            <a:r>
              <a:rPr lang="tr-TR" sz="1700" b="1" u="sng" dirty="0"/>
              <a:t>Karayolu taşımacılığında </a:t>
            </a:r>
            <a:r>
              <a:rPr lang="tr-TR" sz="1700" dirty="0"/>
              <a:t>kotalar kaldırılmış, taşımacılarımızın yüksek ve ayrımcı ücretlendirmeye tabi tutulmalarının önüne geçilmiştir. İş adamlarımızın ve diğer hizmet sunucularının vize, çalışma ve oturma gibi izinlerinin alınması kolaylaştırılmıştır. EFTA ülkelerine iş amaçlı seyahatlerde şartların karşılanması halinde çok girişli vize verilmesi de dünyada ilk defa bir ticaret anlaşmasıyla garanti altına alınmış olmaktadır.</a:t>
            </a:r>
          </a:p>
          <a:p>
            <a:pPr lvl="1"/>
            <a:r>
              <a:rPr lang="tr-TR" sz="1700" dirty="0"/>
              <a:t>İsviçre ile </a:t>
            </a:r>
            <a:r>
              <a:rPr lang="tr-TR" sz="1700" b="1" u="sng" dirty="0"/>
              <a:t>özel sağlık hizmetleri, yaşlı bakım hizmetleri ve “</a:t>
            </a:r>
            <a:r>
              <a:rPr lang="tr-TR" sz="1700" b="1" u="sng" dirty="0" err="1"/>
              <a:t>wellness</a:t>
            </a:r>
            <a:r>
              <a:rPr lang="tr-TR" sz="1700" b="1" u="sng" dirty="0"/>
              <a:t>” hizmetleri </a:t>
            </a:r>
            <a:r>
              <a:rPr lang="tr-TR" sz="1700" dirty="0"/>
              <a:t>alanlarında hasta hareketliliği kolaylaştırılmıştır. </a:t>
            </a:r>
          </a:p>
          <a:p>
            <a:pPr lvl="1"/>
            <a:r>
              <a:rPr lang="tr-TR" sz="1700" b="1" u="sng" dirty="0"/>
              <a:t>Turizm hizmetlerinde</a:t>
            </a:r>
            <a:r>
              <a:rPr lang="tr-TR" sz="1700" dirty="0"/>
              <a:t>, paket tur düzenleyen Türk seyahat acenteleriyle EFTA ülkesi seyahat acentelerinden aynı miktarda teminat alınması hüküm altına alınarak uluslararası rekabetin tesisi açısından bir adım atılmıştır.</a:t>
            </a:r>
          </a:p>
          <a:p>
            <a:pPr lvl="1"/>
            <a:r>
              <a:rPr lang="tr-TR" sz="1700" b="1" u="sng" dirty="0"/>
              <a:t>E-Ticaret</a:t>
            </a:r>
            <a:r>
              <a:rPr lang="tr-TR" sz="1700" dirty="0"/>
              <a:t> altında, elektronik olarak iletilen yazılım gibi ürünlerin gümrük vergisinden muafiyetinin güvence altına alınması, tüketicinin korunmasına yönelik mevzuatın benzer olması, kişisel verilerin korunmasına yönelik önlemlerin alınması ve elektronik imza sertifikalarının karşılıklı tanınması gibi önemli hükümlere yer verilmektedir.</a:t>
            </a:r>
            <a:endParaRPr lang="tr-TR" altLang="tr-TR" sz="1700" dirty="0">
              <a:latin typeface="Arial" panose="020B0604020202020204" pitchFamily="34" charset="0"/>
              <a:cs typeface="Arial" panose="020B0604020202020204" pitchFamily="34" charset="0"/>
            </a:endParaRPr>
          </a:p>
        </p:txBody>
      </p:sp>
      <p:pic>
        <p:nvPicPr>
          <p:cNvPr id="4" name="Resim 3">
            <a:extLst>
              <a:ext uri="{FF2B5EF4-FFF2-40B4-BE49-F238E27FC236}">
                <a16:creationId xmlns:a16="http://schemas.microsoft.com/office/drawing/2014/main" id="{7133D658-8D70-4E6C-9D25-D6CC999DAED9}"/>
              </a:ext>
            </a:extLst>
          </p:cNvPr>
          <p:cNvPicPr>
            <a:picLocks noChangeAspect="1"/>
          </p:cNvPicPr>
          <p:nvPr/>
        </p:nvPicPr>
        <p:blipFill>
          <a:blip r:embed="rId5"/>
          <a:stretch>
            <a:fillRect/>
          </a:stretch>
        </p:blipFill>
        <p:spPr>
          <a:xfrm>
            <a:off x="471625" y="881393"/>
            <a:ext cx="993734" cy="658425"/>
          </a:xfrm>
          <a:prstGeom prst="rect">
            <a:avLst/>
          </a:prstGeom>
        </p:spPr>
      </p:pic>
    </p:spTree>
    <p:extLst>
      <p:ext uri="{BB962C8B-B14F-4D97-AF65-F5344CB8AC3E}">
        <p14:creationId xmlns:p14="http://schemas.microsoft.com/office/powerpoint/2010/main" val="25804995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ikdörtgen 4"/>
          <p:cNvSpPr/>
          <p:nvPr/>
        </p:nvSpPr>
        <p:spPr>
          <a:xfrm>
            <a:off x="12871" y="717826"/>
            <a:ext cx="9144001" cy="49212"/>
          </a:xfrm>
          <a:prstGeom prst="rect">
            <a:avLst/>
          </a:prstGeom>
        </p:spPr>
        <p:style>
          <a:lnRef idx="1">
            <a:schemeClr val="accent2"/>
          </a:lnRef>
          <a:fillRef idx="3">
            <a:schemeClr val="accent2"/>
          </a:fillRef>
          <a:effectRef idx="2">
            <a:schemeClr val="accent2"/>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tr-TR" sz="1800" b="0" i="0" u="none" strike="noStrike" kern="1200" cap="none" spc="0" normalizeH="0" baseline="0" noProof="0">
              <a:ln>
                <a:noFill/>
              </a:ln>
              <a:solidFill>
                <a:prstClr val="white"/>
              </a:solidFill>
              <a:effectLst/>
              <a:uLnTx/>
              <a:uFillTx/>
              <a:latin typeface="Calibri"/>
              <a:ea typeface="+mn-ea"/>
              <a:cs typeface="+mn-cs"/>
            </a:endParaRPr>
          </a:p>
        </p:txBody>
      </p:sp>
      <p:sp>
        <p:nvSpPr>
          <p:cNvPr id="6" name="Dikdörtgen 5"/>
          <p:cNvSpPr/>
          <p:nvPr/>
        </p:nvSpPr>
        <p:spPr>
          <a:xfrm>
            <a:off x="-1826" y="6524625"/>
            <a:ext cx="9144001" cy="333375"/>
          </a:xfrm>
          <a:prstGeom prst="rect">
            <a:avLst/>
          </a:prstGeom>
        </p:spPr>
        <p:style>
          <a:lnRef idx="1">
            <a:schemeClr val="accent2"/>
          </a:lnRef>
          <a:fillRef idx="3">
            <a:schemeClr val="accent2"/>
          </a:fillRef>
          <a:effectRef idx="2">
            <a:schemeClr val="accent2"/>
          </a:effectRef>
          <a:fontRef idx="minor">
            <a:schemeClr val="lt1"/>
          </a:fontRef>
        </p:style>
        <p:txBody>
          <a:bodyPr anchor="ct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tr-TR" sz="1800" b="0" i="0" u="none" strike="noStrike" kern="1200" cap="none" spc="0" normalizeH="0" baseline="0" noProof="0" dirty="0">
              <a:ln>
                <a:noFill/>
              </a:ln>
              <a:solidFill>
                <a:prstClr val="white"/>
              </a:solidFill>
              <a:effectLst/>
              <a:uLnTx/>
              <a:uFillTx/>
              <a:latin typeface="Calibri"/>
              <a:ea typeface="+mn-ea"/>
              <a:cs typeface="+mn-cs"/>
            </a:endParaRPr>
          </a:p>
        </p:txBody>
      </p:sp>
      <p:sp>
        <p:nvSpPr>
          <p:cNvPr id="9" name="Slayt Numarası Yer Tutucusu 1"/>
          <p:cNvSpPr txBox="1">
            <a:spLocks/>
          </p:cNvSpPr>
          <p:nvPr/>
        </p:nvSpPr>
        <p:spPr>
          <a:xfrm>
            <a:off x="3649216" y="6524625"/>
            <a:ext cx="2133600" cy="313010"/>
          </a:xfrm>
          <a:prstGeom prst="rect">
            <a:avLst/>
          </a:prstGeom>
        </p:spPr>
        <p:txBody>
          <a:bodyPr vert="horz" wrap="square" lIns="91440" tIns="45720" rIns="91440" bIns="45720" numCol="1" anchor="ctr" anchorCtr="0" compatLnSpc="1">
            <a:prstTxWarp prst="textNoShape">
              <a:avLst/>
            </a:prstTxWarp>
          </a:bodyPr>
          <a:lstStyle>
            <a:defPPr>
              <a:defRPr lang="tr-TR"/>
            </a:defPPr>
            <a:lvl1pPr algn="r" rtl="0" eaLnBrk="1" fontAlgn="base" hangingPunct="1">
              <a:spcBef>
                <a:spcPct val="0"/>
              </a:spcBef>
              <a:spcAft>
                <a:spcPct val="0"/>
              </a:spcAft>
              <a:defRPr sz="1400" b="1" kern="1200">
                <a:solidFill>
                  <a:schemeClr val="bg1"/>
                </a:solidFill>
                <a:latin typeface="Calibri" panose="020F050202020403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tr-TR" altLang="tr-TR" sz="1400" b="1" i="0" u="none" strike="noStrike" kern="1200" cap="none" spc="0" normalizeH="0" baseline="0" noProof="0" dirty="0">
                <a:ln>
                  <a:noFill/>
                </a:ln>
                <a:solidFill>
                  <a:prstClr val="white"/>
                </a:solidFill>
                <a:effectLst/>
                <a:uLnTx/>
                <a:uFillTx/>
                <a:latin typeface="Calibri" panose="020F0502020204030204" pitchFamily="34" charset="0"/>
                <a:ea typeface="+mn-ea"/>
                <a:cs typeface="Arial" panose="020B0604020202020204" pitchFamily="34" charset="0"/>
              </a:rPr>
              <a:t>www.ticaret.gov.tr</a:t>
            </a:r>
          </a:p>
        </p:txBody>
      </p:sp>
      <p:sp>
        <p:nvSpPr>
          <p:cNvPr id="3" name="Dikdörtgen 2"/>
          <p:cNvSpPr/>
          <p:nvPr/>
        </p:nvSpPr>
        <p:spPr>
          <a:xfrm>
            <a:off x="3835509" y="6179552"/>
            <a:ext cx="237566" cy="369332"/>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tr-TR" sz="1800" b="1" i="0" u="none" strike="noStrike" kern="0" cap="none" spc="0" normalizeH="0" baseline="0" noProof="0" dirty="0">
                <a:ln>
                  <a:noFill/>
                </a:ln>
                <a:solidFill>
                  <a:srgbClr val="BDE0FB">
                    <a:lumMod val="25000"/>
                  </a:srgbClr>
                </a:solidFill>
                <a:effectLst/>
                <a:uLnTx/>
                <a:uFillTx/>
                <a:latin typeface="Calibri" panose="020F0502020204030204" pitchFamily="34" charset="0"/>
                <a:ea typeface="+mn-ea"/>
                <a:cs typeface="Arial" panose="020B0604020202020204" pitchFamily="34" charset="0"/>
              </a:rPr>
              <a:t> </a:t>
            </a:r>
          </a:p>
        </p:txBody>
      </p:sp>
      <p:pic>
        <p:nvPicPr>
          <p:cNvPr id="12" name="Resim 11"/>
          <p:cNvPicPr>
            <a:picLocks noChangeAspect="1"/>
          </p:cNvPicPr>
          <p:nvPr/>
        </p:nvPicPr>
        <p:blipFill rotWithShape="1">
          <a:blip r:embed="rId3"/>
          <a:srcRect l="2423" r="58165" b="3423"/>
          <a:stretch/>
        </p:blipFill>
        <p:spPr>
          <a:xfrm>
            <a:off x="35497" y="30294"/>
            <a:ext cx="792088" cy="701955"/>
          </a:xfrm>
          <a:prstGeom prst="ellipse">
            <a:avLst/>
          </a:prstGeom>
          <a:ln w="63500" cap="rnd">
            <a:solidFill>
              <a:srgbClr val="C00000"/>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pic>
        <p:nvPicPr>
          <p:cNvPr id="1026" name="A0FB66C5-6C49-479B-9C97-662F9C33F2B2" descr="image1.jpe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35497"/>
            <a:ext cx="894335" cy="8943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Text Box 3"/>
          <p:cNvSpPr txBox="1">
            <a:spLocks noChangeArrowheads="1"/>
          </p:cNvSpPr>
          <p:nvPr/>
        </p:nvSpPr>
        <p:spPr bwMode="auto">
          <a:xfrm>
            <a:off x="1505443" y="946088"/>
            <a:ext cx="7921252" cy="1081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tr-TR" altLang="tr-TR" sz="2400" b="1" u="sng" dirty="0"/>
              <a:t>EFTA STA-VIII</a:t>
            </a:r>
          </a:p>
          <a:p>
            <a:pPr algn="ctr" eaLnBrk="1" hangingPunct="1"/>
            <a:r>
              <a:rPr lang="tr-TR" altLang="tr-TR" sz="2800" b="1" dirty="0"/>
              <a:t> </a:t>
            </a:r>
            <a:endParaRPr lang="en-GB" altLang="tr-TR" sz="2800" b="1" dirty="0"/>
          </a:p>
        </p:txBody>
      </p:sp>
      <p:sp>
        <p:nvSpPr>
          <p:cNvPr id="14" name="Rectangle 3"/>
          <p:cNvSpPr>
            <a:spLocks noChangeArrowheads="1"/>
          </p:cNvSpPr>
          <p:nvPr/>
        </p:nvSpPr>
        <p:spPr bwMode="auto">
          <a:xfrm>
            <a:off x="431541" y="1939205"/>
            <a:ext cx="7812087" cy="48984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68288" indent="-268288"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marL="0" indent="0" algn="just" eaLnBrk="1" hangingPunct="1">
              <a:lnSpc>
                <a:spcPct val="90000"/>
              </a:lnSpc>
              <a:buClr>
                <a:schemeClr val="tx2"/>
              </a:buClr>
              <a:buSzPct val="100000"/>
            </a:pPr>
            <a:endParaRPr lang="tr-TR" altLang="tr-TR" sz="2000" b="1" u="sng" dirty="0"/>
          </a:p>
          <a:p>
            <a:pPr algn="just" eaLnBrk="1" hangingPunct="1">
              <a:lnSpc>
                <a:spcPct val="90000"/>
              </a:lnSpc>
              <a:buClr>
                <a:schemeClr val="tx2"/>
              </a:buClr>
              <a:buSzPct val="100000"/>
              <a:buFont typeface="Wingdings" pitchFamily="2" charset="2"/>
              <a:buChar char="§"/>
            </a:pPr>
            <a:endParaRPr lang="tr-TR" altLang="tr-TR" sz="1600" dirty="0"/>
          </a:p>
          <a:p>
            <a:pPr marL="457200" lvl="1" indent="0" algn="just" eaLnBrk="1" hangingPunct="1">
              <a:lnSpc>
                <a:spcPct val="90000"/>
              </a:lnSpc>
              <a:buClr>
                <a:schemeClr val="tx2"/>
              </a:buClr>
              <a:buSzPct val="100000"/>
            </a:pPr>
            <a:endParaRPr lang="tr-TR" altLang="tr-TR" sz="1600" b="1" u="sng" dirty="0"/>
          </a:p>
          <a:p>
            <a:pPr algn="just" eaLnBrk="1" hangingPunct="1">
              <a:lnSpc>
                <a:spcPct val="90000"/>
              </a:lnSpc>
              <a:buClr>
                <a:schemeClr val="tx1"/>
              </a:buClr>
              <a:buSzPct val="75000"/>
              <a:buFont typeface="Wingdings" pitchFamily="2" charset="2"/>
              <a:buChar char="§"/>
            </a:pPr>
            <a:endParaRPr lang="tr-TR" altLang="tr-TR" sz="2000" dirty="0"/>
          </a:p>
        </p:txBody>
      </p:sp>
      <p:sp>
        <p:nvSpPr>
          <p:cNvPr id="11" name="Rectangle 3"/>
          <p:cNvSpPr txBox="1">
            <a:spLocks noChangeArrowheads="1"/>
          </p:cNvSpPr>
          <p:nvPr/>
        </p:nvSpPr>
        <p:spPr bwMode="auto">
          <a:xfrm>
            <a:off x="35497" y="1794674"/>
            <a:ext cx="8785101" cy="48864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eaLnBrk="1" hangingPunct="1">
              <a:buNone/>
              <a:tabLst>
                <a:tab pos="7350125" algn="l"/>
                <a:tab pos="8158163" algn="l"/>
              </a:tabLst>
            </a:pPr>
            <a:r>
              <a:rPr lang="tr-TR" altLang="tr-TR" sz="2400" b="1" u="sng" dirty="0">
                <a:latin typeface="Arial" panose="020B0604020202020204" pitchFamily="34" charset="0"/>
                <a:cs typeface="Arial" panose="020B0604020202020204" pitchFamily="34" charset="0"/>
              </a:rPr>
              <a:t>İşlenmiş tarım ürünlerinde ileri </a:t>
            </a:r>
            <a:r>
              <a:rPr lang="tr-TR" altLang="tr-TR" sz="2400" b="1" u="sng" dirty="0" err="1">
                <a:latin typeface="Arial" panose="020B0604020202020204" pitchFamily="34" charset="0"/>
                <a:cs typeface="Arial" panose="020B0604020202020204" pitchFamily="34" charset="0"/>
              </a:rPr>
              <a:t>liberalizasyon</a:t>
            </a:r>
            <a:r>
              <a:rPr lang="tr-TR" altLang="tr-TR" sz="2400" b="1" u="sng" dirty="0">
                <a:latin typeface="Arial" panose="020B0604020202020204" pitchFamily="34" charset="0"/>
                <a:cs typeface="Arial" panose="020B0604020202020204" pitchFamily="34" charset="0"/>
              </a:rPr>
              <a:t>:</a:t>
            </a:r>
            <a:endParaRPr lang="tr-TR" altLang="tr-TR" sz="2400" b="1" dirty="0">
              <a:latin typeface="Arial" panose="020B0604020202020204" pitchFamily="34" charset="0"/>
              <a:cs typeface="Arial" panose="020B0604020202020204" pitchFamily="34" charset="0"/>
            </a:endParaRPr>
          </a:p>
          <a:p>
            <a:pPr eaLnBrk="1" hangingPunct="1">
              <a:tabLst>
                <a:tab pos="7350125" algn="l"/>
                <a:tab pos="8158163" algn="l"/>
              </a:tabLst>
            </a:pPr>
            <a:r>
              <a:rPr lang="tr-TR" altLang="tr-TR" sz="2400" b="1" dirty="0">
                <a:solidFill>
                  <a:srgbClr val="C00000"/>
                </a:solidFill>
                <a:latin typeface="Arial" panose="020B0604020202020204" pitchFamily="34" charset="0"/>
                <a:cs typeface="Arial" panose="020B0604020202020204" pitchFamily="34" charset="0"/>
              </a:rPr>
              <a:t>İsviçre </a:t>
            </a:r>
            <a:r>
              <a:rPr lang="tr-TR" altLang="tr-TR" sz="2400" b="1" dirty="0">
                <a:solidFill>
                  <a:srgbClr val="C00000"/>
                </a:solidFill>
                <a:latin typeface="Arial" panose="020B0604020202020204" pitchFamily="34" charset="0"/>
                <a:cs typeface="Arial" panose="020B0604020202020204" pitchFamily="34" charset="0"/>
                <a:sym typeface="Wingdings" panose="05000000000000000000" pitchFamily="2" charset="2"/>
              </a:rPr>
              <a:t> </a:t>
            </a:r>
            <a:r>
              <a:rPr lang="tr-TR" altLang="tr-TR" sz="2400" dirty="0">
                <a:latin typeface="Arial" panose="020B0604020202020204" pitchFamily="34" charset="0"/>
                <a:cs typeface="Arial" panose="020B0604020202020204" pitchFamily="34" charset="0"/>
              </a:rPr>
              <a:t>Eski Anlaşmadaki tavizli ürünlere ilave olarak 57 tarife satırında  ülkemize STA ortaklarından ve AB’den daha düşük vergi uygulaması</a:t>
            </a:r>
            <a:r>
              <a:rPr lang="tr-TR" altLang="tr-TR" sz="2400" dirty="0">
                <a:solidFill>
                  <a:prstClr val="black"/>
                </a:solidFill>
                <a:latin typeface="Arial" panose="020B0604020202020204" pitchFamily="34" charset="0"/>
                <a:cs typeface="Arial" panose="020B0604020202020204" pitchFamily="34" charset="0"/>
              </a:rPr>
              <a:t>. </a:t>
            </a:r>
            <a:r>
              <a:rPr lang="tr-TR" altLang="tr-TR" sz="1800" i="1" dirty="0">
                <a:solidFill>
                  <a:prstClr val="black"/>
                </a:solidFill>
                <a:latin typeface="Arial" panose="020B0604020202020204" pitchFamily="34" charset="0"/>
                <a:cs typeface="Arial" panose="020B0604020202020204" pitchFamily="34" charset="0"/>
              </a:rPr>
              <a:t>(Bulgur, makarna, bisküvi, şekerleme, çikolata gibi İsviçre’ye ihraç etmekte olduğumuz ve ihraç potansiyelimiz bulunan hemen tüm işlenmiş tarım ürünleri.)</a:t>
            </a:r>
          </a:p>
          <a:p>
            <a:pPr eaLnBrk="1" hangingPunct="1">
              <a:tabLst>
                <a:tab pos="7350125" algn="l"/>
                <a:tab pos="8158163" algn="l"/>
              </a:tabLst>
            </a:pPr>
            <a:r>
              <a:rPr lang="tr-TR" altLang="tr-TR" sz="2400" b="1" dirty="0">
                <a:solidFill>
                  <a:srgbClr val="C00000"/>
                </a:solidFill>
                <a:latin typeface="Arial" panose="020B0604020202020204" pitchFamily="34" charset="0"/>
                <a:cs typeface="Arial" panose="020B0604020202020204" pitchFamily="34" charset="0"/>
              </a:rPr>
              <a:t>Türkiye </a:t>
            </a:r>
            <a:r>
              <a:rPr lang="tr-TR" altLang="tr-TR" sz="2400" b="1" dirty="0">
                <a:solidFill>
                  <a:srgbClr val="C00000"/>
                </a:solidFill>
                <a:latin typeface="Arial" panose="020B0604020202020204" pitchFamily="34" charset="0"/>
                <a:cs typeface="Arial" panose="020B0604020202020204" pitchFamily="34" charset="0"/>
                <a:sym typeface="Wingdings" panose="05000000000000000000" pitchFamily="2" charset="2"/>
              </a:rPr>
              <a:t> </a:t>
            </a:r>
            <a:r>
              <a:rPr lang="tr-TR" altLang="tr-TR" sz="2400" dirty="0">
                <a:latin typeface="Arial" panose="020B0604020202020204" pitchFamily="34" charset="0"/>
                <a:cs typeface="Arial" panose="020B0604020202020204" pitchFamily="34" charset="0"/>
                <a:sym typeface="Wingdings" panose="05000000000000000000" pitchFamily="2" charset="2"/>
              </a:rPr>
              <a:t>İsviçre’ye 33 satır üründe mevcut gümrük vergisi üzerinden %15 ilave indirim sağlanması. </a:t>
            </a:r>
            <a:r>
              <a:rPr lang="tr-TR" altLang="tr-TR" sz="1800" i="1" dirty="0">
                <a:solidFill>
                  <a:prstClr val="black"/>
                </a:solidFill>
                <a:latin typeface="Arial" panose="020B0604020202020204" pitchFamily="34" charset="0"/>
                <a:cs typeface="Arial" panose="020B0604020202020204" pitchFamily="34" charset="0"/>
                <a:sym typeface="Wingdings" panose="05000000000000000000" pitchFamily="2" charset="2"/>
              </a:rPr>
              <a:t>(Beyaz çikolata, boğaz pastilleri, çikolata-kakao içeren bazı gıda ürünleri, malt içeren gıda karışımları, tahıl gevrekleri, bisküvi, diyet mamaları, dondurma ve alkolsüz bira )</a:t>
            </a:r>
          </a:p>
          <a:p>
            <a:pPr eaLnBrk="1" hangingPunct="1">
              <a:tabLst>
                <a:tab pos="7350125" algn="l"/>
                <a:tab pos="8158163" algn="l"/>
              </a:tabLst>
            </a:pPr>
            <a:endParaRPr lang="tr-TR" altLang="tr-TR" sz="1800" i="1" dirty="0">
              <a:solidFill>
                <a:prstClr val="black"/>
              </a:solidFill>
              <a:latin typeface="Arial" panose="020B0604020202020204" pitchFamily="34" charset="0"/>
              <a:cs typeface="Arial" panose="020B0604020202020204" pitchFamily="34" charset="0"/>
              <a:sym typeface="Wingdings" panose="05000000000000000000" pitchFamily="2" charset="2"/>
            </a:endParaRPr>
          </a:p>
          <a:p>
            <a:pPr marL="0" indent="0" eaLnBrk="1" hangingPunct="1">
              <a:buNone/>
              <a:tabLst>
                <a:tab pos="7350125" algn="l"/>
                <a:tab pos="8158163" algn="l"/>
              </a:tabLst>
            </a:pPr>
            <a:r>
              <a:rPr lang="tr-TR" altLang="tr-TR" sz="2300" u="sng" dirty="0">
                <a:latin typeface="Arial" panose="020B0604020202020204" pitchFamily="34" charset="0"/>
                <a:cs typeface="Arial" panose="020B0604020202020204" pitchFamily="34" charset="0"/>
              </a:rPr>
              <a:t>İzlanda ve Norveç ile tarım ürünleri ve işlenmiş tarım ürünleri ticaretinde eski anlaşmalardaki rejim muhafaza edilmiştir. </a:t>
            </a:r>
          </a:p>
          <a:p>
            <a:pPr marL="0" indent="0" eaLnBrk="1" hangingPunct="1">
              <a:buNone/>
              <a:tabLst>
                <a:tab pos="7350125" algn="l"/>
                <a:tab pos="8158163" algn="l"/>
              </a:tabLst>
            </a:pPr>
            <a:endParaRPr lang="tr-TR" altLang="tr-TR" sz="1800" i="1" dirty="0">
              <a:solidFill>
                <a:prstClr val="black"/>
              </a:solidFill>
              <a:latin typeface="Arial" panose="020B0604020202020204" pitchFamily="34" charset="0"/>
              <a:cs typeface="Arial" panose="020B0604020202020204" pitchFamily="34" charset="0"/>
            </a:endParaRPr>
          </a:p>
          <a:p>
            <a:pPr lvl="1" eaLnBrk="1" hangingPunct="1">
              <a:buClr>
                <a:schemeClr val="bg2"/>
              </a:buClr>
              <a:buSzPct val="75000"/>
              <a:buFont typeface="Wingdings" pitchFamily="2" charset="2"/>
              <a:buChar char="n"/>
              <a:tabLst>
                <a:tab pos="7350125" algn="l"/>
                <a:tab pos="8158163" algn="l"/>
              </a:tabLst>
            </a:pPr>
            <a:endParaRPr lang="tr-TR" altLang="tr-TR" sz="2000" dirty="0">
              <a:latin typeface="Arial" panose="020B0604020202020204" pitchFamily="34" charset="0"/>
              <a:cs typeface="Arial" panose="020B0604020202020204" pitchFamily="34" charset="0"/>
            </a:endParaRPr>
          </a:p>
        </p:txBody>
      </p:sp>
      <p:pic>
        <p:nvPicPr>
          <p:cNvPr id="4" name="Resim 3">
            <a:extLst>
              <a:ext uri="{FF2B5EF4-FFF2-40B4-BE49-F238E27FC236}">
                <a16:creationId xmlns:a16="http://schemas.microsoft.com/office/drawing/2014/main" id="{7133D658-8D70-4E6C-9D25-D6CC999DAED9}"/>
              </a:ext>
            </a:extLst>
          </p:cNvPr>
          <p:cNvPicPr>
            <a:picLocks noChangeAspect="1"/>
          </p:cNvPicPr>
          <p:nvPr/>
        </p:nvPicPr>
        <p:blipFill>
          <a:blip r:embed="rId5"/>
          <a:stretch>
            <a:fillRect/>
          </a:stretch>
        </p:blipFill>
        <p:spPr>
          <a:xfrm>
            <a:off x="471625" y="881393"/>
            <a:ext cx="993734" cy="658425"/>
          </a:xfrm>
          <a:prstGeom prst="rect">
            <a:avLst/>
          </a:prstGeom>
        </p:spPr>
      </p:pic>
    </p:spTree>
    <p:extLst>
      <p:ext uri="{BB962C8B-B14F-4D97-AF65-F5344CB8AC3E}">
        <p14:creationId xmlns:p14="http://schemas.microsoft.com/office/powerpoint/2010/main" val="42211644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ikdörtgen 4"/>
          <p:cNvSpPr/>
          <p:nvPr/>
        </p:nvSpPr>
        <p:spPr>
          <a:xfrm>
            <a:off x="12871" y="717826"/>
            <a:ext cx="9144001" cy="49212"/>
          </a:xfrm>
          <a:prstGeom prst="rect">
            <a:avLst/>
          </a:prstGeom>
        </p:spPr>
        <p:style>
          <a:lnRef idx="1">
            <a:schemeClr val="accent2"/>
          </a:lnRef>
          <a:fillRef idx="3">
            <a:schemeClr val="accent2"/>
          </a:fillRef>
          <a:effectRef idx="2">
            <a:schemeClr val="accent2"/>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tr-TR" sz="1800" b="0" i="0" u="none" strike="noStrike" kern="1200" cap="none" spc="0" normalizeH="0" baseline="0" noProof="0">
              <a:ln>
                <a:noFill/>
              </a:ln>
              <a:solidFill>
                <a:prstClr val="white"/>
              </a:solidFill>
              <a:effectLst/>
              <a:uLnTx/>
              <a:uFillTx/>
              <a:latin typeface="Calibri"/>
              <a:ea typeface="+mn-ea"/>
              <a:cs typeface="+mn-cs"/>
            </a:endParaRPr>
          </a:p>
        </p:txBody>
      </p:sp>
      <p:sp>
        <p:nvSpPr>
          <p:cNvPr id="6" name="Dikdörtgen 5"/>
          <p:cNvSpPr/>
          <p:nvPr/>
        </p:nvSpPr>
        <p:spPr>
          <a:xfrm>
            <a:off x="-1826" y="6524625"/>
            <a:ext cx="9144001" cy="333375"/>
          </a:xfrm>
          <a:prstGeom prst="rect">
            <a:avLst/>
          </a:prstGeom>
        </p:spPr>
        <p:style>
          <a:lnRef idx="1">
            <a:schemeClr val="accent2"/>
          </a:lnRef>
          <a:fillRef idx="3">
            <a:schemeClr val="accent2"/>
          </a:fillRef>
          <a:effectRef idx="2">
            <a:schemeClr val="accent2"/>
          </a:effectRef>
          <a:fontRef idx="minor">
            <a:schemeClr val="lt1"/>
          </a:fontRef>
        </p:style>
        <p:txBody>
          <a:bodyPr anchor="ct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tr-TR" sz="1800" b="0" i="0" u="none" strike="noStrike" kern="1200" cap="none" spc="0" normalizeH="0" baseline="0" noProof="0" dirty="0">
              <a:ln>
                <a:noFill/>
              </a:ln>
              <a:solidFill>
                <a:prstClr val="white"/>
              </a:solidFill>
              <a:effectLst/>
              <a:uLnTx/>
              <a:uFillTx/>
              <a:latin typeface="Calibri"/>
              <a:ea typeface="+mn-ea"/>
              <a:cs typeface="+mn-cs"/>
            </a:endParaRPr>
          </a:p>
        </p:txBody>
      </p:sp>
      <p:sp>
        <p:nvSpPr>
          <p:cNvPr id="9" name="Slayt Numarası Yer Tutucusu 1"/>
          <p:cNvSpPr txBox="1">
            <a:spLocks/>
          </p:cNvSpPr>
          <p:nvPr/>
        </p:nvSpPr>
        <p:spPr>
          <a:xfrm>
            <a:off x="3649216" y="6524625"/>
            <a:ext cx="2133600" cy="313010"/>
          </a:xfrm>
          <a:prstGeom prst="rect">
            <a:avLst/>
          </a:prstGeom>
        </p:spPr>
        <p:txBody>
          <a:bodyPr vert="horz" wrap="square" lIns="91440" tIns="45720" rIns="91440" bIns="45720" numCol="1" anchor="ctr" anchorCtr="0" compatLnSpc="1">
            <a:prstTxWarp prst="textNoShape">
              <a:avLst/>
            </a:prstTxWarp>
          </a:bodyPr>
          <a:lstStyle>
            <a:defPPr>
              <a:defRPr lang="tr-TR"/>
            </a:defPPr>
            <a:lvl1pPr algn="r" rtl="0" eaLnBrk="1" fontAlgn="base" hangingPunct="1">
              <a:spcBef>
                <a:spcPct val="0"/>
              </a:spcBef>
              <a:spcAft>
                <a:spcPct val="0"/>
              </a:spcAft>
              <a:defRPr sz="1400" b="1" kern="1200">
                <a:solidFill>
                  <a:schemeClr val="bg1"/>
                </a:solidFill>
                <a:latin typeface="Calibri" panose="020F050202020403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tr-TR" altLang="tr-TR" sz="1400" b="1" i="0" u="none" strike="noStrike" kern="1200" cap="none" spc="0" normalizeH="0" baseline="0" noProof="0" dirty="0">
                <a:ln>
                  <a:noFill/>
                </a:ln>
                <a:solidFill>
                  <a:prstClr val="white"/>
                </a:solidFill>
                <a:effectLst/>
                <a:uLnTx/>
                <a:uFillTx/>
                <a:latin typeface="Calibri" panose="020F0502020204030204" pitchFamily="34" charset="0"/>
                <a:ea typeface="+mn-ea"/>
                <a:cs typeface="Arial" panose="020B0604020202020204" pitchFamily="34" charset="0"/>
              </a:rPr>
              <a:t>www.ticaret.gov.tr</a:t>
            </a:r>
          </a:p>
        </p:txBody>
      </p:sp>
      <p:sp>
        <p:nvSpPr>
          <p:cNvPr id="3" name="Dikdörtgen 2"/>
          <p:cNvSpPr/>
          <p:nvPr/>
        </p:nvSpPr>
        <p:spPr>
          <a:xfrm>
            <a:off x="3835509" y="6179552"/>
            <a:ext cx="237566" cy="369332"/>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tr-TR" sz="1800" b="1" i="0" u="none" strike="noStrike" kern="0" cap="none" spc="0" normalizeH="0" baseline="0" noProof="0" dirty="0">
                <a:ln>
                  <a:noFill/>
                </a:ln>
                <a:solidFill>
                  <a:srgbClr val="BDE0FB">
                    <a:lumMod val="25000"/>
                  </a:srgbClr>
                </a:solidFill>
                <a:effectLst/>
                <a:uLnTx/>
                <a:uFillTx/>
                <a:latin typeface="Calibri" panose="020F0502020204030204" pitchFamily="34" charset="0"/>
                <a:ea typeface="+mn-ea"/>
                <a:cs typeface="Arial" panose="020B0604020202020204" pitchFamily="34" charset="0"/>
              </a:rPr>
              <a:t> </a:t>
            </a:r>
          </a:p>
        </p:txBody>
      </p:sp>
      <p:pic>
        <p:nvPicPr>
          <p:cNvPr id="12" name="Resim 11"/>
          <p:cNvPicPr>
            <a:picLocks noChangeAspect="1"/>
          </p:cNvPicPr>
          <p:nvPr/>
        </p:nvPicPr>
        <p:blipFill rotWithShape="1">
          <a:blip r:embed="rId3"/>
          <a:srcRect l="2423" r="58165" b="3423"/>
          <a:stretch/>
        </p:blipFill>
        <p:spPr>
          <a:xfrm>
            <a:off x="35497" y="30294"/>
            <a:ext cx="792088" cy="701955"/>
          </a:xfrm>
          <a:prstGeom prst="ellipse">
            <a:avLst/>
          </a:prstGeom>
          <a:ln w="63500" cap="rnd">
            <a:solidFill>
              <a:srgbClr val="C00000"/>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pic>
        <p:nvPicPr>
          <p:cNvPr id="1026" name="A0FB66C5-6C49-479B-9C97-662F9C33F2B2" descr="image1.jpe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35497"/>
            <a:ext cx="894335" cy="8943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Text Box 3"/>
          <p:cNvSpPr txBox="1">
            <a:spLocks noChangeArrowheads="1"/>
          </p:cNvSpPr>
          <p:nvPr/>
        </p:nvSpPr>
        <p:spPr bwMode="auto">
          <a:xfrm>
            <a:off x="1505443" y="946088"/>
            <a:ext cx="7921252" cy="1081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tr-TR" altLang="tr-TR" sz="2400" b="1" u="sng" dirty="0"/>
              <a:t>İsviçre ile İkili Tarım Anlaşması</a:t>
            </a:r>
          </a:p>
          <a:p>
            <a:pPr algn="ctr" eaLnBrk="1" hangingPunct="1"/>
            <a:r>
              <a:rPr lang="tr-TR" altLang="tr-TR" sz="2800" b="1" dirty="0"/>
              <a:t> </a:t>
            </a:r>
            <a:endParaRPr lang="en-GB" altLang="tr-TR" sz="2800" b="1" dirty="0"/>
          </a:p>
        </p:txBody>
      </p:sp>
      <p:sp>
        <p:nvSpPr>
          <p:cNvPr id="14" name="Rectangle 3"/>
          <p:cNvSpPr>
            <a:spLocks noChangeArrowheads="1"/>
          </p:cNvSpPr>
          <p:nvPr/>
        </p:nvSpPr>
        <p:spPr bwMode="auto">
          <a:xfrm>
            <a:off x="431541" y="1939205"/>
            <a:ext cx="7812087" cy="48984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68288" indent="-268288"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marL="0" indent="0" algn="just" eaLnBrk="1" hangingPunct="1">
              <a:lnSpc>
                <a:spcPct val="90000"/>
              </a:lnSpc>
              <a:buClr>
                <a:schemeClr val="tx2"/>
              </a:buClr>
              <a:buSzPct val="100000"/>
            </a:pPr>
            <a:endParaRPr lang="tr-TR" altLang="tr-TR" sz="2000" b="1" u="sng" dirty="0"/>
          </a:p>
          <a:p>
            <a:pPr algn="just" eaLnBrk="1" hangingPunct="1">
              <a:lnSpc>
                <a:spcPct val="90000"/>
              </a:lnSpc>
              <a:buClr>
                <a:schemeClr val="tx2"/>
              </a:buClr>
              <a:buSzPct val="100000"/>
              <a:buFont typeface="Wingdings" pitchFamily="2" charset="2"/>
              <a:buChar char="§"/>
            </a:pPr>
            <a:endParaRPr lang="tr-TR" altLang="tr-TR" sz="1600" dirty="0"/>
          </a:p>
          <a:p>
            <a:pPr marL="457200" lvl="1" indent="0" algn="just" eaLnBrk="1" hangingPunct="1">
              <a:lnSpc>
                <a:spcPct val="90000"/>
              </a:lnSpc>
              <a:buClr>
                <a:schemeClr val="tx2"/>
              </a:buClr>
              <a:buSzPct val="100000"/>
            </a:pPr>
            <a:endParaRPr lang="tr-TR" altLang="tr-TR" sz="1600" b="1" u="sng" dirty="0"/>
          </a:p>
          <a:p>
            <a:pPr algn="just" eaLnBrk="1" hangingPunct="1">
              <a:lnSpc>
                <a:spcPct val="90000"/>
              </a:lnSpc>
              <a:buClr>
                <a:schemeClr val="tx1"/>
              </a:buClr>
              <a:buSzPct val="75000"/>
              <a:buFont typeface="Wingdings" pitchFamily="2" charset="2"/>
              <a:buChar char="§"/>
            </a:pPr>
            <a:endParaRPr lang="tr-TR" altLang="tr-TR" sz="2000" dirty="0"/>
          </a:p>
        </p:txBody>
      </p:sp>
      <p:sp>
        <p:nvSpPr>
          <p:cNvPr id="11" name="Rectangle 3"/>
          <p:cNvSpPr txBox="1">
            <a:spLocks noChangeArrowheads="1"/>
          </p:cNvSpPr>
          <p:nvPr/>
        </p:nvSpPr>
        <p:spPr bwMode="auto">
          <a:xfrm>
            <a:off x="-1826" y="1803643"/>
            <a:ext cx="8785101" cy="48864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eaLnBrk="1" hangingPunct="1">
              <a:buNone/>
              <a:tabLst>
                <a:tab pos="7350125" algn="l"/>
                <a:tab pos="8158163" algn="l"/>
              </a:tabLst>
            </a:pPr>
            <a:r>
              <a:rPr lang="tr-TR" altLang="tr-TR" sz="2400" b="1" u="sng" dirty="0">
                <a:latin typeface="Arial" panose="020B0604020202020204" pitchFamily="34" charset="0"/>
                <a:cs typeface="Arial" panose="020B0604020202020204" pitchFamily="34" charset="0"/>
              </a:rPr>
              <a:t>Temel tarım ürünlerinde ileri </a:t>
            </a:r>
            <a:r>
              <a:rPr lang="tr-TR" altLang="tr-TR" sz="2400" b="1" u="sng" dirty="0" err="1">
                <a:latin typeface="Arial" panose="020B0604020202020204" pitchFamily="34" charset="0"/>
                <a:cs typeface="Arial" panose="020B0604020202020204" pitchFamily="34" charset="0"/>
              </a:rPr>
              <a:t>liberalizasyon</a:t>
            </a:r>
            <a:r>
              <a:rPr lang="tr-TR" altLang="tr-TR" sz="2400" b="1" u="sng" dirty="0">
                <a:latin typeface="Arial" panose="020B0604020202020204" pitchFamily="34" charset="0"/>
                <a:cs typeface="Arial" panose="020B0604020202020204" pitchFamily="34" charset="0"/>
              </a:rPr>
              <a:t>:</a:t>
            </a:r>
            <a:endParaRPr lang="tr-TR" altLang="tr-TR" sz="2400" b="1" dirty="0">
              <a:latin typeface="Arial" panose="020B0604020202020204" pitchFamily="34" charset="0"/>
              <a:cs typeface="Arial" panose="020B0604020202020204" pitchFamily="34" charset="0"/>
            </a:endParaRPr>
          </a:p>
          <a:p>
            <a:pPr eaLnBrk="1" hangingPunct="1">
              <a:tabLst>
                <a:tab pos="7350125" algn="l"/>
                <a:tab pos="8158163" algn="l"/>
              </a:tabLst>
            </a:pPr>
            <a:r>
              <a:rPr lang="tr-TR" altLang="tr-TR" sz="2300" b="1" dirty="0">
                <a:solidFill>
                  <a:srgbClr val="C00000"/>
                </a:solidFill>
                <a:latin typeface="Arial" panose="020B0604020202020204" pitchFamily="34" charset="0"/>
                <a:cs typeface="Arial" panose="020B0604020202020204" pitchFamily="34" charset="0"/>
              </a:rPr>
              <a:t>İsviçre </a:t>
            </a:r>
            <a:r>
              <a:rPr lang="tr-TR" altLang="tr-TR" sz="2300" b="1" dirty="0">
                <a:solidFill>
                  <a:srgbClr val="C00000"/>
                </a:solidFill>
                <a:latin typeface="Arial" panose="020B0604020202020204" pitchFamily="34" charset="0"/>
                <a:cs typeface="Arial" panose="020B0604020202020204" pitchFamily="34" charset="0"/>
                <a:sym typeface="Wingdings" panose="05000000000000000000" pitchFamily="2" charset="2"/>
              </a:rPr>
              <a:t> </a:t>
            </a:r>
            <a:r>
              <a:rPr lang="tr-TR" altLang="tr-TR" sz="2300" dirty="0">
                <a:latin typeface="Arial" panose="020B0604020202020204" pitchFamily="34" charset="0"/>
                <a:cs typeface="Arial" panose="020B0604020202020204" pitchFamily="34" charset="0"/>
              </a:rPr>
              <a:t>Eski Anlaşmaya ilave olarak ülkemize 31 tarife satırında (8’li 55 tarife satırında) taviz tanınması</a:t>
            </a:r>
            <a:r>
              <a:rPr lang="tr-TR" altLang="tr-TR" sz="2300" dirty="0">
                <a:solidFill>
                  <a:prstClr val="black"/>
                </a:solidFill>
                <a:latin typeface="Arial" panose="020B0604020202020204" pitchFamily="34" charset="0"/>
                <a:cs typeface="Arial" panose="020B0604020202020204" pitchFamily="34" charset="0"/>
              </a:rPr>
              <a:t>. </a:t>
            </a:r>
            <a:r>
              <a:rPr lang="tr-TR" altLang="tr-TR" sz="1800" i="1" dirty="0">
                <a:solidFill>
                  <a:prstClr val="black"/>
                </a:solidFill>
                <a:latin typeface="Arial" panose="020B0604020202020204" pitchFamily="34" charset="0"/>
                <a:cs typeface="Arial" panose="020B0604020202020204" pitchFamily="34" charset="0"/>
              </a:rPr>
              <a:t>(Sızma zeytinyağı, narenciye, domates, sofralık üzüm gibi taze meyve sebzeler, meyve-sebze konserveleri, meyve suları, salatalık turşusu gibi ihracatımız için önem arz eden ürünlerde.)-</a:t>
            </a:r>
            <a:r>
              <a:rPr lang="tr-TR" altLang="tr-TR" sz="1800" b="1" i="1" dirty="0">
                <a:solidFill>
                  <a:prstClr val="black"/>
                </a:solidFill>
                <a:latin typeface="Arial" panose="020B0604020202020204" pitchFamily="34" charset="0"/>
                <a:cs typeface="Arial" panose="020B0604020202020204" pitchFamily="34" charset="0"/>
              </a:rPr>
              <a:t>İhracatımızın %80’i</a:t>
            </a:r>
            <a:r>
              <a:rPr lang="tr-TR" altLang="tr-TR" sz="1800" i="1" dirty="0">
                <a:solidFill>
                  <a:prstClr val="black"/>
                </a:solidFill>
                <a:latin typeface="Arial" panose="020B0604020202020204" pitchFamily="34" charset="0"/>
                <a:cs typeface="Arial" panose="020B0604020202020204" pitchFamily="34" charset="0"/>
              </a:rPr>
              <a:t>.</a:t>
            </a:r>
          </a:p>
          <a:p>
            <a:pPr eaLnBrk="1" hangingPunct="1">
              <a:tabLst>
                <a:tab pos="7350125" algn="l"/>
                <a:tab pos="8158163" algn="l"/>
              </a:tabLst>
            </a:pPr>
            <a:r>
              <a:rPr lang="tr-TR" altLang="tr-TR" sz="2300" b="1" dirty="0">
                <a:solidFill>
                  <a:srgbClr val="C00000"/>
                </a:solidFill>
                <a:latin typeface="Arial" panose="020B0604020202020204" pitchFamily="34" charset="0"/>
                <a:cs typeface="Arial" panose="020B0604020202020204" pitchFamily="34" charset="0"/>
              </a:rPr>
              <a:t>Türkiye </a:t>
            </a:r>
            <a:r>
              <a:rPr lang="tr-TR" altLang="tr-TR" sz="2300" b="1" dirty="0">
                <a:solidFill>
                  <a:srgbClr val="C00000"/>
                </a:solidFill>
                <a:latin typeface="Arial" panose="020B0604020202020204" pitchFamily="34" charset="0"/>
                <a:cs typeface="Arial" panose="020B0604020202020204" pitchFamily="34" charset="0"/>
                <a:sym typeface="Wingdings" panose="05000000000000000000" pitchFamily="2" charset="2"/>
              </a:rPr>
              <a:t> </a:t>
            </a:r>
            <a:r>
              <a:rPr lang="tr-TR" altLang="tr-TR" sz="2300" dirty="0">
                <a:latin typeface="Arial" panose="020B0604020202020204" pitchFamily="34" charset="0"/>
                <a:cs typeface="Arial" panose="020B0604020202020204" pitchFamily="34" charset="0"/>
                <a:sym typeface="Wingdings" panose="05000000000000000000" pitchFamily="2" charset="2"/>
              </a:rPr>
              <a:t>İsviçre’ye bazı sebzeler, sucuk-sosis gibi et ürünleri, bazı peynir türleri, meyve suları ile şarap ve alkollü içecekler gibi 22 satır üründe sınırlı tarife kontenjanı kapsamında gümrük vergisi indirimi veya muafiyeti tanınması.</a:t>
            </a:r>
          </a:p>
          <a:p>
            <a:pPr lvl="1" eaLnBrk="1" hangingPunct="1">
              <a:buClr>
                <a:schemeClr val="bg2"/>
              </a:buClr>
              <a:buSzPct val="75000"/>
              <a:buFont typeface="Wingdings" pitchFamily="2" charset="2"/>
              <a:buChar char="n"/>
              <a:tabLst>
                <a:tab pos="7350125" algn="l"/>
                <a:tab pos="8158163" algn="l"/>
              </a:tabLst>
            </a:pPr>
            <a:endParaRPr lang="tr-TR" altLang="tr-TR" sz="2000" dirty="0">
              <a:latin typeface="Arial" panose="020B0604020202020204" pitchFamily="34" charset="0"/>
              <a:cs typeface="Arial" panose="020B0604020202020204" pitchFamily="34" charset="0"/>
            </a:endParaRPr>
          </a:p>
        </p:txBody>
      </p:sp>
      <p:pic>
        <p:nvPicPr>
          <p:cNvPr id="4" name="Resim 3">
            <a:extLst>
              <a:ext uri="{FF2B5EF4-FFF2-40B4-BE49-F238E27FC236}">
                <a16:creationId xmlns:a16="http://schemas.microsoft.com/office/drawing/2014/main" id="{7133D658-8D70-4E6C-9D25-D6CC999DAED9}"/>
              </a:ext>
            </a:extLst>
          </p:cNvPr>
          <p:cNvPicPr>
            <a:picLocks noChangeAspect="1"/>
          </p:cNvPicPr>
          <p:nvPr/>
        </p:nvPicPr>
        <p:blipFill>
          <a:blip r:embed="rId5"/>
          <a:stretch>
            <a:fillRect/>
          </a:stretch>
        </p:blipFill>
        <p:spPr>
          <a:xfrm>
            <a:off x="471625" y="881393"/>
            <a:ext cx="993734" cy="658425"/>
          </a:xfrm>
          <a:prstGeom prst="rect">
            <a:avLst/>
          </a:prstGeom>
        </p:spPr>
      </p:pic>
    </p:spTree>
    <p:extLst>
      <p:ext uri="{BB962C8B-B14F-4D97-AF65-F5344CB8AC3E}">
        <p14:creationId xmlns:p14="http://schemas.microsoft.com/office/powerpoint/2010/main" val="418230442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ikdörtgen 4"/>
          <p:cNvSpPr/>
          <p:nvPr/>
        </p:nvSpPr>
        <p:spPr>
          <a:xfrm>
            <a:off x="-1588" y="858838"/>
            <a:ext cx="9144001" cy="49212"/>
          </a:xfrm>
          <a:prstGeom prst="rect">
            <a:avLst/>
          </a:prstGeom>
        </p:spPr>
        <p:style>
          <a:lnRef idx="1">
            <a:schemeClr val="accent2"/>
          </a:lnRef>
          <a:fillRef idx="3">
            <a:schemeClr val="accent2"/>
          </a:fillRef>
          <a:effectRef idx="2">
            <a:schemeClr val="accent2"/>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tr-TR" sz="1800" b="0" i="0" u="none" strike="noStrike" kern="1200" cap="none" spc="0" normalizeH="0" baseline="0" noProof="0">
              <a:ln>
                <a:noFill/>
              </a:ln>
              <a:solidFill>
                <a:prstClr val="white"/>
              </a:solidFill>
              <a:effectLst/>
              <a:uLnTx/>
              <a:uFillTx/>
              <a:latin typeface="Calibri"/>
              <a:ea typeface="+mn-ea"/>
              <a:cs typeface="+mn-cs"/>
            </a:endParaRPr>
          </a:p>
        </p:txBody>
      </p:sp>
      <p:sp>
        <p:nvSpPr>
          <p:cNvPr id="6" name="Dikdörtgen 5"/>
          <p:cNvSpPr/>
          <p:nvPr/>
        </p:nvSpPr>
        <p:spPr>
          <a:xfrm>
            <a:off x="-1826" y="6524625"/>
            <a:ext cx="9144001" cy="333375"/>
          </a:xfrm>
          <a:prstGeom prst="rect">
            <a:avLst/>
          </a:prstGeom>
        </p:spPr>
        <p:style>
          <a:lnRef idx="1">
            <a:schemeClr val="accent2"/>
          </a:lnRef>
          <a:fillRef idx="3">
            <a:schemeClr val="accent2"/>
          </a:fillRef>
          <a:effectRef idx="2">
            <a:schemeClr val="accent2"/>
          </a:effectRef>
          <a:fontRef idx="minor">
            <a:schemeClr val="lt1"/>
          </a:fontRef>
        </p:style>
        <p:txBody>
          <a:bodyPr anchor="ct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tr-TR" sz="1800" b="0" i="0" u="none" strike="noStrike" kern="1200" cap="none" spc="0" normalizeH="0" baseline="0" noProof="0" dirty="0">
              <a:ln>
                <a:noFill/>
              </a:ln>
              <a:solidFill>
                <a:prstClr val="white"/>
              </a:solidFill>
              <a:effectLst/>
              <a:uLnTx/>
              <a:uFillTx/>
              <a:latin typeface="Calibri"/>
              <a:ea typeface="+mn-ea"/>
              <a:cs typeface="+mn-cs"/>
            </a:endParaRPr>
          </a:p>
        </p:txBody>
      </p:sp>
      <p:sp>
        <p:nvSpPr>
          <p:cNvPr id="9" name="Slayt Numarası Yer Tutucusu 1"/>
          <p:cNvSpPr txBox="1">
            <a:spLocks/>
          </p:cNvSpPr>
          <p:nvPr/>
        </p:nvSpPr>
        <p:spPr>
          <a:xfrm>
            <a:off x="3649216" y="6524625"/>
            <a:ext cx="2133600" cy="313010"/>
          </a:xfrm>
          <a:prstGeom prst="rect">
            <a:avLst/>
          </a:prstGeom>
        </p:spPr>
        <p:txBody>
          <a:bodyPr vert="horz" wrap="square" lIns="91440" tIns="45720" rIns="91440" bIns="45720" numCol="1" anchor="ctr" anchorCtr="0" compatLnSpc="1">
            <a:prstTxWarp prst="textNoShape">
              <a:avLst/>
            </a:prstTxWarp>
          </a:bodyPr>
          <a:lstStyle>
            <a:defPPr>
              <a:defRPr lang="tr-TR"/>
            </a:defPPr>
            <a:lvl1pPr algn="r" rtl="0" eaLnBrk="1" fontAlgn="base" hangingPunct="1">
              <a:spcBef>
                <a:spcPct val="0"/>
              </a:spcBef>
              <a:spcAft>
                <a:spcPct val="0"/>
              </a:spcAft>
              <a:defRPr sz="1400" b="1" kern="1200">
                <a:solidFill>
                  <a:schemeClr val="bg1"/>
                </a:solidFill>
                <a:latin typeface="Calibri" panose="020F050202020403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tr-TR" altLang="tr-TR" sz="1400" b="1" i="0" u="none" strike="noStrike" kern="1200" cap="none" spc="0" normalizeH="0" baseline="0" noProof="0" dirty="0">
                <a:ln>
                  <a:noFill/>
                </a:ln>
                <a:solidFill>
                  <a:prstClr val="white"/>
                </a:solidFill>
                <a:effectLst/>
                <a:uLnTx/>
                <a:uFillTx/>
                <a:latin typeface="Calibri" panose="020F0502020204030204" pitchFamily="34" charset="0"/>
                <a:ea typeface="+mn-ea"/>
                <a:cs typeface="Arial" panose="020B0604020202020204" pitchFamily="34" charset="0"/>
              </a:rPr>
              <a:t>www.ticaret.gov.tr</a:t>
            </a:r>
          </a:p>
        </p:txBody>
      </p:sp>
      <p:pic>
        <p:nvPicPr>
          <p:cNvPr id="12" name="Resim 11"/>
          <p:cNvPicPr>
            <a:picLocks noChangeAspect="1"/>
          </p:cNvPicPr>
          <p:nvPr/>
        </p:nvPicPr>
        <p:blipFill rotWithShape="1">
          <a:blip r:embed="rId3"/>
          <a:srcRect l="2423" r="58165" b="3423"/>
          <a:stretch/>
        </p:blipFill>
        <p:spPr>
          <a:xfrm>
            <a:off x="35497" y="30294"/>
            <a:ext cx="792088" cy="701955"/>
          </a:xfrm>
          <a:prstGeom prst="ellipse">
            <a:avLst/>
          </a:prstGeom>
          <a:ln w="63500" cap="rnd">
            <a:solidFill>
              <a:srgbClr val="C00000"/>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pic>
        <p:nvPicPr>
          <p:cNvPr id="1026" name="A0FB66C5-6C49-479B-9C97-662F9C33F2B2" descr="image1.jpe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35497"/>
            <a:ext cx="894335" cy="8943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Dikdörtgen 9"/>
          <p:cNvSpPr/>
          <p:nvPr/>
        </p:nvSpPr>
        <p:spPr>
          <a:xfrm>
            <a:off x="396371" y="945182"/>
            <a:ext cx="8536607" cy="400110"/>
          </a:xfrm>
          <a:prstGeom prst="rect">
            <a:avLst/>
          </a:prstGeom>
          <a:ln>
            <a:noFill/>
          </a:ln>
        </p:spPr>
        <p:style>
          <a:lnRef idx="2">
            <a:schemeClr val="accent1"/>
          </a:lnRef>
          <a:fillRef idx="1">
            <a:schemeClr val="lt1"/>
          </a:fillRef>
          <a:effectRef idx="0">
            <a:schemeClr val="accent1"/>
          </a:effectRef>
          <a:fontRef idx="minor">
            <a:schemeClr val="dk1"/>
          </a:fontRef>
        </p:style>
        <p:txBody>
          <a:bodyPr wrap="square">
            <a:spAutoFit/>
          </a:bodyPr>
          <a:lstStyle/>
          <a:p>
            <a:pPr marL="0" indent="0" algn="ctr">
              <a:spcBef>
                <a:spcPts val="600"/>
              </a:spcBef>
              <a:spcAft>
                <a:spcPts val="1200"/>
              </a:spcAft>
              <a:buNone/>
            </a:pPr>
            <a:endParaRPr lang="tr-TR" sz="2000" b="1" dirty="0">
              <a:latin typeface="Arial" panose="020B0604020202020204" pitchFamily="34" charset="0"/>
              <a:cs typeface="Arial" panose="020B0604020202020204" pitchFamily="34" charset="0"/>
            </a:endParaRPr>
          </a:p>
        </p:txBody>
      </p:sp>
      <p:sp>
        <p:nvSpPr>
          <p:cNvPr id="16" name="Metin kutusu 15"/>
          <p:cNvSpPr txBox="1"/>
          <p:nvPr/>
        </p:nvSpPr>
        <p:spPr>
          <a:xfrm>
            <a:off x="-756592" y="2316951"/>
            <a:ext cx="9579944" cy="4031873"/>
          </a:xfrm>
          <a:prstGeom prst="rect">
            <a:avLst/>
          </a:prstGeom>
          <a:noFill/>
        </p:spPr>
        <p:txBody>
          <a:bodyPr wrap="square" rtlCol="0">
            <a:spAutoFit/>
          </a:bodyPr>
          <a:lstStyle/>
          <a:p>
            <a:pPr marL="901700" algn="ctr">
              <a:lnSpc>
                <a:spcPct val="150000"/>
              </a:lnSpc>
              <a:spcAft>
                <a:spcPts val="1200"/>
              </a:spcAft>
            </a:pPr>
            <a:r>
              <a:rPr lang="tr-TR" sz="4000" b="1" dirty="0">
                <a:latin typeface="Arial" panose="020B0604020202020204" pitchFamily="34" charset="0"/>
              </a:rPr>
              <a:t>Teşekkür ederim.</a:t>
            </a:r>
          </a:p>
          <a:p>
            <a:pPr marL="901700" algn="ctr">
              <a:lnSpc>
                <a:spcPct val="150000"/>
              </a:lnSpc>
              <a:spcAft>
                <a:spcPts val="1200"/>
              </a:spcAft>
            </a:pPr>
            <a:r>
              <a:rPr lang="tr-TR" sz="3600" dirty="0">
                <a:latin typeface="Arial" panose="020B0604020202020204" pitchFamily="34" charset="0"/>
                <a:hlinkClick r:id="rId5"/>
              </a:rPr>
              <a:t>sta@ticaret.gov.tr</a:t>
            </a:r>
            <a:r>
              <a:rPr lang="tr-TR" sz="3600" dirty="0">
                <a:latin typeface="Arial" panose="020B0604020202020204" pitchFamily="34" charset="0"/>
              </a:rPr>
              <a:t> </a:t>
            </a:r>
          </a:p>
          <a:p>
            <a:pPr marL="901700">
              <a:lnSpc>
                <a:spcPct val="150000"/>
              </a:lnSpc>
              <a:spcAft>
                <a:spcPts val="1200"/>
              </a:spcAft>
            </a:pPr>
            <a:endParaRPr lang="tr-TR" sz="2000" dirty="0"/>
          </a:p>
          <a:p>
            <a:pPr marL="1244600" indent="-342900">
              <a:lnSpc>
                <a:spcPct val="150000"/>
              </a:lnSpc>
              <a:spcAft>
                <a:spcPts val="1200"/>
              </a:spcAft>
              <a:buFont typeface="Arial" panose="020B0604020202020204" pitchFamily="34" charset="0"/>
              <a:buChar char="•"/>
            </a:pPr>
            <a:endParaRPr lang="tr-TR" sz="2400" b="1" dirty="0"/>
          </a:p>
          <a:p>
            <a:pPr marL="1244600" indent="-342900">
              <a:lnSpc>
                <a:spcPct val="150000"/>
              </a:lnSpc>
              <a:spcAft>
                <a:spcPts val="1200"/>
              </a:spcAft>
              <a:buFont typeface="Arial" panose="020B0604020202020204" pitchFamily="34" charset="0"/>
              <a:buChar char="•"/>
            </a:pPr>
            <a:endParaRPr lang="tr-TR" sz="2400" dirty="0"/>
          </a:p>
        </p:txBody>
      </p:sp>
    </p:spTree>
    <p:extLst>
      <p:ext uri="{BB962C8B-B14F-4D97-AF65-F5344CB8AC3E}">
        <p14:creationId xmlns:p14="http://schemas.microsoft.com/office/powerpoint/2010/main" val="15819828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ikdörtgen 4"/>
          <p:cNvSpPr/>
          <p:nvPr/>
        </p:nvSpPr>
        <p:spPr>
          <a:xfrm>
            <a:off x="12871" y="717826"/>
            <a:ext cx="9144001" cy="49212"/>
          </a:xfrm>
          <a:prstGeom prst="rect">
            <a:avLst/>
          </a:prstGeom>
        </p:spPr>
        <p:style>
          <a:lnRef idx="1">
            <a:schemeClr val="accent2"/>
          </a:lnRef>
          <a:fillRef idx="3">
            <a:schemeClr val="accent2"/>
          </a:fillRef>
          <a:effectRef idx="2">
            <a:schemeClr val="accent2"/>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tr-TR" sz="1800" b="0" i="0" u="none" strike="noStrike" kern="1200" cap="none" spc="0" normalizeH="0" baseline="0" noProof="0">
              <a:ln>
                <a:noFill/>
              </a:ln>
              <a:solidFill>
                <a:prstClr val="white"/>
              </a:solidFill>
              <a:effectLst/>
              <a:uLnTx/>
              <a:uFillTx/>
              <a:latin typeface="Calibri"/>
              <a:ea typeface="+mn-ea"/>
              <a:cs typeface="+mn-cs"/>
            </a:endParaRPr>
          </a:p>
        </p:txBody>
      </p:sp>
      <p:sp>
        <p:nvSpPr>
          <p:cNvPr id="6" name="Dikdörtgen 5"/>
          <p:cNvSpPr/>
          <p:nvPr/>
        </p:nvSpPr>
        <p:spPr>
          <a:xfrm>
            <a:off x="-1826" y="6524625"/>
            <a:ext cx="9144001" cy="333375"/>
          </a:xfrm>
          <a:prstGeom prst="rect">
            <a:avLst/>
          </a:prstGeom>
        </p:spPr>
        <p:style>
          <a:lnRef idx="1">
            <a:schemeClr val="accent2"/>
          </a:lnRef>
          <a:fillRef idx="3">
            <a:schemeClr val="accent2"/>
          </a:fillRef>
          <a:effectRef idx="2">
            <a:schemeClr val="accent2"/>
          </a:effectRef>
          <a:fontRef idx="minor">
            <a:schemeClr val="lt1"/>
          </a:fontRef>
        </p:style>
        <p:txBody>
          <a:bodyPr anchor="ct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tr-TR" sz="1800" b="0" i="0" u="none" strike="noStrike" kern="1200" cap="none" spc="0" normalizeH="0" baseline="0" noProof="0" dirty="0">
              <a:ln>
                <a:noFill/>
              </a:ln>
              <a:solidFill>
                <a:prstClr val="white"/>
              </a:solidFill>
              <a:effectLst/>
              <a:uLnTx/>
              <a:uFillTx/>
              <a:latin typeface="Calibri"/>
              <a:ea typeface="+mn-ea"/>
              <a:cs typeface="+mn-cs"/>
            </a:endParaRPr>
          </a:p>
        </p:txBody>
      </p:sp>
      <p:sp>
        <p:nvSpPr>
          <p:cNvPr id="9" name="Slayt Numarası Yer Tutucusu 1"/>
          <p:cNvSpPr txBox="1">
            <a:spLocks/>
          </p:cNvSpPr>
          <p:nvPr/>
        </p:nvSpPr>
        <p:spPr>
          <a:xfrm>
            <a:off x="3649216" y="6524625"/>
            <a:ext cx="2133600" cy="313010"/>
          </a:xfrm>
          <a:prstGeom prst="rect">
            <a:avLst/>
          </a:prstGeom>
        </p:spPr>
        <p:txBody>
          <a:bodyPr vert="horz" wrap="square" lIns="91440" tIns="45720" rIns="91440" bIns="45720" numCol="1" anchor="ctr" anchorCtr="0" compatLnSpc="1">
            <a:prstTxWarp prst="textNoShape">
              <a:avLst/>
            </a:prstTxWarp>
          </a:bodyPr>
          <a:lstStyle>
            <a:defPPr>
              <a:defRPr lang="tr-TR"/>
            </a:defPPr>
            <a:lvl1pPr algn="r" rtl="0" eaLnBrk="1" fontAlgn="base" hangingPunct="1">
              <a:spcBef>
                <a:spcPct val="0"/>
              </a:spcBef>
              <a:spcAft>
                <a:spcPct val="0"/>
              </a:spcAft>
              <a:defRPr sz="1400" b="1" kern="1200">
                <a:solidFill>
                  <a:schemeClr val="bg1"/>
                </a:solidFill>
                <a:latin typeface="Calibri" panose="020F050202020403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tr-TR" altLang="tr-TR" sz="1400" b="1" i="0" u="none" strike="noStrike" kern="1200" cap="none" spc="0" normalizeH="0" baseline="0" noProof="0" dirty="0">
                <a:ln>
                  <a:noFill/>
                </a:ln>
                <a:solidFill>
                  <a:prstClr val="white"/>
                </a:solidFill>
                <a:effectLst/>
                <a:uLnTx/>
                <a:uFillTx/>
                <a:latin typeface="Calibri" panose="020F0502020204030204" pitchFamily="34" charset="0"/>
                <a:ea typeface="+mn-ea"/>
                <a:cs typeface="Arial" panose="020B0604020202020204" pitchFamily="34" charset="0"/>
              </a:rPr>
              <a:t>www.ticaret.gov.tr</a:t>
            </a:r>
          </a:p>
        </p:txBody>
      </p:sp>
      <p:sp>
        <p:nvSpPr>
          <p:cNvPr id="3" name="Dikdörtgen 2"/>
          <p:cNvSpPr/>
          <p:nvPr/>
        </p:nvSpPr>
        <p:spPr>
          <a:xfrm>
            <a:off x="3835509" y="6179552"/>
            <a:ext cx="237566" cy="369332"/>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tr-TR" sz="1800" b="1" i="0" u="none" strike="noStrike" kern="0" cap="none" spc="0" normalizeH="0" baseline="0" noProof="0" dirty="0">
                <a:ln>
                  <a:noFill/>
                </a:ln>
                <a:solidFill>
                  <a:srgbClr val="BDE0FB">
                    <a:lumMod val="25000"/>
                  </a:srgbClr>
                </a:solidFill>
                <a:effectLst/>
                <a:uLnTx/>
                <a:uFillTx/>
                <a:latin typeface="Calibri" panose="020F0502020204030204" pitchFamily="34" charset="0"/>
                <a:ea typeface="+mn-ea"/>
                <a:cs typeface="Arial" panose="020B0604020202020204" pitchFamily="34" charset="0"/>
              </a:rPr>
              <a:t> </a:t>
            </a:r>
          </a:p>
        </p:txBody>
      </p:sp>
      <p:pic>
        <p:nvPicPr>
          <p:cNvPr id="12" name="Resim 11"/>
          <p:cNvPicPr>
            <a:picLocks noChangeAspect="1"/>
          </p:cNvPicPr>
          <p:nvPr/>
        </p:nvPicPr>
        <p:blipFill rotWithShape="1">
          <a:blip r:embed="rId3"/>
          <a:srcRect l="2423" r="58165" b="3423"/>
          <a:stretch/>
        </p:blipFill>
        <p:spPr>
          <a:xfrm>
            <a:off x="35497" y="30294"/>
            <a:ext cx="792088" cy="701955"/>
          </a:xfrm>
          <a:prstGeom prst="ellipse">
            <a:avLst/>
          </a:prstGeom>
          <a:ln w="63500" cap="rnd">
            <a:solidFill>
              <a:srgbClr val="C00000"/>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pic>
        <p:nvPicPr>
          <p:cNvPr id="1026" name="A0FB66C5-6C49-479B-9C97-662F9C33F2B2" descr="image1.jpe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35497"/>
            <a:ext cx="894335" cy="8943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Text Box 3"/>
          <p:cNvSpPr txBox="1">
            <a:spLocks noChangeArrowheads="1"/>
          </p:cNvSpPr>
          <p:nvPr/>
        </p:nvSpPr>
        <p:spPr bwMode="auto">
          <a:xfrm>
            <a:off x="3203848" y="879421"/>
            <a:ext cx="4032448" cy="1081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tr-TR" altLang="tr-TR" sz="2400" b="1" u="sng" dirty="0"/>
              <a:t>TEMEL GÖSTERGELER</a:t>
            </a:r>
          </a:p>
          <a:p>
            <a:pPr algn="ctr" eaLnBrk="1" hangingPunct="1"/>
            <a:r>
              <a:rPr lang="tr-TR" altLang="tr-TR" sz="2800" b="1" dirty="0"/>
              <a:t> </a:t>
            </a:r>
            <a:endParaRPr lang="en-GB" altLang="tr-TR" sz="2800" b="1" dirty="0"/>
          </a:p>
        </p:txBody>
      </p:sp>
      <p:sp>
        <p:nvSpPr>
          <p:cNvPr id="14" name="Rectangle 3"/>
          <p:cNvSpPr>
            <a:spLocks noChangeArrowheads="1"/>
          </p:cNvSpPr>
          <p:nvPr/>
        </p:nvSpPr>
        <p:spPr bwMode="auto">
          <a:xfrm>
            <a:off x="431541" y="1939205"/>
            <a:ext cx="7812087" cy="48984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68288" indent="-268288"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marL="0" indent="0" algn="just" eaLnBrk="1" hangingPunct="1">
              <a:lnSpc>
                <a:spcPct val="90000"/>
              </a:lnSpc>
              <a:buClr>
                <a:schemeClr val="tx2"/>
              </a:buClr>
              <a:buSzPct val="100000"/>
            </a:pPr>
            <a:endParaRPr lang="tr-TR" altLang="tr-TR" sz="2000" b="1" u="sng" dirty="0"/>
          </a:p>
          <a:p>
            <a:pPr algn="just" eaLnBrk="1" hangingPunct="1">
              <a:lnSpc>
                <a:spcPct val="90000"/>
              </a:lnSpc>
              <a:buClr>
                <a:schemeClr val="tx2"/>
              </a:buClr>
              <a:buSzPct val="100000"/>
              <a:buFont typeface="Wingdings" pitchFamily="2" charset="2"/>
              <a:buChar char="§"/>
            </a:pPr>
            <a:endParaRPr lang="tr-TR" altLang="tr-TR" sz="1600" dirty="0"/>
          </a:p>
          <a:p>
            <a:pPr marL="457200" lvl="1" indent="0" algn="just" eaLnBrk="1" hangingPunct="1">
              <a:lnSpc>
                <a:spcPct val="90000"/>
              </a:lnSpc>
              <a:buClr>
                <a:schemeClr val="tx2"/>
              </a:buClr>
              <a:buSzPct val="100000"/>
            </a:pPr>
            <a:endParaRPr lang="tr-TR" altLang="tr-TR" sz="1600" b="1" u="sng" dirty="0"/>
          </a:p>
          <a:p>
            <a:pPr algn="just" eaLnBrk="1" hangingPunct="1">
              <a:lnSpc>
                <a:spcPct val="90000"/>
              </a:lnSpc>
              <a:buClr>
                <a:schemeClr val="tx1"/>
              </a:buClr>
              <a:buSzPct val="75000"/>
              <a:buFont typeface="Wingdings" pitchFamily="2" charset="2"/>
              <a:buChar char="§"/>
            </a:pPr>
            <a:endParaRPr lang="tr-TR" altLang="tr-TR" sz="2000" dirty="0"/>
          </a:p>
        </p:txBody>
      </p:sp>
      <p:sp>
        <p:nvSpPr>
          <p:cNvPr id="11" name="Rectangle 3"/>
          <p:cNvSpPr txBox="1">
            <a:spLocks noChangeArrowheads="1"/>
          </p:cNvSpPr>
          <p:nvPr/>
        </p:nvSpPr>
        <p:spPr bwMode="auto">
          <a:xfrm>
            <a:off x="-1826" y="1864616"/>
            <a:ext cx="8785101" cy="5064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eaLnBrk="1" hangingPunct="1">
              <a:buFont typeface="Wingdings" pitchFamily="2" charset="2"/>
              <a:buNone/>
              <a:tabLst>
                <a:tab pos="7350125" algn="l"/>
                <a:tab pos="8158163" algn="l"/>
              </a:tabLst>
            </a:pPr>
            <a:r>
              <a:rPr lang="tr-TR" altLang="tr-TR" b="1" dirty="0"/>
              <a:t>   	</a:t>
            </a:r>
            <a:endParaRPr lang="tr-TR" altLang="tr-TR" dirty="0"/>
          </a:p>
          <a:p>
            <a:pPr lvl="1" eaLnBrk="1" hangingPunct="1">
              <a:buClr>
                <a:schemeClr val="tx1"/>
              </a:buClr>
              <a:buSzPct val="75000"/>
              <a:buFont typeface="Wingdings" pitchFamily="2" charset="2"/>
              <a:buNone/>
              <a:tabLst>
                <a:tab pos="7350125" algn="l"/>
                <a:tab pos="8158163" algn="l"/>
              </a:tabLst>
            </a:pPr>
            <a:r>
              <a:rPr lang="tr-TR" altLang="tr-TR" sz="2000" dirty="0"/>
              <a:t>	</a:t>
            </a:r>
            <a:endParaRPr lang="tr-TR" altLang="tr-TR" dirty="0"/>
          </a:p>
          <a:p>
            <a:pPr lvl="1" eaLnBrk="1" hangingPunct="1">
              <a:buClr>
                <a:schemeClr val="bg2"/>
              </a:buClr>
              <a:buSzPct val="75000"/>
              <a:buFont typeface="Wingdings" pitchFamily="2" charset="2"/>
              <a:buChar char="n"/>
              <a:tabLst>
                <a:tab pos="7350125" algn="l"/>
                <a:tab pos="8158163" algn="l"/>
              </a:tabLst>
            </a:pPr>
            <a:endParaRPr lang="tr-TR" altLang="tr-TR" sz="2000" dirty="0"/>
          </a:p>
        </p:txBody>
      </p:sp>
      <p:graphicFrame>
        <p:nvGraphicFramePr>
          <p:cNvPr id="8" name="Tablo 7"/>
          <p:cNvGraphicFramePr>
            <a:graphicFrameLocks noGrp="1"/>
          </p:cNvGraphicFramePr>
          <p:nvPr>
            <p:extLst>
              <p:ext uri="{D42A27DB-BD31-4B8C-83A1-F6EECF244321}">
                <p14:modId xmlns:p14="http://schemas.microsoft.com/office/powerpoint/2010/main" val="4283583789"/>
              </p:ext>
            </p:extLst>
          </p:nvPr>
        </p:nvGraphicFramePr>
        <p:xfrm>
          <a:off x="624430" y="1680051"/>
          <a:ext cx="7920881" cy="4865878"/>
        </p:xfrm>
        <a:graphic>
          <a:graphicData uri="http://schemas.openxmlformats.org/drawingml/2006/table">
            <a:tbl>
              <a:tblPr firstRow="1" firstCol="1" bandRow="1">
                <a:tableStyleId>{5C22544A-7EE6-4342-B048-85BDC9FD1C3A}</a:tableStyleId>
              </a:tblPr>
              <a:tblGrid>
                <a:gridCol w="2075361">
                  <a:extLst>
                    <a:ext uri="{9D8B030D-6E8A-4147-A177-3AD203B41FA5}">
                      <a16:colId xmlns:a16="http://schemas.microsoft.com/office/drawing/2014/main" val="4030276433"/>
                    </a:ext>
                  </a:extLst>
                </a:gridCol>
                <a:gridCol w="1461380">
                  <a:extLst>
                    <a:ext uri="{9D8B030D-6E8A-4147-A177-3AD203B41FA5}">
                      <a16:colId xmlns:a16="http://schemas.microsoft.com/office/drawing/2014/main" val="2136465349"/>
                    </a:ext>
                  </a:extLst>
                </a:gridCol>
                <a:gridCol w="1461380">
                  <a:extLst>
                    <a:ext uri="{9D8B030D-6E8A-4147-A177-3AD203B41FA5}">
                      <a16:colId xmlns:a16="http://schemas.microsoft.com/office/drawing/2014/main" val="3876236947"/>
                    </a:ext>
                  </a:extLst>
                </a:gridCol>
                <a:gridCol w="1461380">
                  <a:extLst>
                    <a:ext uri="{9D8B030D-6E8A-4147-A177-3AD203B41FA5}">
                      <a16:colId xmlns:a16="http://schemas.microsoft.com/office/drawing/2014/main" val="3863056249"/>
                    </a:ext>
                  </a:extLst>
                </a:gridCol>
                <a:gridCol w="1461380">
                  <a:extLst>
                    <a:ext uri="{9D8B030D-6E8A-4147-A177-3AD203B41FA5}">
                      <a16:colId xmlns:a16="http://schemas.microsoft.com/office/drawing/2014/main" val="3448711704"/>
                    </a:ext>
                  </a:extLst>
                </a:gridCol>
              </a:tblGrid>
              <a:tr h="154740">
                <a:tc>
                  <a:txBody>
                    <a:bodyPr/>
                    <a:lstStyle/>
                    <a:p>
                      <a:pPr algn="just">
                        <a:lnSpc>
                          <a:spcPct val="115000"/>
                        </a:lnSpc>
                        <a:spcAft>
                          <a:spcPts val="0"/>
                        </a:spcAft>
                      </a:pP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tr-TR" sz="16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İsviçre</a:t>
                      </a:r>
                    </a:p>
                  </a:txBody>
                  <a:tcPr marL="68580" marR="68580" marT="0" marB="0">
                    <a:solidFill>
                      <a:schemeClr val="accent1">
                        <a:lumMod val="40000"/>
                        <a:lumOff val="60000"/>
                      </a:schemeClr>
                    </a:solidFill>
                  </a:tcPr>
                </a:tc>
                <a:tc>
                  <a:txBody>
                    <a:bodyPr/>
                    <a:lstStyle/>
                    <a:p>
                      <a:pPr algn="ctr">
                        <a:lnSpc>
                          <a:spcPct val="115000"/>
                        </a:lnSpc>
                        <a:spcAft>
                          <a:spcPts val="0"/>
                        </a:spcAft>
                      </a:pPr>
                      <a:r>
                        <a:rPr lang="tr-TR" sz="16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Norveç</a:t>
                      </a:r>
                    </a:p>
                  </a:txBody>
                  <a:tcPr marL="68580" marR="68580" marT="0" marB="0">
                    <a:solidFill>
                      <a:schemeClr val="accent1">
                        <a:lumMod val="40000"/>
                        <a:lumOff val="60000"/>
                      </a:schemeClr>
                    </a:solidFill>
                  </a:tcPr>
                </a:tc>
                <a:tc>
                  <a:txBody>
                    <a:bodyPr/>
                    <a:lstStyle/>
                    <a:p>
                      <a:pPr algn="ctr">
                        <a:lnSpc>
                          <a:spcPct val="115000"/>
                        </a:lnSpc>
                        <a:spcAft>
                          <a:spcPts val="0"/>
                        </a:spcAft>
                      </a:pPr>
                      <a:r>
                        <a:rPr lang="tr-TR" sz="16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İzlanda</a:t>
                      </a:r>
                    </a:p>
                  </a:txBody>
                  <a:tcPr marL="68580" marR="68580" marT="0" marB="0">
                    <a:solidFill>
                      <a:schemeClr val="accent1">
                        <a:lumMod val="40000"/>
                        <a:lumOff val="60000"/>
                      </a:schemeClr>
                    </a:solidFill>
                  </a:tcPr>
                </a:tc>
                <a:tc>
                  <a:txBody>
                    <a:bodyPr/>
                    <a:lstStyle/>
                    <a:p>
                      <a:pPr algn="ctr">
                        <a:lnSpc>
                          <a:spcPct val="115000"/>
                        </a:lnSpc>
                        <a:spcAft>
                          <a:spcPts val="0"/>
                        </a:spcAft>
                      </a:pPr>
                      <a:r>
                        <a:rPr lang="tr-TR" sz="16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Lihtenştayn</a:t>
                      </a:r>
                    </a:p>
                  </a:txBody>
                  <a:tcPr marL="68580" marR="68580" marT="0" marB="0">
                    <a:solidFill>
                      <a:schemeClr val="accent1">
                        <a:lumMod val="40000"/>
                        <a:lumOff val="60000"/>
                      </a:schemeClr>
                    </a:solidFill>
                  </a:tcPr>
                </a:tc>
                <a:extLst>
                  <a:ext uri="{0D108BD9-81ED-4DB2-BD59-A6C34878D82A}">
                    <a16:rowId xmlns:a16="http://schemas.microsoft.com/office/drawing/2014/main" val="2768189762"/>
                  </a:ext>
                </a:extLst>
              </a:tr>
              <a:tr h="154740">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lang="tr-TR" sz="1600" dirty="0">
                          <a:effectLst/>
                        </a:rPr>
                        <a:t>Nüfus, Kişi</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tr-TR" sz="1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8,5 milyon</a:t>
                      </a:r>
                    </a:p>
                  </a:txBody>
                  <a:tcPr marL="68580" marR="68580" marT="0" marB="0">
                    <a:solidFill>
                      <a:schemeClr val="accent1">
                        <a:lumMod val="40000"/>
                        <a:lumOff val="60000"/>
                      </a:schemeClr>
                    </a:solidFill>
                  </a:tcPr>
                </a:tc>
                <a:tc>
                  <a:txBody>
                    <a:bodyPr/>
                    <a:lstStyle/>
                    <a:p>
                      <a:pPr algn="ctr">
                        <a:lnSpc>
                          <a:spcPct val="115000"/>
                        </a:lnSpc>
                        <a:spcAft>
                          <a:spcPts val="0"/>
                        </a:spcAft>
                      </a:pPr>
                      <a:r>
                        <a:rPr lang="tr-TR" sz="1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5,4 milyon</a:t>
                      </a:r>
                    </a:p>
                  </a:txBody>
                  <a:tcPr marL="68580" marR="68580" marT="0" marB="0">
                    <a:solidFill>
                      <a:schemeClr val="accent1">
                        <a:lumMod val="40000"/>
                        <a:lumOff val="60000"/>
                      </a:schemeClr>
                    </a:solidFill>
                  </a:tcPr>
                </a:tc>
                <a:tc>
                  <a:txBody>
                    <a:bodyPr/>
                    <a:lstStyle/>
                    <a:p>
                      <a:pPr algn="ctr">
                        <a:lnSpc>
                          <a:spcPct val="115000"/>
                        </a:lnSpc>
                        <a:spcAft>
                          <a:spcPts val="0"/>
                        </a:spcAft>
                      </a:pPr>
                      <a:r>
                        <a:rPr lang="tr-TR" sz="1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344.896</a:t>
                      </a:r>
                    </a:p>
                  </a:txBody>
                  <a:tcPr marL="68580" marR="68580" marT="0" marB="0">
                    <a:solidFill>
                      <a:schemeClr val="accent1">
                        <a:lumMod val="40000"/>
                        <a:lumOff val="60000"/>
                      </a:schemeClr>
                    </a:solidFill>
                  </a:tcPr>
                </a:tc>
                <a:tc>
                  <a:txBody>
                    <a:bodyPr/>
                    <a:lstStyle/>
                    <a:p>
                      <a:pPr algn="ctr">
                        <a:lnSpc>
                          <a:spcPct val="115000"/>
                        </a:lnSpc>
                        <a:spcAft>
                          <a:spcPts val="0"/>
                        </a:spcAft>
                      </a:pPr>
                      <a:r>
                        <a:rPr lang="tr-TR" sz="1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37.800</a:t>
                      </a:r>
                    </a:p>
                  </a:txBody>
                  <a:tcPr marL="68580" marR="68580" marT="0" marB="0">
                    <a:solidFill>
                      <a:schemeClr val="accent1">
                        <a:lumMod val="40000"/>
                        <a:lumOff val="60000"/>
                      </a:schemeClr>
                    </a:solidFill>
                  </a:tcPr>
                </a:tc>
                <a:extLst>
                  <a:ext uri="{0D108BD9-81ED-4DB2-BD59-A6C34878D82A}">
                    <a16:rowId xmlns:a16="http://schemas.microsoft.com/office/drawing/2014/main" val="712797089"/>
                  </a:ext>
                </a:extLst>
              </a:tr>
              <a:tr h="246864">
                <a:tc>
                  <a:txBody>
                    <a:bodyPr/>
                    <a:lstStyle/>
                    <a:p>
                      <a:pPr algn="l">
                        <a:lnSpc>
                          <a:spcPct val="115000"/>
                        </a:lnSpc>
                        <a:spcAft>
                          <a:spcPts val="0"/>
                        </a:spcAft>
                      </a:pPr>
                      <a:r>
                        <a:rPr lang="tr-TR" sz="1600" dirty="0">
                          <a:effectLst/>
                        </a:rPr>
                        <a:t>GSYH Cari Fiyatlarla, Milyar $ </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tr-TR" sz="1600" dirty="0">
                          <a:effectLst/>
                          <a:latin typeface="Calibri" panose="020F0502020204030204" pitchFamily="34" charset="0"/>
                          <a:ea typeface="Calibri" panose="020F0502020204030204" pitchFamily="34" charset="0"/>
                          <a:cs typeface="Times New Roman" panose="02020603050405020304" pitchFamily="18" charset="0"/>
                        </a:rPr>
                        <a:t>752</a:t>
                      </a:r>
                    </a:p>
                  </a:txBody>
                  <a:tcPr marL="68580" marR="68580" marT="0" marB="0"/>
                </a:tc>
                <a:tc>
                  <a:txBody>
                    <a:bodyPr/>
                    <a:lstStyle/>
                    <a:p>
                      <a:pPr algn="ctr">
                        <a:lnSpc>
                          <a:spcPct val="115000"/>
                        </a:lnSpc>
                        <a:spcAft>
                          <a:spcPts val="0"/>
                        </a:spcAft>
                      </a:pPr>
                      <a:r>
                        <a:rPr lang="tr-TR" sz="1600" dirty="0">
                          <a:effectLst/>
                          <a:latin typeface="Calibri" panose="020F0502020204030204" pitchFamily="34" charset="0"/>
                          <a:ea typeface="Calibri" panose="020F0502020204030204" pitchFamily="34" charset="0"/>
                          <a:cs typeface="Times New Roman" panose="02020603050405020304" pitchFamily="18" charset="0"/>
                        </a:rPr>
                        <a:t>362</a:t>
                      </a:r>
                    </a:p>
                  </a:txBody>
                  <a:tcPr marL="68580" marR="68580" marT="0" marB="0"/>
                </a:tc>
                <a:tc>
                  <a:txBody>
                    <a:bodyPr/>
                    <a:lstStyle/>
                    <a:p>
                      <a:pPr algn="ctr">
                        <a:lnSpc>
                          <a:spcPct val="115000"/>
                        </a:lnSpc>
                        <a:spcAft>
                          <a:spcPts val="0"/>
                        </a:spcAft>
                      </a:pPr>
                      <a:r>
                        <a:rPr lang="tr-TR" sz="1600" dirty="0">
                          <a:effectLst/>
                          <a:latin typeface="Calibri" panose="020F0502020204030204" pitchFamily="34" charset="0"/>
                          <a:ea typeface="Calibri" panose="020F0502020204030204" pitchFamily="34" charset="0"/>
                          <a:cs typeface="Times New Roman" panose="02020603050405020304" pitchFamily="18" charset="0"/>
                        </a:rPr>
                        <a:t>22</a:t>
                      </a:r>
                    </a:p>
                  </a:txBody>
                  <a:tcPr marL="68580" marR="68580" marT="0" marB="0"/>
                </a:tc>
                <a:tc>
                  <a:txBody>
                    <a:bodyPr/>
                    <a:lstStyle/>
                    <a:p>
                      <a:pPr algn="ctr">
                        <a:lnSpc>
                          <a:spcPct val="115000"/>
                        </a:lnSpc>
                        <a:spcAft>
                          <a:spcPts val="0"/>
                        </a:spcAft>
                      </a:pPr>
                      <a:r>
                        <a:rPr lang="tr-TR" sz="1600" dirty="0">
                          <a:effectLst/>
                          <a:latin typeface="Calibri" panose="020F0502020204030204" pitchFamily="34" charset="0"/>
                          <a:ea typeface="Calibri" panose="020F0502020204030204" pitchFamily="34" charset="0"/>
                          <a:cs typeface="Times New Roman" panose="02020603050405020304" pitchFamily="18" charset="0"/>
                        </a:rPr>
                        <a:t>6,7</a:t>
                      </a:r>
                    </a:p>
                  </a:txBody>
                  <a:tcPr marL="68580" marR="68580" marT="0" marB="0"/>
                </a:tc>
                <a:extLst>
                  <a:ext uri="{0D108BD9-81ED-4DB2-BD59-A6C34878D82A}">
                    <a16:rowId xmlns:a16="http://schemas.microsoft.com/office/drawing/2014/main" val="967205086"/>
                  </a:ext>
                </a:extLst>
              </a:tr>
              <a:tr h="246864">
                <a:tc>
                  <a:txBody>
                    <a:bodyPr/>
                    <a:lstStyle/>
                    <a:p>
                      <a:pPr algn="l">
                        <a:lnSpc>
                          <a:spcPct val="115000"/>
                        </a:lnSpc>
                        <a:spcAft>
                          <a:spcPts val="0"/>
                        </a:spcAft>
                      </a:pPr>
                      <a:r>
                        <a:rPr lang="tr-TR" sz="1600" dirty="0">
                          <a:effectLst/>
                        </a:rPr>
                        <a:t>Kişi Baş. Düşen Milli Gelir, $ </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tr-TR" sz="1600" dirty="0">
                          <a:effectLst/>
                          <a:latin typeface="Calibri" panose="020F0502020204030204" pitchFamily="34" charset="0"/>
                          <a:ea typeface="Calibri" panose="020F0502020204030204" pitchFamily="34" charset="0"/>
                          <a:cs typeface="Times New Roman" panose="02020603050405020304" pitchFamily="18" charset="0"/>
                        </a:rPr>
                        <a:t>69.443</a:t>
                      </a:r>
                    </a:p>
                  </a:txBody>
                  <a:tcPr marL="68580" marR="68580" marT="0" marB="0"/>
                </a:tc>
                <a:tc>
                  <a:txBody>
                    <a:bodyPr/>
                    <a:lstStyle/>
                    <a:p>
                      <a:pPr algn="ctr">
                        <a:lnSpc>
                          <a:spcPct val="115000"/>
                        </a:lnSpc>
                        <a:spcAft>
                          <a:spcPts val="0"/>
                        </a:spcAft>
                      </a:pPr>
                      <a:r>
                        <a:rPr lang="tr-TR" sz="1600" dirty="0">
                          <a:effectLst/>
                          <a:latin typeface="Calibri" panose="020F0502020204030204" pitchFamily="34" charset="0"/>
                          <a:ea typeface="Calibri" panose="020F0502020204030204" pitchFamily="34" charset="0"/>
                          <a:cs typeface="Times New Roman" panose="02020603050405020304" pitchFamily="18" charset="0"/>
                        </a:rPr>
                        <a:t>74.955</a:t>
                      </a:r>
                    </a:p>
                  </a:txBody>
                  <a:tcPr marL="68580" marR="68580" marT="0" marB="0"/>
                </a:tc>
                <a:tc>
                  <a:txBody>
                    <a:bodyPr/>
                    <a:lstStyle/>
                    <a:p>
                      <a:pPr algn="ctr">
                        <a:lnSpc>
                          <a:spcPct val="115000"/>
                        </a:lnSpc>
                        <a:spcAft>
                          <a:spcPts val="0"/>
                        </a:spcAft>
                      </a:pPr>
                      <a:r>
                        <a:rPr lang="tr-TR" sz="1600" dirty="0">
                          <a:effectLst/>
                          <a:latin typeface="Calibri" panose="020F0502020204030204" pitchFamily="34" charset="0"/>
                          <a:ea typeface="Calibri" panose="020F0502020204030204" pitchFamily="34" charset="0"/>
                          <a:cs typeface="Times New Roman" panose="02020603050405020304" pitchFamily="18" charset="0"/>
                        </a:rPr>
                        <a:t>68.079</a:t>
                      </a:r>
                    </a:p>
                  </a:txBody>
                  <a:tcPr marL="68580" marR="68580" marT="0" marB="0"/>
                </a:tc>
                <a:tc>
                  <a:txBody>
                    <a:bodyPr/>
                    <a:lstStyle/>
                    <a:p>
                      <a:pPr algn="ctr">
                        <a:lnSpc>
                          <a:spcPct val="115000"/>
                        </a:lnSpc>
                        <a:spcAft>
                          <a:spcPts val="0"/>
                        </a:spcAft>
                      </a:pPr>
                      <a:r>
                        <a:rPr lang="tr-TR" sz="1600" dirty="0">
                          <a:effectLst/>
                          <a:latin typeface="Calibri" panose="020F0502020204030204" pitchFamily="34" charset="0"/>
                          <a:ea typeface="Calibri" panose="020F0502020204030204" pitchFamily="34" charset="0"/>
                          <a:cs typeface="Times New Roman" panose="02020603050405020304" pitchFamily="18" charset="0"/>
                        </a:rPr>
                        <a:t>175.814</a:t>
                      </a:r>
                    </a:p>
                  </a:txBody>
                  <a:tcPr marL="68580" marR="68580" marT="0" marB="0"/>
                </a:tc>
                <a:extLst>
                  <a:ext uri="{0D108BD9-81ED-4DB2-BD59-A6C34878D82A}">
                    <a16:rowId xmlns:a16="http://schemas.microsoft.com/office/drawing/2014/main" val="2796164787"/>
                  </a:ext>
                </a:extLst>
              </a:tr>
              <a:tr h="246864">
                <a:tc>
                  <a:txBody>
                    <a:bodyPr/>
                    <a:lstStyle/>
                    <a:p>
                      <a:pPr algn="l">
                        <a:lnSpc>
                          <a:spcPct val="115000"/>
                        </a:lnSpc>
                        <a:spcAft>
                          <a:spcPts val="0"/>
                        </a:spcAft>
                      </a:pPr>
                      <a:r>
                        <a:rPr lang="tr-TR" sz="1600" dirty="0">
                          <a:effectLst/>
                        </a:rPr>
                        <a:t>Tarım Ort. Güm. Ver.% </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tr-TR" sz="1600" dirty="0">
                          <a:effectLst/>
                          <a:latin typeface="Calibri" panose="020F0502020204030204" pitchFamily="34" charset="0"/>
                          <a:ea typeface="Calibri" panose="020F0502020204030204" pitchFamily="34" charset="0"/>
                          <a:cs typeface="Times New Roman" panose="02020603050405020304" pitchFamily="18" charset="0"/>
                        </a:rPr>
                        <a:t>30,4</a:t>
                      </a:r>
                    </a:p>
                  </a:txBody>
                  <a:tcPr marL="68580" marR="68580" marT="0" marB="0"/>
                </a:tc>
                <a:tc>
                  <a:txBody>
                    <a:bodyPr/>
                    <a:lstStyle/>
                    <a:p>
                      <a:pPr algn="ctr">
                        <a:lnSpc>
                          <a:spcPct val="115000"/>
                        </a:lnSpc>
                        <a:spcAft>
                          <a:spcPts val="0"/>
                        </a:spcAft>
                      </a:pPr>
                      <a:r>
                        <a:rPr lang="tr-TR" sz="1600" dirty="0">
                          <a:effectLst/>
                          <a:latin typeface="Calibri" panose="020F0502020204030204" pitchFamily="34" charset="0"/>
                          <a:ea typeface="Calibri" panose="020F0502020204030204" pitchFamily="34" charset="0"/>
                          <a:cs typeface="Times New Roman" panose="02020603050405020304" pitchFamily="18" charset="0"/>
                        </a:rPr>
                        <a:t>40,1</a:t>
                      </a:r>
                    </a:p>
                  </a:txBody>
                  <a:tcPr marL="68580" marR="68580" marT="0" marB="0"/>
                </a:tc>
                <a:tc>
                  <a:txBody>
                    <a:bodyPr/>
                    <a:lstStyle/>
                    <a:p>
                      <a:pPr algn="ctr">
                        <a:lnSpc>
                          <a:spcPct val="115000"/>
                        </a:lnSpc>
                        <a:spcAft>
                          <a:spcPts val="0"/>
                        </a:spcAft>
                      </a:pPr>
                      <a:r>
                        <a:rPr lang="tr-TR" sz="1600" dirty="0">
                          <a:effectLst/>
                          <a:latin typeface="Calibri" panose="020F0502020204030204" pitchFamily="34" charset="0"/>
                          <a:ea typeface="Calibri" panose="020F0502020204030204" pitchFamily="34" charset="0"/>
                          <a:cs typeface="Times New Roman" panose="02020603050405020304" pitchFamily="18" charset="0"/>
                        </a:rPr>
                        <a:t>21,9</a:t>
                      </a:r>
                    </a:p>
                  </a:txBody>
                  <a:tcPr marL="68580" marR="68580" marT="0" marB="0"/>
                </a:tc>
                <a:tc>
                  <a:txBody>
                    <a:bodyPr/>
                    <a:lstStyle/>
                    <a:p>
                      <a:pPr algn="ctr">
                        <a:lnSpc>
                          <a:spcPct val="115000"/>
                        </a:lnSpc>
                        <a:spcAft>
                          <a:spcPts val="0"/>
                        </a:spcAft>
                      </a:pPr>
                      <a:r>
                        <a:rPr lang="tr-TR" sz="1600" dirty="0">
                          <a:effectLst/>
                          <a:latin typeface="Calibri" panose="020F0502020204030204" pitchFamily="34" charset="0"/>
                          <a:ea typeface="Calibri" panose="020F0502020204030204" pitchFamily="34" charset="0"/>
                          <a:cs typeface="Times New Roman" panose="02020603050405020304" pitchFamily="18" charset="0"/>
                        </a:rPr>
                        <a:t>30,4</a:t>
                      </a:r>
                    </a:p>
                  </a:txBody>
                  <a:tcPr marL="68580" marR="68580" marT="0" marB="0"/>
                </a:tc>
                <a:extLst>
                  <a:ext uri="{0D108BD9-81ED-4DB2-BD59-A6C34878D82A}">
                    <a16:rowId xmlns:a16="http://schemas.microsoft.com/office/drawing/2014/main" val="1420289176"/>
                  </a:ext>
                </a:extLst>
              </a:tr>
              <a:tr h="318980">
                <a:tc>
                  <a:txBody>
                    <a:bodyPr/>
                    <a:lstStyle/>
                    <a:p>
                      <a:pPr algn="l">
                        <a:lnSpc>
                          <a:spcPct val="115000"/>
                        </a:lnSpc>
                        <a:spcAft>
                          <a:spcPts val="0"/>
                        </a:spcAft>
                      </a:pPr>
                      <a:r>
                        <a:rPr lang="tr-TR" sz="1600" dirty="0">
                          <a:effectLst/>
                        </a:rPr>
                        <a:t>Sanayi Ort. Güm. Ver.% </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tr-TR" sz="1600" dirty="0">
                          <a:effectLst/>
                          <a:latin typeface="Calibri" panose="020F0502020204030204" pitchFamily="34" charset="0"/>
                          <a:ea typeface="Calibri" panose="020F0502020204030204" pitchFamily="34" charset="0"/>
                          <a:cs typeface="Times New Roman" panose="02020603050405020304" pitchFamily="18" charset="0"/>
                        </a:rPr>
                        <a:t>1,3</a:t>
                      </a:r>
                    </a:p>
                  </a:txBody>
                  <a:tcPr marL="68580" marR="68580" marT="0" marB="0"/>
                </a:tc>
                <a:tc>
                  <a:txBody>
                    <a:bodyPr/>
                    <a:lstStyle/>
                    <a:p>
                      <a:pPr algn="ctr">
                        <a:lnSpc>
                          <a:spcPct val="115000"/>
                        </a:lnSpc>
                        <a:spcAft>
                          <a:spcPts val="0"/>
                        </a:spcAft>
                      </a:pPr>
                      <a:r>
                        <a:rPr lang="tr-TR" sz="1600" dirty="0">
                          <a:effectLst/>
                          <a:latin typeface="Calibri" panose="020F0502020204030204" pitchFamily="34" charset="0"/>
                          <a:ea typeface="Calibri" panose="020F0502020204030204" pitchFamily="34" charset="0"/>
                          <a:cs typeface="Times New Roman" panose="02020603050405020304" pitchFamily="18" charset="0"/>
                        </a:rPr>
                        <a:t>0,5</a:t>
                      </a:r>
                    </a:p>
                  </a:txBody>
                  <a:tcPr marL="68580" marR="68580" marT="0" marB="0"/>
                </a:tc>
                <a:tc>
                  <a:txBody>
                    <a:bodyPr/>
                    <a:lstStyle/>
                    <a:p>
                      <a:pPr algn="ctr">
                        <a:lnSpc>
                          <a:spcPct val="115000"/>
                        </a:lnSpc>
                        <a:spcAft>
                          <a:spcPts val="0"/>
                        </a:spcAft>
                      </a:pPr>
                      <a:r>
                        <a:rPr lang="tr-TR" sz="1600" dirty="0">
                          <a:effectLst/>
                          <a:latin typeface="Calibri" panose="020F0502020204030204" pitchFamily="34" charset="0"/>
                          <a:ea typeface="Calibri" panose="020F0502020204030204" pitchFamily="34" charset="0"/>
                          <a:cs typeface="Times New Roman" panose="02020603050405020304" pitchFamily="18" charset="0"/>
                        </a:rPr>
                        <a:t>0,1</a:t>
                      </a:r>
                    </a:p>
                  </a:txBody>
                  <a:tcPr marL="68580" marR="68580" marT="0" marB="0"/>
                </a:tc>
                <a:tc>
                  <a:txBody>
                    <a:bodyPr/>
                    <a:lstStyle/>
                    <a:p>
                      <a:pPr algn="ctr">
                        <a:lnSpc>
                          <a:spcPct val="115000"/>
                        </a:lnSpc>
                        <a:spcAft>
                          <a:spcPts val="0"/>
                        </a:spcAft>
                      </a:pPr>
                      <a:r>
                        <a:rPr lang="tr-TR" sz="1600" dirty="0">
                          <a:effectLst/>
                          <a:latin typeface="Calibri" panose="020F0502020204030204" pitchFamily="34" charset="0"/>
                          <a:ea typeface="Calibri" panose="020F0502020204030204" pitchFamily="34" charset="0"/>
                          <a:cs typeface="Times New Roman" panose="02020603050405020304" pitchFamily="18" charset="0"/>
                        </a:rPr>
                        <a:t>1,3</a:t>
                      </a:r>
                    </a:p>
                  </a:txBody>
                  <a:tcPr marL="68580" marR="68580" marT="0" marB="0"/>
                </a:tc>
                <a:extLst>
                  <a:ext uri="{0D108BD9-81ED-4DB2-BD59-A6C34878D82A}">
                    <a16:rowId xmlns:a16="http://schemas.microsoft.com/office/drawing/2014/main" val="3221623899"/>
                  </a:ext>
                </a:extLst>
              </a:tr>
              <a:tr h="246864">
                <a:tc>
                  <a:txBody>
                    <a:bodyPr/>
                    <a:lstStyle/>
                    <a:p>
                      <a:pPr algn="l">
                        <a:lnSpc>
                          <a:spcPct val="115000"/>
                        </a:lnSpc>
                        <a:spcAft>
                          <a:spcPts val="0"/>
                        </a:spcAft>
                      </a:pPr>
                      <a:r>
                        <a:rPr lang="tr-TR" sz="1600" dirty="0">
                          <a:effectLst/>
                        </a:rPr>
                        <a:t>İhracat, Milyar $ </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tr-TR" sz="1600" dirty="0">
                          <a:effectLst/>
                          <a:latin typeface="Calibri" panose="020F0502020204030204" pitchFamily="34" charset="0"/>
                          <a:ea typeface="Calibri" panose="020F0502020204030204" pitchFamily="34" charset="0"/>
                          <a:cs typeface="Times New Roman" panose="02020603050405020304" pitchFamily="18" charset="0"/>
                        </a:rPr>
                        <a:t>319,3</a:t>
                      </a:r>
                    </a:p>
                  </a:txBody>
                  <a:tcPr marL="68580" marR="68580" marT="0" marB="0"/>
                </a:tc>
                <a:tc>
                  <a:txBody>
                    <a:bodyPr/>
                    <a:lstStyle/>
                    <a:p>
                      <a:pPr algn="ctr">
                        <a:lnSpc>
                          <a:spcPct val="115000"/>
                        </a:lnSpc>
                        <a:spcAft>
                          <a:spcPts val="0"/>
                        </a:spcAft>
                      </a:pPr>
                      <a:r>
                        <a:rPr lang="tr-TR" sz="1600" dirty="0">
                          <a:effectLst/>
                          <a:latin typeface="Calibri" panose="020F0502020204030204" pitchFamily="34" charset="0"/>
                          <a:ea typeface="Calibri" panose="020F0502020204030204" pitchFamily="34" charset="0"/>
                          <a:cs typeface="Times New Roman" panose="02020603050405020304" pitchFamily="18" charset="0"/>
                        </a:rPr>
                        <a:t>84,4</a:t>
                      </a:r>
                    </a:p>
                  </a:txBody>
                  <a:tcPr marL="68580" marR="68580" marT="0" marB="0"/>
                </a:tc>
                <a:tc>
                  <a:txBody>
                    <a:bodyPr/>
                    <a:lstStyle/>
                    <a:p>
                      <a:pPr algn="ctr">
                        <a:lnSpc>
                          <a:spcPct val="115000"/>
                        </a:lnSpc>
                        <a:spcAft>
                          <a:spcPts val="0"/>
                        </a:spcAft>
                      </a:pPr>
                      <a:r>
                        <a:rPr lang="tr-TR" sz="1600" dirty="0">
                          <a:effectLst/>
                          <a:latin typeface="Calibri" panose="020F0502020204030204" pitchFamily="34" charset="0"/>
                          <a:ea typeface="Calibri" panose="020F0502020204030204" pitchFamily="34" charset="0"/>
                          <a:cs typeface="Times New Roman" panose="02020603050405020304" pitchFamily="18" charset="0"/>
                        </a:rPr>
                        <a:t>4,6</a:t>
                      </a:r>
                    </a:p>
                  </a:txBody>
                  <a:tcPr marL="68580" marR="68580" marT="0" marB="0"/>
                </a:tc>
                <a:tc>
                  <a:txBody>
                    <a:bodyPr/>
                    <a:lstStyle/>
                    <a:p>
                      <a:pPr algn="ctr">
                        <a:lnSpc>
                          <a:spcPct val="115000"/>
                        </a:lnSpc>
                        <a:spcAft>
                          <a:spcPts val="0"/>
                        </a:spcAft>
                      </a:pPr>
                      <a:r>
                        <a:rPr lang="tr-TR" sz="1600" dirty="0">
                          <a:effectLst/>
                          <a:latin typeface="Calibri" panose="020F0502020204030204" pitchFamily="34" charset="0"/>
                          <a:ea typeface="Calibri" panose="020F0502020204030204" pitchFamily="34" charset="0"/>
                          <a:cs typeface="Times New Roman" panose="02020603050405020304" pitchFamily="18" charset="0"/>
                        </a:rPr>
                        <a:t>-</a:t>
                      </a:r>
                    </a:p>
                  </a:txBody>
                  <a:tcPr marL="68580" marR="68580" marT="0" marB="0"/>
                </a:tc>
                <a:extLst>
                  <a:ext uri="{0D108BD9-81ED-4DB2-BD59-A6C34878D82A}">
                    <a16:rowId xmlns:a16="http://schemas.microsoft.com/office/drawing/2014/main" val="2352150385"/>
                  </a:ext>
                </a:extLst>
              </a:tr>
              <a:tr h="246864">
                <a:tc>
                  <a:txBody>
                    <a:bodyPr/>
                    <a:lstStyle/>
                    <a:p>
                      <a:pPr algn="l">
                        <a:lnSpc>
                          <a:spcPct val="115000"/>
                        </a:lnSpc>
                        <a:spcAft>
                          <a:spcPts val="0"/>
                        </a:spcAft>
                      </a:pPr>
                      <a:r>
                        <a:rPr lang="tr-TR" sz="1600" dirty="0">
                          <a:effectLst/>
                        </a:rPr>
                        <a:t>İthalat, Milyar $ </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tr-TR" sz="1600" dirty="0">
                          <a:effectLst/>
                          <a:latin typeface="Calibri" panose="020F0502020204030204" pitchFamily="34" charset="0"/>
                          <a:ea typeface="Calibri" panose="020F0502020204030204" pitchFamily="34" charset="0"/>
                          <a:cs typeface="Times New Roman" panose="02020603050405020304" pitchFamily="18" charset="0"/>
                        </a:rPr>
                        <a:t>291,9</a:t>
                      </a:r>
                    </a:p>
                  </a:txBody>
                  <a:tcPr marL="68580" marR="68580" marT="0" marB="0"/>
                </a:tc>
                <a:tc>
                  <a:txBody>
                    <a:bodyPr/>
                    <a:lstStyle/>
                    <a:p>
                      <a:pPr algn="ctr">
                        <a:lnSpc>
                          <a:spcPct val="115000"/>
                        </a:lnSpc>
                        <a:spcAft>
                          <a:spcPts val="0"/>
                        </a:spcAft>
                      </a:pPr>
                      <a:r>
                        <a:rPr lang="tr-TR" sz="1600" dirty="0">
                          <a:effectLst/>
                          <a:latin typeface="Calibri" panose="020F0502020204030204" pitchFamily="34" charset="0"/>
                          <a:ea typeface="Calibri" panose="020F0502020204030204" pitchFamily="34" charset="0"/>
                          <a:cs typeface="Times New Roman" panose="02020603050405020304" pitchFamily="18" charset="0"/>
                        </a:rPr>
                        <a:t>80,4</a:t>
                      </a:r>
                    </a:p>
                  </a:txBody>
                  <a:tcPr marL="68580" marR="68580" marT="0" marB="0"/>
                </a:tc>
                <a:tc>
                  <a:txBody>
                    <a:bodyPr/>
                    <a:lstStyle/>
                    <a:p>
                      <a:pPr algn="ctr">
                        <a:lnSpc>
                          <a:spcPct val="115000"/>
                        </a:lnSpc>
                        <a:spcAft>
                          <a:spcPts val="0"/>
                        </a:spcAft>
                      </a:pPr>
                      <a:r>
                        <a:rPr lang="tr-TR" sz="1600" dirty="0">
                          <a:effectLst/>
                          <a:latin typeface="Calibri" panose="020F0502020204030204" pitchFamily="34" charset="0"/>
                          <a:ea typeface="Calibri" panose="020F0502020204030204" pitchFamily="34" charset="0"/>
                          <a:cs typeface="Times New Roman" panose="02020603050405020304" pitchFamily="18" charset="0"/>
                        </a:rPr>
                        <a:t>5,7</a:t>
                      </a:r>
                    </a:p>
                  </a:txBody>
                  <a:tcPr marL="68580" marR="68580" marT="0" marB="0"/>
                </a:tc>
                <a:tc>
                  <a:txBody>
                    <a:bodyPr/>
                    <a:lstStyle/>
                    <a:p>
                      <a:pPr algn="ctr">
                        <a:lnSpc>
                          <a:spcPct val="115000"/>
                        </a:lnSpc>
                        <a:spcAft>
                          <a:spcPts val="0"/>
                        </a:spcAft>
                      </a:pPr>
                      <a:r>
                        <a:rPr lang="tr-TR" sz="1600" dirty="0">
                          <a:effectLst/>
                          <a:latin typeface="Calibri" panose="020F0502020204030204" pitchFamily="34" charset="0"/>
                          <a:ea typeface="Calibri" panose="020F0502020204030204" pitchFamily="34" charset="0"/>
                          <a:cs typeface="Times New Roman" panose="02020603050405020304" pitchFamily="18" charset="0"/>
                        </a:rPr>
                        <a:t>-</a:t>
                      </a:r>
                    </a:p>
                  </a:txBody>
                  <a:tcPr marL="68580" marR="68580" marT="0" marB="0"/>
                </a:tc>
                <a:extLst>
                  <a:ext uri="{0D108BD9-81ED-4DB2-BD59-A6C34878D82A}">
                    <a16:rowId xmlns:a16="http://schemas.microsoft.com/office/drawing/2014/main" val="1946125718"/>
                  </a:ext>
                </a:extLst>
              </a:tr>
              <a:tr h="223555">
                <a:tc>
                  <a:txBody>
                    <a:bodyPr/>
                    <a:lstStyle/>
                    <a:p>
                      <a:pPr algn="l">
                        <a:lnSpc>
                          <a:spcPct val="115000"/>
                        </a:lnSpc>
                        <a:spcAft>
                          <a:spcPts val="0"/>
                        </a:spcAft>
                      </a:pPr>
                      <a:r>
                        <a:rPr lang="tr-TR" sz="1600" dirty="0">
                          <a:effectLst/>
                        </a:rPr>
                        <a:t>İhracatımız, $ </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tr-TR" sz="1600" dirty="0">
                          <a:effectLst/>
                          <a:latin typeface="Calibri" panose="020F0502020204030204" pitchFamily="34" charset="0"/>
                          <a:ea typeface="Calibri" panose="020F0502020204030204" pitchFamily="34" charset="0"/>
                          <a:cs typeface="Times New Roman" panose="02020603050405020304" pitchFamily="18" charset="0"/>
                        </a:rPr>
                        <a:t>1,3 milyar</a:t>
                      </a:r>
                    </a:p>
                  </a:txBody>
                  <a:tcPr marL="68580" marR="68580" marT="0" marB="0"/>
                </a:tc>
                <a:tc>
                  <a:txBody>
                    <a:bodyPr/>
                    <a:lstStyle/>
                    <a:p>
                      <a:pPr algn="ctr">
                        <a:lnSpc>
                          <a:spcPct val="115000"/>
                        </a:lnSpc>
                        <a:spcAft>
                          <a:spcPts val="0"/>
                        </a:spcAft>
                      </a:pPr>
                      <a:r>
                        <a:rPr lang="tr-TR" sz="1600" dirty="0">
                          <a:effectLst/>
                          <a:latin typeface="Calibri" panose="020F0502020204030204" pitchFamily="34" charset="0"/>
                          <a:ea typeface="Calibri" panose="020F0502020204030204" pitchFamily="34" charset="0"/>
                          <a:cs typeface="Times New Roman" panose="02020603050405020304" pitchFamily="18" charset="0"/>
                        </a:rPr>
                        <a:t>937 milyon</a:t>
                      </a:r>
                    </a:p>
                  </a:txBody>
                  <a:tcPr marL="68580" marR="68580" marT="0" marB="0"/>
                </a:tc>
                <a:tc>
                  <a:txBody>
                    <a:bodyPr/>
                    <a:lstStyle/>
                    <a:p>
                      <a:pPr algn="ctr">
                        <a:lnSpc>
                          <a:spcPct val="115000"/>
                        </a:lnSpc>
                        <a:spcAft>
                          <a:spcPts val="0"/>
                        </a:spcAft>
                      </a:pPr>
                      <a:r>
                        <a:rPr lang="tr-TR" sz="1600" dirty="0">
                          <a:effectLst/>
                          <a:latin typeface="Calibri" panose="020F0502020204030204" pitchFamily="34" charset="0"/>
                          <a:ea typeface="Calibri" panose="020F0502020204030204" pitchFamily="34" charset="0"/>
                          <a:cs typeface="Times New Roman" panose="02020603050405020304" pitchFamily="18" charset="0"/>
                        </a:rPr>
                        <a:t>30,4 milyon</a:t>
                      </a:r>
                    </a:p>
                  </a:txBody>
                  <a:tcPr marL="68580" marR="68580" marT="0" marB="0"/>
                </a:tc>
                <a:tc>
                  <a:txBody>
                    <a:bodyPr/>
                    <a:lstStyle/>
                    <a:p>
                      <a:pPr algn="ctr">
                        <a:lnSpc>
                          <a:spcPct val="115000"/>
                        </a:lnSpc>
                        <a:spcAft>
                          <a:spcPts val="0"/>
                        </a:spcAft>
                      </a:pPr>
                      <a:r>
                        <a:rPr lang="tr-TR" sz="1600" dirty="0">
                          <a:effectLst/>
                          <a:latin typeface="Calibri" panose="020F0502020204030204" pitchFamily="34" charset="0"/>
                          <a:ea typeface="Calibri" panose="020F0502020204030204" pitchFamily="34" charset="0"/>
                          <a:cs typeface="Times New Roman" panose="02020603050405020304" pitchFamily="18" charset="0"/>
                        </a:rPr>
                        <a:t>3,4 milyon</a:t>
                      </a:r>
                    </a:p>
                  </a:txBody>
                  <a:tcPr marL="68580" marR="68580" marT="0" marB="0"/>
                </a:tc>
                <a:extLst>
                  <a:ext uri="{0D108BD9-81ED-4DB2-BD59-A6C34878D82A}">
                    <a16:rowId xmlns:a16="http://schemas.microsoft.com/office/drawing/2014/main" val="2403472406"/>
                  </a:ext>
                </a:extLst>
              </a:tr>
              <a:tr h="246864">
                <a:tc>
                  <a:txBody>
                    <a:bodyPr/>
                    <a:lstStyle/>
                    <a:p>
                      <a:pPr algn="l">
                        <a:lnSpc>
                          <a:spcPct val="115000"/>
                        </a:lnSpc>
                        <a:spcAft>
                          <a:spcPts val="0"/>
                        </a:spcAft>
                      </a:pPr>
                      <a:r>
                        <a:rPr lang="tr-TR" sz="1600" dirty="0">
                          <a:effectLst/>
                        </a:rPr>
                        <a:t>İthalatımız, $ </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tr-TR" sz="1600" dirty="0">
                          <a:effectLst/>
                          <a:latin typeface="Calibri" panose="020F0502020204030204" pitchFamily="34" charset="0"/>
                          <a:ea typeface="Calibri" panose="020F0502020204030204" pitchFamily="34" charset="0"/>
                          <a:cs typeface="Times New Roman" panose="02020603050405020304" pitchFamily="18" charset="0"/>
                        </a:rPr>
                        <a:t>3,1 milyar</a:t>
                      </a:r>
                    </a:p>
                  </a:txBody>
                  <a:tcPr marL="68580" marR="68580" marT="0" marB="0"/>
                </a:tc>
                <a:tc>
                  <a:txBody>
                    <a:bodyPr/>
                    <a:lstStyle/>
                    <a:p>
                      <a:pPr algn="ctr">
                        <a:lnSpc>
                          <a:spcPct val="115000"/>
                        </a:lnSpc>
                        <a:spcAft>
                          <a:spcPts val="0"/>
                        </a:spcAft>
                      </a:pPr>
                      <a:r>
                        <a:rPr lang="tr-TR" sz="1600" dirty="0">
                          <a:effectLst/>
                          <a:latin typeface="Calibri" panose="020F0502020204030204" pitchFamily="34" charset="0"/>
                          <a:ea typeface="Calibri" panose="020F0502020204030204" pitchFamily="34" charset="0"/>
                          <a:cs typeface="Times New Roman" panose="02020603050405020304" pitchFamily="18" charset="0"/>
                        </a:rPr>
                        <a:t>1,8 milyar</a:t>
                      </a:r>
                    </a:p>
                  </a:txBody>
                  <a:tcPr marL="68580" marR="68580" marT="0" marB="0"/>
                </a:tc>
                <a:tc>
                  <a:txBody>
                    <a:bodyPr/>
                    <a:lstStyle/>
                    <a:p>
                      <a:pPr algn="ctr">
                        <a:lnSpc>
                          <a:spcPct val="115000"/>
                        </a:lnSpc>
                        <a:spcAft>
                          <a:spcPts val="0"/>
                        </a:spcAft>
                      </a:pPr>
                      <a:r>
                        <a:rPr lang="tr-TR" sz="1600" dirty="0">
                          <a:effectLst/>
                          <a:latin typeface="Calibri" panose="020F0502020204030204" pitchFamily="34" charset="0"/>
                          <a:ea typeface="Calibri" panose="020F0502020204030204" pitchFamily="34" charset="0"/>
                          <a:cs typeface="Times New Roman" panose="02020603050405020304" pitchFamily="18" charset="0"/>
                        </a:rPr>
                        <a:t>26,8 milyon</a:t>
                      </a:r>
                    </a:p>
                  </a:txBody>
                  <a:tcPr marL="68580" marR="68580" marT="0" marB="0"/>
                </a:tc>
                <a:tc>
                  <a:txBody>
                    <a:bodyPr/>
                    <a:lstStyle/>
                    <a:p>
                      <a:pPr algn="ctr">
                        <a:lnSpc>
                          <a:spcPct val="115000"/>
                        </a:lnSpc>
                        <a:spcAft>
                          <a:spcPts val="0"/>
                        </a:spcAft>
                      </a:pPr>
                      <a:r>
                        <a:rPr lang="tr-TR" sz="1600" dirty="0">
                          <a:effectLst/>
                          <a:latin typeface="Calibri" panose="020F0502020204030204" pitchFamily="34" charset="0"/>
                          <a:ea typeface="Calibri" panose="020F0502020204030204" pitchFamily="34" charset="0"/>
                          <a:cs typeface="Times New Roman" panose="02020603050405020304" pitchFamily="18" charset="0"/>
                        </a:rPr>
                        <a:t>3 milyon</a:t>
                      </a:r>
                    </a:p>
                  </a:txBody>
                  <a:tcPr marL="68580" marR="68580" marT="0" marB="0"/>
                </a:tc>
                <a:extLst>
                  <a:ext uri="{0D108BD9-81ED-4DB2-BD59-A6C34878D82A}">
                    <a16:rowId xmlns:a16="http://schemas.microsoft.com/office/drawing/2014/main" val="4245219402"/>
                  </a:ext>
                </a:extLst>
              </a:tr>
              <a:tr h="991819">
                <a:tc>
                  <a:txBody>
                    <a:bodyPr/>
                    <a:lstStyle/>
                    <a:p>
                      <a:pPr algn="l">
                        <a:lnSpc>
                          <a:spcPct val="115000"/>
                        </a:lnSpc>
                        <a:spcAft>
                          <a:spcPts val="0"/>
                        </a:spcAft>
                      </a:pPr>
                      <a:r>
                        <a:rPr lang="tr-TR" sz="1600" dirty="0">
                          <a:effectLst/>
                          <a:latin typeface="Calibri" panose="020F0502020204030204" pitchFamily="34" charset="0"/>
                          <a:ea typeface="Calibri" panose="020F0502020204030204" pitchFamily="34" charset="0"/>
                          <a:cs typeface="Times New Roman" panose="02020603050405020304" pitchFamily="18" charset="0"/>
                        </a:rPr>
                        <a:t>EFTA’nın Diğer Ülkelerle </a:t>
                      </a:r>
                      <a:r>
                        <a:rPr lang="tr-TR" sz="1600" dirty="0" err="1">
                          <a:effectLst/>
                          <a:latin typeface="Calibri" panose="020F0502020204030204" pitchFamily="34" charset="0"/>
                          <a:ea typeface="Calibri" panose="020F0502020204030204" pitchFamily="34" charset="0"/>
                          <a:cs typeface="Times New Roman" panose="02020603050405020304" pitchFamily="18" charset="0"/>
                        </a:rPr>
                        <a:t>STAları</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gridSpan="4">
                  <a:txBody>
                    <a:bodyPr/>
                    <a:lstStyle/>
                    <a:p>
                      <a:pPr marL="0" indent="0" algn="just">
                        <a:lnSpc>
                          <a:spcPct val="115000"/>
                        </a:lnSpc>
                        <a:spcAft>
                          <a:spcPts val="0"/>
                        </a:spcAft>
                        <a:buFont typeface="Arial" panose="020B0604020202020204" pitchFamily="34" charset="0"/>
                        <a:buNone/>
                      </a:pPr>
                      <a:r>
                        <a:rPr lang="tr-TR" sz="1600" dirty="0">
                          <a:effectLst/>
                        </a:rPr>
                        <a:t>Arnavutluk, Bosna Hersek, Gürcistan, </a:t>
                      </a:r>
                      <a:r>
                        <a:rPr lang="tr-TR" sz="1600" dirty="0" err="1">
                          <a:effectLst/>
                        </a:rPr>
                        <a:t>K.Makedonya</a:t>
                      </a:r>
                      <a:r>
                        <a:rPr lang="tr-TR" sz="1600" dirty="0">
                          <a:effectLst/>
                        </a:rPr>
                        <a:t>, Karadağ, Sırbistan, </a:t>
                      </a:r>
                      <a:r>
                        <a:rPr lang="tr-TR" sz="1600" b="1" u="sng" dirty="0">
                          <a:effectLst/>
                        </a:rPr>
                        <a:t>Türkiye</a:t>
                      </a:r>
                      <a:r>
                        <a:rPr lang="tr-TR" sz="1600" dirty="0">
                          <a:effectLst/>
                        </a:rPr>
                        <a:t>, Ukrayna, Mısır, KİK, İsrail, Ürdün, Lübnan, Fas, Filistin, SACU, Tunus, Kanada, Orta Amerika Ülkeleri, Şili, Kolombiya, Ekvator, Meksika, Peru, Hong Kong-Çin, Endonezya, G. Kore, Filipinler, Singapur</a:t>
                      </a:r>
                    </a:p>
                  </a:txBody>
                  <a:tcPr marL="68580" marR="68580" marT="0" marB="0"/>
                </a:tc>
                <a:tc hMerge="1">
                  <a:txBody>
                    <a:bodyPr/>
                    <a:lstStyle/>
                    <a:p>
                      <a:pPr marL="0" indent="0" algn="just">
                        <a:lnSpc>
                          <a:spcPct val="115000"/>
                        </a:lnSpc>
                        <a:spcAft>
                          <a:spcPts val="0"/>
                        </a:spcAft>
                        <a:buFont typeface="Arial" panose="020B0604020202020204" pitchFamily="34" charset="0"/>
                        <a:buNone/>
                      </a:pPr>
                      <a:endParaRPr lang="tr-TR" sz="1600" dirty="0">
                        <a:effectLst/>
                      </a:endParaRPr>
                    </a:p>
                  </a:txBody>
                  <a:tcPr marL="68580" marR="68580" marT="0" marB="0"/>
                </a:tc>
                <a:tc hMerge="1">
                  <a:txBody>
                    <a:bodyPr/>
                    <a:lstStyle/>
                    <a:p>
                      <a:pPr marL="0" indent="0" algn="just">
                        <a:lnSpc>
                          <a:spcPct val="115000"/>
                        </a:lnSpc>
                        <a:spcAft>
                          <a:spcPts val="0"/>
                        </a:spcAft>
                        <a:buFont typeface="Arial" panose="020B0604020202020204" pitchFamily="34" charset="0"/>
                        <a:buNone/>
                      </a:pPr>
                      <a:endParaRPr lang="tr-TR" sz="1600" dirty="0">
                        <a:effectLst/>
                      </a:endParaRPr>
                    </a:p>
                  </a:txBody>
                  <a:tcPr marL="68580" marR="68580" marT="0" marB="0"/>
                </a:tc>
                <a:tc hMerge="1">
                  <a:txBody>
                    <a:bodyPr/>
                    <a:lstStyle/>
                    <a:p>
                      <a:pPr marL="0" indent="0" algn="just">
                        <a:lnSpc>
                          <a:spcPct val="115000"/>
                        </a:lnSpc>
                        <a:spcAft>
                          <a:spcPts val="0"/>
                        </a:spcAft>
                        <a:buFont typeface="Arial" panose="020B0604020202020204" pitchFamily="34" charset="0"/>
                        <a:buNone/>
                      </a:pPr>
                      <a:endParaRPr lang="tr-TR" sz="1600" dirty="0">
                        <a:effectLst/>
                      </a:endParaRPr>
                    </a:p>
                  </a:txBody>
                  <a:tcPr marL="68580" marR="68580" marT="0" marB="0"/>
                </a:tc>
                <a:extLst>
                  <a:ext uri="{0D108BD9-81ED-4DB2-BD59-A6C34878D82A}">
                    <a16:rowId xmlns:a16="http://schemas.microsoft.com/office/drawing/2014/main" val="2611658314"/>
                  </a:ext>
                </a:extLst>
              </a:tr>
            </a:tbl>
          </a:graphicData>
        </a:graphic>
      </p:graphicFrame>
      <p:pic>
        <p:nvPicPr>
          <p:cNvPr id="4" name="Resim 3">
            <a:extLst>
              <a:ext uri="{FF2B5EF4-FFF2-40B4-BE49-F238E27FC236}">
                <a16:creationId xmlns:a16="http://schemas.microsoft.com/office/drawing/2014/main" id="{E979CD78-51BA-414D-A399-BDB1AF6957D7}"/>
              </a:ext>
            </a:extLst>
          </p:cNvPr>
          <p:cNvPicPr>
            <a:picLocks noChangeAspect="1"/>
          </p:cNvPicPr>
          <p:nvPr/>
        </p:nvPicPr>
        <p:blipFill>
          <a:blip r:embed="rId5"/>
          <a:stretch>
            <a:fillRect/>
          </a:stretch>
        </p:blipFill>
        <p:spPr>
          <a:xfrm>
            <a:off x="1835696" y="976747"/>
            <a:ext cx="989856" cy="659904"/>
          </a:xfrm>
          <a:prstGeom prst="rect">
            <a:avLst/>
          </a:prstGeom>
        </p:spPr>
      </p:pic>
    </p:spTree>
    <p:extLst>
      <p:ext uri="{BB962C8B-B14F-4D97-AF65-F5344CB8AC3E}">
        <p14:creationId xmlns:p14="http://schemas.microsoft.com/office/powerpoint/2010/main" val="18286012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ikdörtgen 4"/>
          <p:cNvSpPr/>
          <p:nvPr/>
        </p:nvSpPr>
        <p:spPr>
          <a:xfrm>
            <a:off x="12871" y="717826"/>
            <a:ext cx="9144001" cy="49212"/>
          </a:xfrm>
          <a:prstGeom prst="rect">
            <a:avLst/>
          </a:prstGeom>
        </p:spPr>
        <p:style>
          <a:lnRef idx="1">
            <a:schemeClr val="accent2"/>
          </a:lnRef>
          <a:fillRef idx="3">
            <a:schemeClr val="accent2"/>
          </a:fillRef>
          <a:effectRef idx="2">
            <a:schemeClr val="accent2"/>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tr-TR" sz="1800" b="0" i="0" u="none" strike="noStrike" kern="1200" cap="none" spc="0" normalizeH="0" baseline="0" noProof="0">
              <a:ln>
                <a:noFill/>
              </a:ln>
              <a:solidFill>
                <a:prstClr val="white"/>
              </a:solidFill>
              <a:effectLst/>
              <a:uLnTx/>
              <a:uFillTx/>
              <a:latin typeface="Calibri"/>
              <a:ea typeface="+mn-ea"/>
              <a:cs typeface="+mn-cs"/>
            </a:endParaRPr>
          </a:p>
        </p:txBody>
      </p:sp>
      <p:sp>
        <p:nvSpPr>
          <p:cNvPr id="6" name="Dikdörtgen 5"/>
          <p:cNvSpPr/>
          <p:nvPr/>
        </p:nvSpPr>
        <p:spPr>
          <a:xfrm>
            <a:off x="-1826" y="6524625"/>
            <a:ext cx="9144001" cy="333375"/>
          </a:xfrm>
          <a:prstGeom prst="rect">
            <a:avLst/>
          </a:prstGeom>
        </p:spPr>
        <p:style>
          <a:lnRef idx="1">
            <a:schemeClr val="accent2"/>
          </a:lnRef>
          <a:fillRef idx="3">
            <a:schemeClr val="accent2"/>
          </a:fillRef>
          <a:effectRef idx="2">
            <a:schemeClr val="accent2"/>
          </a:effectRef>
          <a:fontRef idx="minor">
            <a:schemeClr val="lt1"/>
          </a:fontRef>
        </p:style>
        <p:txBody>
          <a:bodyPr anchor="ct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tr-TR" sz="1800" b="0" i="0" u="none" strike="noStrike" kern="1200" cap="none" spc="0" normalizeH="0" baseline="0" noProof="0" dirty="0">
              <a:ln>
                <a:noFill/>
              </a:ln>
              <a:solidFill>
                <a:prstClr val="white"/>
              </a:solidFill>
              <a:effectLst/>
              <a:uLnTx/>
              <a:uFillTx/>
              <a:latin typeface="Calibri"/>
              <a:ea typeface="+mn-ea"/>
              <a:cs typeface="+mn-cs"/>
            </a:endParaRPr>
          </a:p>
        </p:txBody>
      </p:sp>
      <p:sp>
        <p:nvSpPr>
          <p:cNvPr id="9" name="Slayt Numarası Yer Tutucusu 1"/>
          <p:cNvSpPr txBox="1">
            <a:spLocks/>
          </p:cNvSpPr>
          <p:nvPr/>
        </p:nvSpPr>
        <p:spPr>
          <a:xfrm>
            <a:off x="3649216" y="6524625"/>
            <a:ext cx="2133600" cy="313010"/>
          </a:xfrm>
          <a:prstGeom prst="rect">
            <a:avLst/>
          </a:prstGeom>
        </p:spPr>
        <p:txBody>
          <a:bodyPr vert="horz" wrap="square" lIns="91440" tIns="45720" rIns="91440" bIns="45720" numCol="1" anchor="ctr" anchorCtr="0" compatLnSpc="1">
            <a:prstTxWarp prst="textNoShape">
              <a:avLst/>
            </a:prstTxWarp>
          </a:bodyPr>
          <a:lstStyle>
            <a:defPPr>
              <a:defRPr lang="tr-TR"/>
            </a:defPPr>
            <a:lvl1pPr algn="r" rtl="0" eaLnBrk="1" fontAlgn="base" hangingPunct="1">
              <a:spcBef>
                <a:spcPct val="0"/>
              </a:spcBef>
              <a:spcAft>
                <a:spcPct val="0"/>
              </a:spcAft>
              <a:defRPr sz="1400" b="1" kern="1200">
                <a:solidFill>
                  <a:schemeClr val="bg1"/>
                </a:solidFill>
                <a:latin typeface="Calibri" panose="020F050202020403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tr-TR" altLang="tr-TR" sz="1400" b="1" i="0" u="none" strike="noStrike" kern="1200" cap="none" spc="0" normalizeH="0" baseline="0" noProof="0" dirty="0">
                <a:ln>
                  <a:noFill/>
                </a:ln>
                <a:solidFill>
                  <a:prstClr val="white"/>
                </a:solidFill>
                <a:effectLst/>
                <a:uLnTx/>
                <a:uFillTx/>
                <a:latin typeface="Calibri" panose="020F0502020204030204" pitchFamily="34" charset="0"/>
                <a:ea typeface="+mn-ea"/>
                <a:cs typeface="Arial" panose="020B0604020202020204" pitchFamily="34" charset="0"/>
              </a:rPr>
              <a:t>www.ticaret.gov.tr</a:t>
            </a:r>
          </a:p>
        </p:txBody>
      </p:sp>
      <p:sp>
        <p:nvSpPr>
          <p:cNvPr id="3" name="Dikdörtgen 2"/>
          <p:cNvSpPr/>
          <p:nvPr/>
        </p:nvSpPr>
        <p:spPr>
          <a:xfrm>
            <a:off x="3835509" y="6179552"/>
            <a:ext cx="237566" cy="369332"/>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tr-TR" sz="1800" b="1" i="0" u="none" strike="noStrike" kern="0" cap="none" spc="0" normalizeH="0" baseline="0" noProof="0" dirty="0">
                <a:ln>
                  <a:noFill/>
                </a:ln>
                <a:solidFill>
                  <a:srgbClr val="BDE0FB">
                    <a:lumMod val="25000"/>
                  </a:srgbClr>
                </a:solidFill>
                <a:effectLst/>
                <a:uLnTx/>
                <a:uFillTx/>
                <a:latin typeface="Calibri" panose="020F0502020204030204" pitchFamily="34" charset="0"/>
                <a:ea typeface="+mn-ea"/>
                <a:cs typeface="Arial" panose="020B0604020202020204" pitchFamily="34" charset="0"/>
              </a:rPr>
              <a:t> </a:t>
            </a:r>
          </a:p>
        </p:txBody>
      </p:sp>
      <p:pic>
        <p:nvPicPr>
          <p:cNvPr id="12" name="Resim 11"/>
          <p:cNvPicPr>
            <a:picLocks noChangeAspect="1"/>
          </p:cNvPicPr>
          <p:nvPr/>
        </p:nvPicPr>
        <p:blipFill rotWithShape="1">
          <a:blip r:embed="rId3"/>
          <a:srcRect l="2423" r="58165" b="3423"/>
          <a:stretch/>
        </p:blipFill>
        <p:spPr>
          <a:xfrm>
            <a:off x="35497" y="30294"/>
            <a:ext cx="792088" cy="701955"/>
          </a:xfrm>
          <a:prstGeom prst="ellipse">
            <a:avLst/>
          </a:prstGeom>
          <a:ln w="63500" cap="rnd">
            <a:solidFill>
              <a:srgbClr val="C00000"/>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pic>
        <p:nvPicPr>
          <p:cNvPr id="1026" name="A0FB66C5-6C49-479B-9C97-662F9C33F2B2" descr="image1.jpe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35497"/>
            <a:ext cx="894335" cy="8943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Text Box 3"/>
          <p:cNvSpPr txBox="1">
            <a:spLocks noChangeArrowheads="1"/>
          </p:cNvSpPr>
          <p:nvPr/>
        </p:nvSpPr>
        <p:spPr bwMode="auto">
          <a:xfrm>
            <a:off x="3490149" y="895772"/>
            <a:ext cx="4074669" cy="1081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lvl="0" eaLnBrk="1" hangingPunct="1">
              <a:defRPr/>
            </a:pPr>
            <a:r>
              <a:rPr kumimoji="0" lang="tr-TR" altLang="tr-TR" sz="2400" b="1" i="0" u="sng" strike="noStrike" kern="1200" cap="none" spc="0" normalizeH="0" baseline="0" noProof="0" dirty="0">
                <a:ln>
                  <a:noFill/>
                </a:ln>
                <a:solidFill>
                  <a:prstClr val="black"/>
                </a:solidFill>
                <a:effectLst/>
                <a:uLnTx/>
                <a:uFillTx/>
                <a:latin typeface="Arial" pitchFamily="34" charset="0"/>
                <a:ea typeface="+mn-ea"/>
                <a:cs typeface="Arial" pitchFamily="34" charset="0"/>
              </a:rPr>
              <a:t>DIŞ TİCARET (</a:t>
            </a:r>
            <a:r>
              <a:rPr kumimoji="0" lang="tr-TR" altLang="tr-TR" sz="2400" b="1" i="0" u="sng" strike="noStrike" kern="1200" cap="none" spc="0" normalizeH="0" baseline="0" noProof="0" dirty="0">
                <a:ln>
                  <a:noFill/>
                </a:ln>
                <a:solidFill>
                  <a:prstClr val="black"/>
                </a:solidFill>
                <a:effectLst/>
                <a:uLnTx/>
                <a:uFillTx/>
              </a:rPr>
              <a:t>milyar </a:t>
            </a:r>
            <a:r>
              <a:rPr lang="tr-TR" sz="2400" b="1" u="sng" dirty="0"/>
              <a:t>$)</a:t>
            </a:r>
            <a:endParaRPr kumimoji="0" lang="tr-TR" altLang="tr-TR" sz="2400" b="1" i="0" u="sng" strike="noStrike" kern="1200" cap="none" spc="0" normalizeH="0" baseline="0" noProof="0" dirty="0">
              <a:ln>
                <a:noFill/>
              </a:ln>
              <a:solidFill>
                <a:prstClr val="black"/>
              </a:solidFill>
              <a:effectLst/>
              <a:uLnTx/>
              <a:uFillTx/>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tr-TR" altLang="tr-TR" sz="2800" b="1" i="0" u="none" strike="noStrike" kern="1200" cap="none" spc="0" normalizeH="0" baseline="0" noProof="0" dirty="0">
                <a:ln>
                  <a:noFill/>
                </a:ln>
                <a:solidFill>
                  <a:prstClr val="black"/>
                </a:solidFill>
                <a:effectLst/>
                <a:uLnTx/>
                <a:uFillTx/>
                <a:latin typeface="Arial" pitchFamily="34" charset="0"/>
                <a:ea typeface="+mn-ea"/>
                <a:cs typeface="Arial" pitchFamily="34" charset="0"/>
              </a:rPr>
              <a:t> </a:t>
            </a:r>
            <a:endParaRPr kumimoji="0" lang="en-GB" altLang="tr-TR" sz="2800" b="1"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p:txBody>
      </p:sp>
      <p:sp>
        <p:nvSpPr>
          <p:cNvPr id="14" name="Rectangle 3"/>
          <p:cNvSpPr>
            <a:spLocks noChangeArrowheads="1"/>
          </p:cNvSpPr>
          <p:nvPr/>
        </p:nvSpPr>
        <p:spPr bwMode="auto">
          <a:xfrm>
            <a:off x="431541" y="1939205"/>
            <a:ext cx="7812087" cy="48984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68288" indent="-268288"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marL="0" marR="0" lvl="0" indent="0" algn="just" defTabSz="914400" rtl="0" eaLnBrk="1" fontAlgn="base" latinLnBrk="0" hangingPunct="1">
              <a:lnSpc>
                <a:spcPct val="90000"/>
              </a:lnSpc>
              <a:spcBef>
                <a:spcPct val="0"/>
              </a:spcBef>
              <a:spcAft>
                <a:spcPct val="0"/>
              </a:spcAft>
              <a:buClr>
                <a:srgbClr val="1F497D"/>
              </a:buClr>
              <a:buSzPct val="100000"/>
              <a:buFontTx/>
              <a:buNone/>
              <a:tabLst/>
              <a:defRPr/>
            </a:pPr>
            <a:endParaRPr kumimoji="0" lang="tr-TR" altLang="tr-TR" sz="2000" b="1" i="0" u="sng" strike="noStrike" kern="1200" cap="none" spc="0" normalizeH="0" baseline="0" noProof="0" dirty="0">
              <a:ln>
                <a:noFill/>
              </a:ln>
              <a:solidFill>
                <a:prstClr val="black"/>
              </a:solidFill>
              <a:effectLst/>
              <a:uLnTx/>
              <a:uFillTx/>
              <a:latin typeface="Arial" pitchFamily="34" charset="0"/>
              <a:ea typeface="+mn-ea"/>
              <a:cs typeface="Arial" pitchFamily="34" charset="0"/>
            </a:endParaRPr>
          </a:p>
          <a:p>
            <a:pPr marL="268288" marR="0" lvl="0" indent="-268288" algn="just" defTabSz="914400" rtl="0" eaLnBrk="1" fontAlgn="base" latinLnBrk="0" hangingPunct="1">
              <a:lnSpc>
                <a:spcPct val="90000"/>
              </a:lnSpc>
              <a:spcBef>
                <a:spcPct val="0"/>
              </a:spcBef>
              <a:spcAft>
                <a:spcPct val="0"/>
              </a:spcAft>
              <a:buClr>
                <a:srgbClr val="1F497D"/>
              </a:buClr>
              <a:buSzPct val="100000"/>
              <a:buFont typeface="Wingdings" pitchFamily="2" charset="2"/>
              <a:buChar char="§"/>
              <a:tabLst/>
              <a:defRPr/>
            </a:pPr>
            <a:endParaRPr kumimoji="0" lang="tr-TR" altLang="tr-TR" sz="1600" b="0"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a:p>
            <a:pPr marL="457200" marR="0" lvl="1" indent="0" algn="just" defTabSz="914400" rtl="0" eaLnBrk="1" fontAlgn="base" latinLnBrk="0" hangingPunct="1">
              <a:lnSpc>
                <a:spcPct val="90000"/>
              </a:lnSpc>
              <a:spcBef>
                <a:spcPct val="0"/>
              </a:spcBef>
              <a:spcAft>
                <a:spcPct val="0"/>
              </a:spcAft>
              <a:buClr>
                <a:srgbClr val="1F497D"/>
              </a:buClr>
              <a:buSzPct val="100000"/>
              <a:buFontTx/>
              <a:buNone/>
              <a:tabLst/>
              <a:defRPr/>
            </a:pPr>
            <a:endParaRPr kumimoji="0" lang="tr-TR" altLang="tr-TR" sz="1600" b="1" i="0" u="sng" strike="noStrike" kern="1200" cap="none" spc="0" normalizeH="0" baseline="0" noProof="0" dirty="0">
              <a:ln>
                <a:noFill/>
              </a:ln>
              <a:solidFill>
                <a:prstClr val="black"/>
              </a:solidFill>
              <a:effectLst/>
              <a:uLnTx/>
              <a:uFillTx/>
              <a:latin typeface="Arial" pitchFamily="34" charset="0"/>
              <a:ea typeface="+mn-ea"/>
              <a:cs typeface="Arial" pitchFamily="34" charset="0"/>
            </a:endParaRPr>
          </a:p>
          <a:p>
            <a:pPr marL="268288" marR="0" lvl="0" indent="-268288" algn="just" defTabSz="914400" rtl="0" eaLnBrk="1" fontAlgn="base" latinLnBrk="0" hangingPunct="1">
              <a:lnSpc>
                <a:spcPct val="90000"/>
              </a:lnSpc>
              <a:spcBef>
                <a:spcPct val="0"/>
              </a:spcBef>
              <a:spcAft>
                <a:spcPct val="0"/>
              </a:spcAft>
              <a:buClr>
                <a:prstClr val="black"/>
              </a:buClr>
              <a:buSzPct val="75000"/>
              <a:buFont typeface="Wingdings" pitchFamily="2" charset="2"/>
              <a:buChar char="§"/>
              <a:tabLst/>
              <a:defRPr/>
            </a:pPr>
            <a:endParaRPr kumimoji="0" lang="tr-TR" altLang="tr-TR" sz="2000" b="0"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p:txBody>
      </p:sp>
      <p:sp>
        <p:nvSpPr>
          <p:cNvPr id="11" name="Rectangle 3"/>
          <p:cNvSpPr txBox="1">
            <a:spLocks noChangeArrowheads="1"/>
          </p:cNvSpPr>
          <p:nvPr/>
        </p:nvSpPr>
        <p:spPr bwMode="auto">
          <a:xfrm>
            <a:off x="-1826" y="1864616"/>
            <a:ext cx="8785101" cy="5064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342900" marR="0" lvl="0" indent="-342900" algn="l" defTabSz="914400" rtl="0" eaLnBrk="1" fontAlgn="base" latinLnBrk="0" hangingPunct="1">
              <a:lnSpc>
                <a:spcPct val="100000"/>
              </a:lnSpc>
              <a:spcBef>
                <a:spcPct val="20000"/>
              </a:spcBef>
              <a:spcAft>
                <a:spcPct val="0"/>
              </a:spcAft>
              <a:buClrTx/>
              <a:buSzTx/>
              <a:buFont typeface="Wingdings" pitchFamily="2" charset="2"/>
              <a:buNone/>
              <a:tabLst>
                <a:tab pos="7350125" algn="l"/>
                <a:tab pos="8158163" algn="l"/>
              </a:tabLst>
              <a:defRPr/>
            </a:pPr>
            <a:r>
              <a:rPr kumimoji="0" lang="tr-TR" altLang="tr-TR" sz="3200" b="1" i="0" u="none" strike="noStrike" kern="1200" cap="none" spc="0" normalizeH="0" baseline="0" noProof="0" dirty="0">
                <a:ln>
                  <a:noFill/>
                </a:ln>
                <a:solidFill>
                  <a:prstClr val="black"/>
                </a:solidFill>
                <a:effectLst/>
                <a:uLnTx/>
                <a:uFillTx/>
                <a:latin typeface="Calibri"/>
                <a:ea typeface="+mn-ea"/>
                <a:cs typeface="+mn-cs"/>
              </a:rPr>
              <a:t>   	</a:t>
            </a:r>
            <a:endParaRPr kumimoji="0" lang="tr-TR" altLang="tr-TR" sz="3200" b="0" i="0" u="none" strike="noStrike" kern="1200" cap="none" spc="0" normalizeH="0" baseline="0" noProof="0" dirty="0">
              <a:ln>
                <a:noFill/>
              </a:ln>
              <a:solidFill>
                <a:prstClr val="black"/>
              </a:solidFill>
              <a:effectLst/>
              <a:uLnTx/>
              <a:uFillTx/>
              <a:latin typeface="Calibri"/>
              <a:ea typeface="+mn-ea"/>
              <a:cs typeface="+mn-cs"/>
            </a:endParaRPr>
          </a:p>
          <a:p>
            <a:pPr marL="742950" marR="0" lvl="1" indent="-285750" algn="l" defTabSz="914400" rtl="0" eaLnBrk="1" fontAlgn="base" latinLnBrk="0" hangingPunct="1">
              <a:lnSpc>
                <a:spcPct val="100000"/>
              </a:lnSpc>
              <a:spcBef>
                <a:spcPct val="20000"/>
              </a:spcBef>
              <a:spcAft>
                <a:spcPct val="0"/>
              </a:spcAft>
              <a:buClr>
                <a:prstClr val="black"/>
              </a:buClr>
              <a:buSzPct val="75000"/>
              <a:buFont typeface="Wingdings" pitchFamily="2" charset="2"/>
              <a:buNone/>
              <a:tabLst>
                <a:tab pos="7350125" algn="l"/>
                <a:tab pos="8158163" algn="l"/>
              </a:tabLst>
              <a:defRPr/>
            </a:pPr>
            <a:r>
              <a:rPr kumimoji="0" lang="tr-TR" altLang="tr-TR" sz="2000" b="0" i="0" u="none" strike="noStrike" kern="1200" cap="none" spc="0" normalizeH="0" baseline="0" noProof="0" dirty="0">
                <a:ln>
                  <a:noFill/>
                </a:ln>
                <a:solidFill>
                  <a:prstClr val="black"/>
                </a:solidFill>
                <a:effectLst/>
                <a:uLnTx/>
                <a:uFillTx/>
                <a:latin typeface="Calibri"/>
                <a:ea typeface="+mn-ea"/>
                <a:cs typeface="+mn-cs"/>
              </a:rPr>
              <a:t>	</a:t>
            </a:r>
            <a:endParaRPr kumimoji="0" lang="tr-TR" altLang="tr-TR" sz="2800" b="0" i="0" u="none" strike="noStrike" kern="1200" cap="none" spc="0" normalizeH="0" baseline="0" noProof="0" dirty="0">
              <a:ln>
                <a:noFill/>
              </a:ln>
              <a:solidFill>
                <a:prstClr val="black"/>
              </a:solidFill>
              <a:effectLst/>
              <a:uLnTx/>
              <a:uFillTx/>
              <a:latin typeface="Calibri"/>
              <a:ea typeface="+mn-ea"/>
              <a:cs typeface="+mn-cs"/>
            </a:endParaRPr>
          </a:p>
          <a:p>
            <a:pPr marL="742950" marR="0" lvl="1" indent="-285750" algn="l" defTabSz="914400" rtl="0" eaLnBrk="1" fontAlgn="base" latinLnBrk="0" hangingPunct="1">
              <a:lnSpc>
                <a:spcPct val="100000"/>
              </a:lnSpc>
              <a:spcBef>
                <a:spcPct val="20000"/>
              </a:spcBef>
              <a:spcAft>
                <a:spcPct val="0"/>
              </a:spcAft>
              <a:buClr>
                <a:srgbClr val="EEECE1"/>
              </a:buClr>
              <a:buSzPct val="75000"/>
              <a:buFont typeface="Wingdings" pitchFamily="2" charset="2"/>
              <a:buChar char="n"/>
              <a:tabLst>
                <a:tab pos="7350125" algn="l"/>
                <a:tab pos="8158163" algn="l"/>
              </a:tabLst>
              <a:defRPr/>
            </a:pPr>
            <a:endParaRPr kumimoji="0" lang="tr-TR" altLang="tr-TR" sz="2000" b="0" i="0" u="none" strike="noStrike" kern="1200" cap="none" spc="0" normalizeH="0" baseline="0" noProof="0" dirty="0">
              <a:ln>
                <a:noFill/>
              </a:ln>
              <a:solidFill>
                <a:prstClr val="black"/>
              </a:solidFill>
              <a:effectLst/>
              <a:uLnTx/>
              <a:uFillTx/>
              <a:latin typeface="Calibri"/>
              <a:ea typeface="+mn-ea"/>
              <a:cs typeface="+mn-cs"/>
            </a:endParaRPr>
          </a:p>
        </p:txBody>
      </p:sp>
      <p:graphicFrame>
        <p:nvGraphicFramePr>
          <p:cNvPr id="10" name="Grafik 9">
            <a:extLst>
              <a:ext uri="{FF2B5EF4-FFF2-40B4-BE49-F238E27FC236}">
                <a16:creationId xmlns:a16="http://schemas.microsoft.com/office/drawing/2014/main" id="{0D0A8BA4-2F9E-4711-9D2C-093D03700A76}"/>
              </a:ext>
            </a:extLst>
          </p:cNvPr>
          <p:cNvGraphicFramePr/>
          <p:nvPr>
            <p:extLst>
              <p:ext uri="{D42A27DB-BD31-4B8C-83A1-F6EECF244321}">
                <p14:modId xmlns:p14="http://schemas.microsoft.com/office/powerpoint/2010/main" val="2308302760"/>
              </p:ext>
            </p:extLst>
          </p:nvPr>
        </p:nvGraphicFramePr>
        <p:xfrm>
          <a:off x="1258139" y="1929785"/>
          <a:ext cx="6944062" cy="3940639"/>
        </p:xfrm>
        <a:graphic>
          <a:graphicData uri="http://schemas.openxmlformats.org/drawingml/2006/chart">
            <c:chart xmlns:c="http://schemas.openxmlformats.org/drawingml/2006/chart" xmlns:r="http://schemas.openxmlformats.org/officeDocument/2006/relationships" r:id="rId5"/>
          </a:graphicData>
        </a:graphic>
      </p:graphicFrame>
      <p:pic>
        <p:nvPicPr>
          <p:cNvPr id="4" name="Resim 3">
            <a:extLst>
              <a:ext uri="{FF2B5EF4-FFF2-40B4-BE49-F238E27FC236}">
                <a16:creationId xmlns:a16="http://schemas.microsoft.com/office/drawing/2014/main" id="{B503B0E4-A580-4D6B-9D8A-737E0B842454}"/>
              </a:ext>
            </a:extLst>
          </p:cNvPr>
          <p:cNvPicPr>
            <a:picLocks noChangeAspect="1"/>
          </p:cNvPicPr>
          <p:nvPr/>
        </p:nvPicPr>
        <p:blipFill>
          <a:blip r:embed="rId6"/>
          <a:stretch>
            <a:fillRect/>
          </a:stretch>
        </p:blipFill>
        <p:spPr>
          <a:xfrm>
            <a:off x="1877277" y="872269"/>
            <a:ext cx="993734" cy="658425"/>
          </a:xfrm>
          <a:prstGeom prst="rect">
            <a:avLst/>
          </a:prstGeom>
        </p:spPr>
      </p:pic>
    </p:spTree>
    <p:extLst>
      <p:ext uri="{BB962C8B-B14F-4D97-AF65-F5344CB8AC3E}">
        <p14:creationId xmlns:p14="http://schemas.microsoft.com/office/powerpoint/2010/main" val="31908475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ikdörtgen 4"/>
          <p:cNvSpPr/>
          <p:nvPr/>
        </p:nvSpPr>
        <p:spPr>
          <a:xfrm>
            <a:off x="12871" y="717826"/>
            <a:ext cx="9144001" cy="49212"/>
          </a:xfrm>
          <a:prstGeom prst="rect">
            <a:avLst/>
          </a:prstGeom>
        </p:spPr>
        <p:style>
          <a:lnRef idx="1">
            <a:schemeClr val="accent2"/>
          </a:lnRef>
          <a:fillRef idx="3">
            <a:schemeClr val="accent2"/>
          </a:fillRef>
          <a:effectRef idx="2">
            <a:schemeClr val="accent2"/>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tr-TR" sz="1800" b="0" i="0" u="none" strike="noStrike" kern="1200" cap="none" spc="0" normalizeH="0" baseline="0" noProof="0">
              <a:ln>
                <a:noFill/>
              </a:ln>
              <a:solidFill>
                <a:prstClr val="white"/>
              </a:solidFill>
              <a:effectLst/>
              <a:uLnTx/>
              <a:uFillTx/>
              <a:latin typeface="Calibri"/>
              <a:ea typeface="+mn-ea"/>
              <a:cs typeface="+mn-cs"/>
            </a:endParaRPr>
          </a:p>
        </p:txBody>
      </p:sp>
      <p:sp>
        <p:nvSpPr>
          <p:cNvPr id="6" name="Dikdörtgen 5"/>
          <p:cNvSpPr/>
          <p:nvPr/>
        </p:nvSpPr>
        <p:spPr>
          <a:xfrm>
            <a:off x="-1826" y="6524625"/>
            <a:ext cx="9144001" cy="333375"/>
          </a:xfrm>
          <a:prstGeom prst="rect">
            <a:avLst/>
          </a:prstGeom>
        </p:spPr>
        <p:style>
          <a:lnRef idx="1">
            <a:schemeClr val="accent2"/>
          </a:lnRef>
          <a:fillRef idx="3">
            <a:schemeClr val="accent2"/>
          </a:fillRef>
          <a:effectRef idx="2">
            <a:schemeClr val="accent2"/>
          </a:effectRef>
          <a:fontRef idx="minor">
            <a:schemeClr val="lt1"/>
          </a:fontRef>
        </p:style>
        <p:txBody>
          <a:bodyPr anchor="ct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tr-TR" sz="1800" b="0" i="0" u="none" strike="noStrike" kern="1200" cap="none" spc="0" normalizeH="0" baseline="0" noProof="0" dirty="0">
              <a:ln>
                <a:noFill/>
              </a:ln>
              <a:solidFill>
                <a:prstClr val="white"/>
              </a:solidFill>
              <a:effectLst/>
              <a:uLnTx/>
              <a:uFillTx/>
              <a:latin typeface="Calibri"/>
              <a:ea typeface="+mn-ea"/>
              <a:cs typeface="+mn-cs"/>
            </a:endParaRPr>
          </a:p>
        </p:txBody>
      </p:sp>
      <p:sp>
        <p:nvSpPr>
          <p:cNvPr id="9" name="Slayt Numarası Yer Tutucusu 1"/>
          <p:cNvSpPr txBox="1">
            <a:spLocks/>
          </p:cNvSpPr>
          <p:nvPr/>
        </p:nvSpPr>
        <p:spPr>
          <a:xfrm>
            <a:off x="3649216" y="6524625"/>
            <a:ext cx="2133600" cy="313010"/>
          </a:xfrm>
          <a:prstGeom prst="rect">
            <a:avLst/>
          </a:prstGeom>
        </p:spPr>
        <p:txBody>
          <a:bodyPr vert="horz" wrap="square" lIns="91440" tIns="45720" rIns="91440" bIns="45720" numCol="1" anchor="ctr" anchorCtr="0" compatLnSpc="1">
            <a:prstTxWarp prst="textNoShape">
              <a:avLst/>
            </a:prstTxWarp>
          </a:bodyPr>
          <a:lstStyle>
            <a:defPPr>
              <a:defRPr lang="tr-TR"/>
            </a:defPPr>
            <a:lvl1pPr algn="r" rtl="0" eaLnBrk="1" fontAlgn="base" hangingPunct="1">
              <a:spcBef>
                <a:spcPct val="0"/>
              </a:spcBef>
              <a:spcAft>
                <a:spcPct val="0"/>
              </a:spcAft>
              <a:defRPr sz="1400" b="1" kern="1200">
                <a:solidFill>
                  <a:schemeClr val="bg1"/>
                </a:solidFill>
                <a:latin typeface="Calibri" panose="020F050202020403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tr-TR" altLang="tr-TR" sz="1400" b="1" i="0" u="none" strike="noStrike" kern="1200" cap="none" spc="0" normalizeH="0" baseline="0" noProof="0" dirty="0">
                <a:ln>
                  <a:noFill/>
                </a:ln>
                <a:solidFill>
                  <a:prstClr val="white"/>
                </a:solidFill>
                <a:effectLst/>
                <a:uLnTx/>
                <a:uFillTx/>
                <a:latin typeface="Calibri" panose="020F0502020204030204" pitchFamily="34" charset="0"/>
                <a:ea typeface="+mn-ea"/>
                <a:cs typeface="Arial" panose="020B0604020202020204" pitchFamily="34" charset="0"/>
              </a:rPr>
              <a:t>www.ticaret.gov.tr</a:t>
            </a:r>
          </a:p>
        </p:txBody>
      </p:sp>
      <p:sp>
        <p:nvSpPr>
          <p:cNvPr id="3" name="Dikdörtgen 2"/>
          <p:cNvSpPr/>
          <p:nvPr/>
        </p:nvSpPr>
        <p:spPr>
          <a:xfrm>
            <a:off x="3835509" y="6179552"/>
            <a:ext cx="237566" cy="369332"/>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tr-TR" sz="1800" b="1" i="0" u="none" strike="noStrike" kern="0" cap="none" spc="0" normalizeH="0" baseline="0" noProof="0" dirty="0">
                <a:ln>
                  <a:noFill/>
                </a:ln>
                <a:solidFill>
                  <a:srgbClr val="BDE0FB">
                    <a:lumMod val="25000"/>
                  </a:srgbClr>
                </a:solidFill>
                <a:effectLst/>
                <a:uLnTx/>
                <a:uFillTx/>
                <a:latin typeface="Calibri" panose="020F0502020204030204" pitchFamily="34" charset="0"/>
                <a:ea typeface="+mn-ea"/>
                <a:cs typeface="Arial" panose="020B0604020202020204" pitchFamily="34" charset="0"/>
              </a:rPr>
              <a:t> </a:t>
            </a:r>
          </a:p>
        </p:txBody>
      </p:sp>
      <p:pic>
        <p:nvPicPr>
          <p:cNvPr id="12" name="Resim 11"/>
          <p:cNvPicPr>
            <a:picLocks noChangeAspect="1"/>
          </p:cNvPicPr>
          <p:nvPr/>
        </p:nvPicPr>
        <p:blipFill rotWithShape="1">
          <a:blip r:embed="rId3"/>
          <a:srcRect l="2423" r="58165" b="3423"/>
          <a:stretch/>
        </p:blipFill>
        <p:spPr>
          <a:xfrm>
            <a:off x="35497" y="30294"/>
            <a:ext cx="792088" cy="701955"/>
          </a:xfrm>
          <a:prstGeom prst="ellipse">
            <a:avLst/>
          </a:prstGeom>
          <a:ln w="63500" cap="rnd">
            <a:solidFill>
              <a:srgbClr val="C00000"/>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pic>
        <p:nvPicPr>
          <p:cNvPr id="1026" name="A0FB66C5-6C49-479B-9C97-662F9C33F2B2" descr="image1.jpe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35497"/>
            <a:ext cx="894335" cy="8943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Text Box 3"/>
          <p:cNvSpPr txBox="1">
            <a:spLocks noChangeArrowheads="1"/>
          </p:cNvSpPr>
          <p:nvPr/>
        </p:nvSpPr>
        <p:spPr bwMode="auto">
          <a:xfrm>
            <a:off x="1081734" y="930860"/>
            <a:ext cx="7651429" cy="1081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r>
              <a:rPr lang="tr-TR" altLang="tr-TR" sz="2400" b="1" u="sng" dirty="0"/>
              <a:t>İSVİÇRE-İHRACAT VE İTHALATINDA BAŞLICA ÜLKELER</a:t>
            </a:r>
          </a:p>
          <a:p>
            <a:pPr algn="ctr" eaLnBrk="1" hangingPunct="1"/>
            <a:r>
              <a:rPr lang="tr-TR" altLang="tr-TR" sz="2800" b="1" dirty="0"/>
              <a:t> </a:t>
            </a:r>
            <a:endParaRPr lang="en-GB" altLang="tr-TR" sz="2800" b="1" dirty="0"/>
          </a:p>
        </p:txBody>
      </p:sp>
      <p:sp>
        <p:nvSpPr>
          <p:cNvPr id="14" name="Rectangle 3"/>
          <p:cNvSpPr>
            <a:spLocks noChangeArrowheads="1"/>
          </p:cNvSpPr>
          <p:nvPr/>
        </p:nvSpPr>
        <p:spPr bwMode="auto">
          <a:xfrm>
            <a:off x="431541" y="1939205"/>
            <a:ext cx="7812087" cy="48984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68288" indent="-268288"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marL="0" indent="0" algn="just" eaLnBrk="1" hangingPunct="1">
              <a:lnSpc>
                <a:spcPct val="90000"/>
              </a:lnSpc>
              <a:buClr>
                <a:schemeClr val="tx2"/>
              </a:buClr>
              <a:buSzPct val="100000"/>
            </a:pPr>
            <a:endParaRPr lang="tr-TR" altLang="tr-TR" sz="2000" b="1" u="sng" dirty="0"/>
          </a:p>
          <a:p>
            <a:pPr algn="just" eaLnBrk="1" hangingPunct="1">
              <a:lnSpc>
                <a:spcPct val="90000"/>
              </a:lnSpc>
              <a:buClr>
                <a:schemeClr val="tx2"/>
              </a:buClr>
              <a:buSzPct val="100000"/>
              <a:buFont typeface="Wingdings" pitchFamily="2" charset="2"/>
              <a:buChar char="§"/>
            </a:pPr>
            <a:endParaRPr lang="tr-TR" altLang="tr-TR" sz="1600" dirty="0"/>
          </a:p>
          <a:p>
            <a:pPr marL="457200" lvl="1" indent="0" algn="just" eaLnBrk="1" hangingPunct="1">
              <a:lnSpc>
                <a:spcPct val="90000"/>
              </a:lnSpc>
              <a:buClr>
                <a:schemeClr val="tx2"/>
              </a:buClr>
              <a:buSzPct val="100000"/>
            </a:pPr>
            <a:endParaRPr lang="tr-TR" altLang="tr-TR" sz="1600" b="1" u="sng" dirty="0"/>
          </a:p>
          <a:p>
            <a:pPr algn="just" eaLnBrk="1" hangingPunct="1">
              <a:lnSpc>
                <a:spcPct val="90000"/>
              </a:lnSpc>
              <a:buClr>
                <a:schemeClr val="tx1"/>
              </a:buClr>
              <a:buSzPct val="75000"/>
              <a:buFont typeface="Wingdings" pitchFamily="2" charset="2"/>
              <a:buChar char="§"/>
            </a:pPr>
            <a:endParaRPr lang="tr-TR" altLang="tr-TR" sz="2000" dirty="0"/>
          </a:p>
        </p:txBody>
      </p:sp>
      <p:graphicFrame>
        <p:nvGraphicFramePr>
          <p:cNvPr id="15" name="Grafik 14">
            <a:extLst>
              <a:ext uri="{FF2B5EF4-FFF2-40B4-BE49-F238E27FC236}">
                <a16:creationId xmlns:a16="http://schemas.microsoft.com/office/drawing/2014/main" id="{BDEDD9DF-53ED-4F2F-9DA3-AD5036D6F4E4}"/>
              </a:ext>
            </a:extLst>
          </p:cNvPr>
          <p:cNvGraphicFramePr/>
          <p:nvPr>
            <p:extLst>
              <p:ext uri="{D42A27DB-BD31-4B8C-83A1-F6EECF244321}">
                <p14:modId xmlns:p14="http://schemas.microsoft.com/office/powerpoint/2010/main" val="1182591781"/>
              </p:ext>
            </p:extLst>
          </p:nvPr>
        </p:nvGraphicFramePr>
        <p:xfrm>
          <a:off x="447167" y="1730063"/>
          <a:ext cx="4124833" cy="3700844"/>
        </p:xfrm>
        <a:graphic>
          <a:graphicData uri="http://schemas.openxmlformats.org/drawingml/2006/chart">
            <c:chart xmlns:c="http://schemas.openxmlformats.org/drawingml/2006/chart" xmlns:r="http://schemas.openxmlformats.org/officeDocument/2006/relationships" r:id="rId5"/>
          </a:graphicData>
        </a:graphic>
      </p:graphicFrame>
      <p:pic>
        <p:nvPicPr>
          <p:cNvPr id="4" name="Resim 3">
            <a:extLst>
              <a:ext uri="{FF2B5EF4-FFF2-40B4-BE49-F238E27FC236}">
                <a16:creationId xmlns:a16="http://schemas.microsoft.com/office/drawing/2014/main" id="{4BFB288B-5F9E-4E4A-A745-CA5E46EB7A6C}"/>
              </a:ext>
            </a:extLst>
          </p:cNvPr>
          <p:cNvPicPr>
            <a:picLocks noChangeAspect="1"/>
          </p:cNvPicPr>
          <p:nvPr/>
        </p:nvPicPr>
        <p:blipFill>
          <a:blip r:embed="rId6"/>
          <a:stretch>
            <a:fillRect/>
          </a:stretch>
        </p:blipFill>
        <p:spPr>
          <a:xfrm>
            <a:off x="351401" y="880014"/>
            <a:ext cx="1085867" cy="651520"/>
          </a:xfrm>
          <a:prstGeom prst="rect">
            <a:avLst/>
          </a:prstGeom>
        </p:spPr>
      </p:pic>
      <p:graphicFrame>
        <p:nvGraphicFramePr>
          <p:cNvPr id="16" name="Grafik 15">
            <a:extLst>
              <a:ext uri="{FF2B5EF4-FFF2-40B4-BE49-F238E27FC236}">
                <a16:creationId xmlns:a16="http://schemas.microsoft.com/office/drawing/2014/main" id="{9B57D9C0-F1D4-47F1-BB4E-8BB814ECFC2D}"/>
              </a:ext>
            </a:extLst>
          </p:cNvPr>
          <p:cNvGraphicFramePr/>
          <p:nvPr>
            <p:extLst>
              <p:ext uri="{D42A27DB-BD31-4B8C-83A1-F6EECF244321}">
                <p14:modId xmlns:p14="http://schemas.microsoft.com/office/powerpoint/2010/main" val="3031499029"/>
              </p:ext>
            </p:extLst>
          </p:nvPr>
        </p:nvGraphicFramePr>
        <p:xfrm>
          <a:off x="4337584" y="1730063"/>
          <a:ext cx="4124833" cy="3700844"/>
        </p:xfrm>
        <a:graphic>
          <a:graphicData uri="http://schemas.openxmlformats.org/drawingml/2006/chart">
            <c:chart xmlns:c="http://schemas.openxmlformats.org/drawingml/2006/chart" xmlns:r="http://schemas.openxmlformats.org/officeDocument/2006/relationships" r:id="rId7"/>
          </a:graphicData>
        </a:graphic>
      </p:graphicFrame>
    </p:spTree>
    <p:extLst>
      <p:ext uri="{BB962C8B-B14F-4D97-AF65-F5344CB8AC3E}">
        <p14:creationId xmlns:p14="http://schemas.microsoft.com/office/powerpoint/2010/main" val="22961613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ikdörtgen 4"/>
          <p:cNvSpPr/>
          <p:nvPr/>
        </p:nvSpPr>
        <p:spPr>
          <a:xfrm>
            <a:off x="12871" y="717826"/>
            <a:ext cx="9144001" cy="49212"/>
          </a:xfrm>
          <a:prstGeom prst="rect">
            <a:avLst/>
          </a:prstGeom>
        </p:spPr>
        <p:style>
          <a:lnRef idx="1">
            <a:schemeClr val="accent2"/>
          </a:lnRef>
          <a:fillRef idx="3">
            <a:schemeClr val="accent2"/>
          </a:fillRef>
          <a:effectRef idx="2">
            <a:schemeClr val="accent2"/>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tr-TR" sz="1800" b="0" i="0" u="none" strike="noStrike" kern="1200" cap="none" spc="0" normalizeH="0" baseline="0" noProof="0">
              <a:ln>
                <a:noFill/>
              </a:ln>
              <a:solidFill>
                <a:prstClr val="white"/>
              </a:solidFill>
              <a:effectLst/>
              <a:uLnTx/>
              <a:uFillTx/>
              <a:latin typeface="Calibri"/>
              <a:ea typeface="+mn-ea"/>
              <a:cs typeface="+mn-cs"/>
            </a:endParaRPr>
          </a:p>
        </p:txBody>
      </p:sp>
      <p:sp>
        <p:nvSpPr>
          <p:cNvPr id="6" name="Dikdörtgen 5"/>
          <p:cNvSpPr/>
          <p:nvPr/>
        </p:nvSpPr>
        <p:spPr>
          <a:xfrm>
            <a:off x="-1826" y="6524625"/>
            <a:ext cx="9144001" cy="333375"/>
          </a:xfrm>
          <a:prstGeom prst="rect">
            <a:avLst/>
          </a:prstGeom>
        </p:spPr>
        <p:style>
          <a:lnRef idx="1">
            <a:schemeClr val="accent2"/>
          </a:lnRef>
          <a:fillRef idx="3">
            <a:schemeClr val="accent2"/>
          </a:fillRef>
          <a:effectRef idx="2">
            <a:schemeClr val="accent2"/>
          </a:effectRef>
          <a:fontRef idx="minor">
            <a:schemeClr val="lt1"/>
          </a:fontRef>
        </p:style>
        <p:txBody>
          <a:bodyPr anchor="ct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tr-TR" sz="1800" b="0" i="0" u="none" strike="noStrike" kern="1200" cap="none" spc="0" normalizeH="0" baseline="0" noProof="0" dirty="0">
              <a:ln>
                <a:noFill/>
              </a:ln>
              <a:solidFill>
                <a:prstClr val="white"/>
              </a:solidFill>
              <a:effectLst/>
              <a:uLnTx/>
              <a:uFillTx/>
              <a:latin typeface="Calibri"/>
              <a:ea typeface="+mn-ea"/>
              <a:cs typeface="+mn-cs"/>
            </a:endParaRPr>
          </a:p>
        </p:txBody>
      </p:sp>
      <p:sp>
        <p:nvSpPr>
          <p:cNvPr id="9" name="Slayt Numarası Yer Tutucusu 1"/>
          <p:cNvSpPr txBox="1">
            <a:spLocks/>
          </p:cNvSpPr>
          <p:nvPr/>
        </p:nvSpPr>
        <p:spPr>
          <a:xfrm>
            <a:off x="3649216" y="6524625"/>
            <a:ext cx="2133600" cy="313010"/>
          </a:xfrm>
          <a:prstGeom prst="rect">
            <a:avLst/>
          </a:prstGeom>
        </p:spPr>
        <p:txBody>
          <a:bodyPr vert="horz" wrap="square" lIns="91440" tIns="45720" rIns="91440" bIns="45720" numCol="1" anchor="ctr" anchorCtr="0" compatLnSpc="1">
            <a:prstTxWarp prst="textNoShape">
              <a:avLst/>
            </a:prstTxWarp>
          </a:bodyPr>
          <a:lstStyle>
            <a:defPPr>
              <a:defRPr lang="tr-TR"/>
            </a:defPPr>
            <a:lvl1pPr algn="r" rtl="0" eaLnBrk="1" fontAlgn="base" hangingPunct="1">
              <a:spcBef>
                <a:spcPct val="0"/>
              </a:spcBef>
              <a:spcAft>
                <a:spcPct val="0"/>
              </a:spcAft>
              <a:defRPr sz="1400" b="1" kern="1200">
                <a:solidFill>
                  <a:schemeClr val="bg1"/>
                </a:solidFill>
                <a:latin typeface="Calibri" panose="020F050202020403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tr-TR" altLang="tr-TR" sz="1400" b="1" i="0" u="none" strike="noStrike" kern="1200" cap="none" spc="0" normalizeH="0" baseline="0" noProof="0" dirty="0">
                <a:ln>
                  <a:noFill/>
                </a:ln>
                <a:solidFill>
                  <a:prstClr val="white"/>
                </a:solidFill>
                <a:effectLst/>
                <a:uLnTx/>
                <a:uFillTx/>
                <a:latin typeface="Calibri" panose="020F0502020204030204" pitchFamily="34" charset="0"/>
                <a:ea typeface="+mn-ea"/>
                <a:cs typeface="Arial" panose="020B0604020202020204" pitchFamily="34" charset="0"/>
              </a:rPr>
              <a:t>www.ticaret.gov.tr</a:t>
            </a:r>
          </a:p>
        </p:txBody>
      </p:sp>
      <p:sp>
        <p:nvSpPr>
          <p:cNvPr id="3" name="Dikdörtgen 2"/>
          <p:cNvSpPr/>
          <p:nvPr/>
        </p:nvSpPr>
        <p:spPr>
          <a:xfrm>
            <a:off x="3835509" y="6179552"/>
            <a:ext cx="237566" cy="369332"/>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tr-TR" sz="1800" b="1" i="0" u="none" strike="noStrike" kern="0" cap="none" spc="0" normalizeH="0" baseline="0" noProof="0" dirty="0">
                <a:ln>
                  <a:noFill/>
                </a:ln>
                <a:solidFill>
                  <a:srgbClr val="BDE0FB">
                    <a:lumMod val="25000"/>
                  </a:srgbClr>
                </a:solidFill>
                <a:effectLst/>
                <a:uLnTx/>
                <a:uFillTx/>
                <a:latin typeface="Calibri" panose="020F0502020204030204" pitchFamily="34" charset="0"/>
                <a:ea typeface="+mn-ea"/>
                <a:cs typeface="Arial" panose="020B0604020202020204" pitchFamily="34" charset="0"/>
              </a:rPr>
              <a:t> </a:t>
            </a:r>
          </a:p>
        </p:txBody>
      </p:sp>
      <p:pic>
        <p:nvPicPr>
          <p:cNvPr id="12" name="Resim 11"/>
          <p:cNvPicPr>
            <a:picLocks noChangeAspect="1"/>
          </p:cNvPicPr>
          <p:nvPr/>
        </p:nvPicPr>
        <p:blipFill rotWithShape="1">
          <a:blip r:embed="rId3"/>
          <a:srcRect l="2423" r="58165" b="3423"/>
          <a:stretch/>
        </p:blipFill>
        <p:spPr>
          <a:xfrm>
            <a:off x="35497" y="30294"/>
            <a:ext cx="792088" cy="701955"/>
          </a:xfrm>
          <a:prstGeom prst="ellipse">
            <a:avLst/>
          </a:prstGeom>
          <a:ln w="63500" cap="rnd">
            <a:solidFill>
              <a:srgbClr val="C00000"/>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pic>
        <p:nvPicPr>
          <p:cNvPr id="1026" name="A0FB66C5-6C49-479B-9C97-662F9C33F2B2" descr="image1.jpe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35497"/>
            <a:ext cx="894335" cy="8943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Text Box 3"/>
          <p:cNvSpPr txBox="1">
            <a:spLocks noChangeArrowheads="1"/>
          </p:cNvSpPr>
          <p:nvPr/>
        </p:nvSpPr>
        <p:spPr bwMode="auto">
          <a:xfrm>
            <a:off x="1081734" y="930860"/>
            <a:ext cx="7651429" cy="1081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r>
              <a:rPr lang="tr-TR" altLang="tr-TR" sz="2400" b="1" u="sng" dirty="0"/>
              <a:t>NORVEÇ-İHRACAT VE İTHALATINDA BAŞLICA ÜLKELER</a:t>
            </a:r>
          </a:p>
          <a:p>
            <a:pPr algn="ctr" eaLnBrk="1" hangingPunct="1"/>
            <a:r>
              <a:rPr lang="tr-TR" altLang="tr-TR" sz="2800" b="1" dirty="0"/>
              <a:t> </a:t>
            </a:r>
            <a:endParaRPr lang="en-GB" altLang="tr-TR" sz="2800" b="1" dirty="0"/>
          </a:p>
        </p:txBody>
      </p:sp>
      <p:sp>
        <p:nvSpPr>
          <p:cNvPr id="14" name="Rectangle 3"/>
          <p:cNvSpPr>
            <a:spLocks noChangeArrowheads="1"/>
          </p:cNvSpPr>
          <p:nvPr/>
        </p:nvSpPr>
        <p:spPr bwMode="auto">
          <a:xfrm>
            <a:off x="431541" y="1939205"/>
            <a:ext cx="7812087" cy="48984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68288" indent="-268288"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marL="0" indent="0" algn="just" eaLnBrk="1" hangingPunct="1">
              <a:lnSpc>
                <a:spcPct val="90000"/>
              </a:lnSpc>
              <a:buClr>
                <a:schemeClr val="tx2"/>
              </a:buClr>
              <a:buSzPct val="100000"/>
            </a:pPr>
            <a:endParaRPr lang="tr-TR" altLang="tr-TR" sz="2000" b="1" u="sng" dirty="0"/>
          </a:p>
          <a:p>
            <a:pPr algn="just" eaLnBrk="1" hangingPunct="1">
              <a:lnSpc>
                <a:spcPct val="90000"/>
              </a:lnSpc>
              <a:buClr>
                <a:schemeClr val="tx2"/>
              </a:buClr>
              <a:buSzPct val="100000"/>
              <a:buFont typeface="Wingdings" pitchFamily="2" charset="2"/>
              <a:buChar char="§"/>
            </a:pPr>
            <a:endParaRPr lang="tr-TR" altLang="tr-TR" sz="1600" dirty="0"/>
          </a:p>
          <a:p>
            <a:pPr marL="457200" lvl="1" indent="0" algn="just" eaLnBrk="1" hangingPunct="1">
              <a:lnSpc>
                <a:spcPct val="90000"/>
              </a:lnSpc>
              <a:buClr>
                <a:schemeClr val="tx2"/>
              </a:buClr>
              <a:buSzPct val="100000"/>
            </a:pPr>
            <a:endParaRPr lang="tr-TR" altLang="tr-TR" sz="1600" b="1" u="sng" dirty="0"/>
          </a:p>
          <a:p>
            <a:pPr algn="just" eaLnBrk="1" hangingPunct="1">
              <a:lnSpc>
                <a:spcPct val="90000"/>
              </a:lnSpc>
              <a:buClr>
                <a:schemeClr val="tx1"/>
              </a:buClr>
              <a:buSzPct val="75000"/>
              <a:buFont typeface="Wingdings" pitchFamily="2" charset="2"/>
              <a:buChar char="§"/>
            </a:pPr>
            <a:endParaRPr lang="tr-TR" altLang="tr-TR" sz="2000" dirty="0"/>
          </a:p>
        </p:txBody>
      </p:sp>
      <p:graphicFrame>
        <p:nvGraphicFramePr>
          <p:cNvPr id="15" name="Grafik 14">
            <a:extLst>
              <a:ext uri="{FF2B5EF4-FFF2-40B4-BE49-F238E27FC236}">
                <a16:creationId xmlns:a16="http://schemas.microsoft.com/office/drawing/2014/main" id="{BDEDD9DF-53ED-4F2F-9DA3-AD5036D6F4E4}"/>
              </a:ext>
            </a:extLst>
          </p:cNvPr>
          <p:cNvGraphicFramePr/>
          <p:nvPr>
            <p:extLst>
              <p:ext uri="{D42A27DB-BD31-4B8C-83A1-F6EECF244321}">
                <p14:modId xmlns:p14="http://schemas.microsoft.com/office/powerpoint/2010/main" val="1908982672"/>
              </p:ext>
            </p:extLst>
          </p:nvPr>
        </p:nvGraphicFramePr>
        <p:xfrm>
          <a:off x="447167" y="1730063"/>
          <a:ext cx="4124833" cy="3700844"/>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16" name="Grafik 15">
            <a:extLst>
              <a:ext uri="{FF2B5EF4-FFF2-40B4-BE49-F238E27FC236}">
                <a16:creationId xmlns:a16="http://schemas.microsoft.com/office/drawing/2014/main" id="{9B57D9C0-F1D4-47F1-BB4E-8BB814ECFC2D}"/>
              </a:ext>
            </a:extLst>
          </p:cNvPr>
          <p:cNvGraphicFramePr/>
          <p:nvPr>
            <p:extLst>
              <p:ext uri="{D42A27DB-BD31-4B8C-83A1-F6EECF244321}">
                <p14:modId xmlns:p14="http://schemas.microsoft.com/office/powerpoint/2010/main" val="2261495687"/>
              </p:ext>
            </p:extLst>
          </p:nvPr>
        </p:nvGraphicFramePr>
        <p:xfrm>
          <a:off x="4337584" y="1730063"/>
          <a:ext cx="4124833" cy="3700844"/>
        </p:xfrm>
        <a:graphic>
          <a:graphicData uri="http://schemas.openxmlformats.org/drawingml/2006/chart">
            <c:chart xmlns:c="http://schemas.openxmlformats.org/drawingml/2006/chart" xmlns:r="http://schemas.openxmlformats.org/officeDocument/2006/relationships" r:id="rId6"/>
          </a:graphicData>
        </a:graphic>
      </p:graphicFrame>
      <p:pic>
        <p:nvPicPr>
          <p:cNvPr id="2" name="Resim 1">
            <a:extLst>
              <a:ext uri="{FF2B5EF4-FFF2-40B4-BE49-F238E27FC236}">
                <a16:creationId xmlns:a16="http://schemas.microsoft.com/office/drawing/2014/main" id="{E1A37718-AF4C-4C8C-8F84-F1274D1FC33C}"/>
              </a:ext>
            </a:extLst>
          </p:cNvPr>
          <p:cNvPicPr>
            <a:picLocks noChangeAspect="1"/>
          </p:cNvPicPr>
          <p:nvPr/>
        </p:nvPicPr>
        <p:blipFill>
          <a:blip r:embed="rId7"/>
          <a:stretch>
            <a:fillRect/>
          </a:stretch>
        </p:blipFill>
        <p:spPr>
          <a:xfrm>
            <a:off x="278651" y="900152"/>
            <a:ext cx="1097868" cy="731912"/>
          </a:xfrm>
          <a:prstGeom prst="rect">
            <a:avLst/>
          </a:prstGeom>
        </p:spPr>
      </p:pic>
    </p:spTree>
    <p:extLst>
      <p:ext uri="{BB962C8B-B14F-4D97-AF65-F5344CB8AC3E}">
        <p14:creationId xmlns:p14="http://schemas.microsoft.com/office/powerpoint/2010/main" val="4898353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ikdörtgen 4"/>
          <p:cNvSpPr/>
          <p:nvPr/>
        </p:nvSpPr>
        <p:spPr>
          <a:xfrm>
            <a:off x="12871" y="717826"/>
            <a:ext cx="9144001" cy="49212"/>
          </a:xfrm>
          <a:prstGeom prst="rect">
            <a:avLst/>
          </a:prstGeom>
        </p:spPr>
        <p:style>
          <a:lnRef idx="1">
            <a:schemeClr val="accent2"/>
          </a:lnRef>
          <a:fillRef idx="3">
            <a:schemeClr val="accent2"/>
          </a:fillRef>
          <a:effectRef idx="2">
            <a:schemeClr val="accent2"/>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tr-TR" sz="1800" b="0" i="0" u="none" strike="noStrike" kern="1200" cap="none" spc="0" normalizeH="0" baseline="0" noProof="0">
              <a:ln>
                <a:noFill/>
              </a:ln>
              <a:solidFill>
                <a:prstClr val="white"/>
              </a:solidFill>
              <a:effectLst/>
              <a:uLnTx/>
              <a:uFillTx/>
              <a:latin typeface="Calibri"/>
              <a:ea typeface="+mn-ea"/>
              <a:cs typeface="+mn-cs"/>
            </a:endParaRPr>
          </a:p>
        </p:txBody>
      </p:sp>
      <p:sp>
        <p:nvSpPr>
          <p:cNvPr id="6" name="Dikdörtgen 5"/>
          <p:cNvSpPr/>
          <p:nvPr/>
        </p:nvSpPr>
        <p:spPr>
          <a:xfrm>
            <a:off x="-1826" y="6524625"/>
            <a:ext cx="9144001" cy="333375"/>
          </a:xfrm>
          <a:prstGeom prst="rect">
            <a:avLst/>
          </a:prstGeom>
        </p:spPr>
        <p:style>
          <a:lnRef idx="1">
            <a:schemeClr val="accent2"/>
          </a:lnRef>
          <a:fillRef idx="3">
            <a:schemeClr val="accent2"/>
          </a:fillRef>
          <a:effectRef idx="2">
            <a:schemeClr val="accent2"/>
          </a:effectRef>
          <a:fontRef idx="minor">
            <a:schemeClr val="lt1"/>
          </a:fontRef>
        </p:style>
        <p:txBody>
          <a:bodyPr anchor="ct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tr-TR" sz="1800" b="0" i="0" u="none" strike="noStrike" kern="1200" cap="none" spc="0" normalizeH="0" baseline="0" noProof="0" dirty="0">
              <a:ln>
                <a:noFill/>
              </a:ln>
              <a:solidFill>
                <a:prstClr val="white"/>
              </a:solidFill>
              <a:effectLst/>
              <a:uLnTx/>
              <a:uFillTx/>
              <a:latin typeface="Calibri"/>
              <a:ea typeface="+mn-ea"/>
              <a:cs typeface="+mn-cs"/>
            </a:endParaRPr>
          </a:p>
        </p:txBody>
      </p:sp>
      <p:sp>
        <p:nvSpPr>
          <p:cNvPr id="9" name="Slayt Numarası Yer Tutucusu 1"/>
          <p:cNvSpPr txBox="1">
            <a:spLocks/>
          </p:cNvSpPr>
          <p:nvPr/>
        </p:nvSpPr>
        <p:spPr>
          <a:xfrm>
            <a:off x="3649216" y="6524625"/>
            <a:ext cx="2133600" cy="313010"/>
          </a:xfrm>
          <a:prstGeom prst="rect">
            <a:avLst/>
          </a:prstGeom>
        </p:spPr>
        <p:txBody>
          <a:bodyPr vert="horz" wrap="square" lIns="91440" tIns="45720" rIns="91440" bIns="45720" numCol="1" anchor="ctr" anchorCtr="0" compatLnSpc="1">
            <a:prstTxWarp prst="textNoShape">
              <a:avLst/>
            </a:prstTxWarp>
          </a:bodyPr>
          <a:lstStyle>
            <a:defPPr>
              <a:defRPr lang="tr-TR"/>
            </a:defPPr>
            <a:lvl1pPr algn="r" rtl="0" eaLnBrk="1" fontAlgn="base" hangingPunct="1">
              <a:spcBef>
                <a:spcPct val="0"/>
              </a:spcBef>
              <a:spcAft>
                <a:spcPct val="0"/>
              </a:spcAft>
              <a:defRPr sz="1400" b="1" kern="1200">
                <a:solidFill>
                  <a:schemeClr val="bg1"/>
                </a:solidFill>
                <a:latin typeface="Calibri" panose="020F050202020403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tr-TR" altLang="tr-TR" sz="1400" b="1" i="0" u="none" strike="noStrike" kern="1200" cap="none" spc="0" normalizeH="0" baseline="0" noProof="0" dirty="0">
                <a:ln>
                  <a:noFill/>
                </a:ln>
                <a:solidFill>
                  <a:prstClr val="white"/>
                </a:solidFill>
                <a:effectLst/>
                <a:uLnTx/>
                <a:uFillTx/>
                <a:latin typeface="Calibri" panose="020F0502020204030204" pitchFamily="34" charset="0"/>
                <a:ea typeface="+mn-ea"/>
                <a:cs typeface="Arial" panose="020B0604020202020204" pitchFamily="34" charset="0"/>
              </a:rPr>
              <a:t>www.ticaret.gov.tr</a:t>
            </a:r>
          </a:p>
        </p:txBody>
      </p:sp>
      <p:sp>
        <p:nvSpPr>
          <p:cNvPr id="3" name="Dikdörtgen 2"/>
          <p:cNvSpPr/>
          <p:nvPr/>
        </p:nvSpPr>
        <p:spPr>
          <a:xfrm>
            <a:off x="3835509" y="6179552"/>
            <a:ext cx="237566" cy="369332"/>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tr-TR" sz="1800" b="1" i="0" u="none" strike="noStrike" kern="0" cap="none" spc="0" normalizeH="0" baseline="0" noProof="0" dirty="0">
                <a:ln>
                  <a:noFill/>
                </a:ln>
                <a:solidFill>
                  <a:srgbClr val="BDE0FB">
                    <a:lumMod val="25000"/>
                  </a:srgbClr>
                </a:solidFill>
                <a:effectLst/>
                <a:uLnTx/>
                <a:uFillTx/>
                <a:latin typeface="Calibri" panose="020F0502020204030204" pitchFamily="34" charset="0"/>
                <a:ea typeface="+mn-ea"/>
                <a:cs typeface="Arial" panose="020B0604020202020204" pitchFamily="34" charset="0"/>
              </a:rPr>
              <a:t> </a:t>
            </a:r>
          </a:p>
        </p:txBody>
      </p:sp>
      <p:pic>
        <p:nvPicPr>
          <p:cNvPr id="12" name="Resim 11"/>
          <p:cNvPicPr>
            <a:picLocks noChangeAspect="1"/>
          </p:cNvPicPr>
          <p:nvPr/>
        </p:nvPicPr>
        <p:blipFill rotWithShape="1">
          <a:blip r:embed="rId3"/>
          <a:srcRect l="2423" r="58165" b="3423"/>
          <a:stretch/>
        </p:blipFill>
        <p:spPr>
          <a:xfrm>
            <a:off x="35497" y="30294"/>
            <a:ext cx="792088" cy="701955"/>
          </a:xfrm>
          <a:prstGeom prst="ellipse">
            <a:avLst/>
          </a:prstGeom>
          <a:ln w="63500" cap="rnd">
            <a:solidFill>
              <a:srgbClr val="C00000"/>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pic>
        <p:nvPicPr>
          <p:cNvPr id="1026" name="A0FB66C5-6C49-479B-9C97-662F9C33F2B2" descr="image1.jpe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35497"/>
            <a:ext cx="894335" cy="8943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Text Box 3"/>
          <p:cNvSpPr txBox="1">
            <a:spLocks noChangeArrowheads="1"/>
          </p:cNvSpPr>
          <p:nvPr/>
        </p:nvSpPr>
        <p:spPr bwMode="auto">
          <a:xfrm>
            <a:off x="1081734" y="930860"/>
            <a:ext cx="7651429" cy="1081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r>
              <a:rPr lang="tr-TR" altLang="tr-TR" sz="2400" b="1" u="sng" dirty="0"/>
              <a:t>İZLANDA-İHRACAT VE İTHALATINDA BAŞLICA ÜLKELER</a:t>
            </a:r>
          </a:p>
          <a:p>
            <a:pPr algn="ctr" eaLnBrk="1" hangingPunct="1"/>
            <a:r>
              <a:rPr lang="tr-TR" altLang="tr-TR" sz="2800" b="1" dirty="0"/>
              <a:t> </a:t>
            </a:r>
            <a:endParaRPr lang="en-GB" altLang="tr-TR" sz="2800" b="1" dirty="0"/>
          </a:p>
        </p:txBody>
      </p:sp>
      <p:sp>
        <p:nvSpPr>
          <p:cNvPr id="14" name="Rectangle 3"/>
          <p:cNvSpPr>
            <a:spLocks noChangeArrowheads="1"/>
          </p:cNvSpPr>
          <p:nvPr/>
        </p:nvSpPr>
        <p:spPr bwMode="auto">
          <a:xfrm>
            <a:off x="431541" y="1939205"/>
            <a:ext cx="7812087" cy="48984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68288" indent="-268288"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marL="0" indent="0" algn="just" eaLnBrk="1" hangingPunct="1">
              <a:lnSpc>
                <a:spcPct val="90000"/>
              </a:lnSpc>
              <a:buClr>
                <a:schemeClr val="tx2"/>
              </a:buClr>
              <a:buSzPct val="100000"/>
            </a:pPr>
            <a:endParaRPr lang="tr-TR" altLang="tr-TR" sz="2000" b="1" u="sng" dirty="0"/>
          </a:p>
          <a:p>
            <a:pPr algn="just" eaLnBrk="1" hangingPunct="1">
              <a:lnSpc>
                <a:spcPct val="90000"/>
              </a:lnSpc>
              <a:buClr>
                <a:schemeClr val="tx2"/>
              </a:buClr>
              <a:buSzPct val="100000"/>
              <a:buFont typeface="Wingdings" pitchFamily="2" charset="2"/>
              <a:buChar char="§"/>
            </a:pPr>
            <a:endParaRPr lang="tr-TR" altLang="tr-TR" sz="1600" dirty="0"/>
          </a:p>
          <a:p>
            <a:pPr marL="457200" lvl="1" indent="0" algn="just" eaLnBrk="1" hangingPunct="1">
              <a:lnSpc>
                <a:spcPct val="90000"/>
              </a:lnSpc>
              <a:buClr>
                <a:schemeClr val="tx2"/>
              </a:buClr>
              <a:buSzPct val="100000"/>
            </a:pPr>
            <a:endParaRPr lang="tr-TR" altLang="tr-TR" sz="1600" b="1" u="sng" dirty="0"/>
          </a:p>
          <a:p>
            <a:pPr algn="just" eaLnBrk="1" hangingPunct="1">
              <a:lnSpc>
                <a:spcPct val="90000"/>
              </a:lnSpc>
              <a:buClr>
                <a:schemeClr val="tx1"/>
              </a:buClr>
              <a:buSzPct val="75000"/>
              <a:buFont typeface="Wingdings" pitchFamily="2" charset="2"/>
              <a:buChar char="§"/>
            </a:pPr>
            <a:endParaRPr lang="tr-TR" altLang="tr-TR" sz="2000" dirty="0"/>
          </a:p>
        </p:txBody>
      </p:sp>
      <p:graphicFrame>
        <p:nvGraphicFramePr>
          <p:cNvPr id="15" name="Grafik 14">
            <a:extLst>
              <a:ext uri="{FF2B5EF4-FFF2-40B4-BE49-F238E27FC236}">
                <a16:creationId xmlns:a16="http://schemas.microsoft.com/office/drawing/2014/main" id="{BDEDD9DF-53ED-4F2F-9DA3-AD5036D6F4E4}"/>
              </a:ext>
            </a:extLst>
          </p:cNvPr>
          <p:cNvGraphicFramePr/>
          <p:nvPr>
            <p:extLst>
              <p:ext uri="{D42A27DB-BD31-4B8C-83A1-F6EECF244321}">
                <p14:modId xmlns:p14="http://schemas.microsoft.com/office/powerpoint/2010/main" val="1799575327"/>
              </p:ext>
            </p:extLst>
          </p:nvPr>
        </p:nvGraphicFramePr>
        <p:xfrm>
          <a:off x="447167" y="1730063"/>
          <a:ext cx="4124833" cy="3700844"/>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16" name="Grafik 15">
            <a:extLst>
              <a:ext uri="{FF2B5EF4-FFF2-40B4-BE49-F238E27FC236}">
                <a16:creationId xmlns:a16="http://schemas.microsoft.com/office/drawing/2014/main" id="{9B57D9C0-F1D4-47F1-BB4E-8BB814ECFC2D}"/>
              </a:ext>
            </a:extLst>
          </p:cNvPr>
          <p:cNvGraphicFramePr/>
          <p:nvPr>
            <p:extLst>
              <p:ext uri="{D42A27DB-BD31-4B8C-83A1-F6EECF244321}">
                <p14:modId xmlns:p14="http://schemas.microsoft.com/office/powerpoint/2010/main" val="3290427095"/>
              </p:ext>
            </p:extLst>
          </p:nvPr>
        </p:nvGraphicFramePr>
        <p:xfrm>
          <a:off x="4337584" y="1730063"/>
          <a:ext cx="4124833" cy="3700844"/>
        </p:xfrm>
        <a:graphic>
          <a:graphicData uri="http://schemas.openxmlformats.org/drawingml/2006/chart">
            <c:chart xmlns:c="http://schemas.openxmlformats.org/drawingml/2006/chart" xmlns:r="http://schemas.openxmlformats.org/officeDocument/2006/relationships" r:id="rId6"/>
          </a:graphicData>
        </a:graphic>
      </p:graphicFrame>
      <p:pic>
        <p:nvPicPr>
          <p:cNvPr id="2" name="Resim 1">
            <a:extLst>
              <a:ext uri="{FF2B5EF4-FFF2-40B4-BE49-F238E27FC236}">
                <a16:creationId xmlns:a16="http://schemas.microsoft.com/office/drawing/2014/main" id="{F76A7EC8-6CB6-48A6-B281-07DD8D06932F}"/>
              </a:ext>
            </a:extLst>
          </p:cNvPr>
          <p:cNvPicPr>
            <a:picLocks noChangeAspect="1"/>
          </p:cNvPicPr>
          <p:nvPr/>
        </p:nvPicPr>
        <p:blipFill>
          <a:blip r:embed="rId7"/>
          <a:stretch>
            <a:fillRect/>
          </a:stretch>
        </p:blipFill>
        <p:spPr>
          <a:xfrm>
            <a:off x="233784" y="903611"/>
            <a:ext cx="1187602" cy="668026"/>
          </a:xfrm>
          <a:prstGeom prst="rect">
            <a:avLst/>
          </a:prstGeom>
        </p:spPr>
      </p:pic>
    </p:spTree>
    <p:extLst>
      <p:ext uri="{BB962C8B-B14F-4D97-AF65-F5344CB8AC3E}">
        <p14:creationId xmlns:p14="http://schemas.microsoft.com/office/powerpoint/2010/main" val="19150104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ikdörtgen 4"/>
          <p:cNvSpPr/>
          <p:nvPr/>
        </p:nvSpPr>
        <p:spPr>
          <a:xfrm>
            <a:off x="12871" y="717826"/>
            <a:ext cx="9144001" cy="49212"/>
          </a:xfrm>
          <a:prstGeom prst="rect">
            <a:avLst/>
          </a:prstGeom>
        </p:spPr>
        <p:style>
          <a:lnRef idx="1">
            <a:schemeClr val="accent2"/>
          </a:lnRef>
          <a:fillRef idx="3">
            <a:schemeClr val="accent2"/>
          </a:fillRef>
          <a:effectRef idx="2">
            <a:schemeClr val="accent2"/>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tr-TR" sz="1800" b="0" i="0" u="none" strike="noStrike" kern="1200" cap="none" spc="0" normalizeH="0" baseline="0" noProof="0">
              <a:ln>
                <a:noFill/>
              </a:ln>
              <a:solidFill>
                <a:prstClr val="white"/>
              </a:solidFill>
              <a:effectLst/>
              <a:uLnTx/>
              <a:uFillTx/>
              <a:latin typeface="Calibri"/>
              <a:ea typeface="+mn-ea"/>
              <a:cs typeface="+mn-cs"/>
            </a:endParaRPr>
          </a:p>
        </p:txBody>
      </p:sp>
      <p:sp>
        <p:nvSpPr>
          <p:cNvPr id="6" name="Dikdörtgen 5"/>
          <p:cNvSpPr/>
          <p:nvPr/>
        </p:nvSpPr>
        <p:spPr>
          <a:xfrm>
            <a:off x="-1826" y="6524625"/>
            <a:ext cx="9144001" cy="333375"/>
          </a:xfrm>
          <a:prstGeom prst="rect">
            <a:avLst/>
          </a:prstGeom>
        </p:spPr>
        <p:style>
          <a:lnRef idx="1">
            <a:schemeClr val="accent2"/>
          </a:lnRef>
          <a:fillRef idx="3">
            <a:schemeClr val="accent2"/>
          </a:fillRef>
          <a:effectRef idx="2">
            <a:schemeClr val="accent2"/>
          </a:effectRef>
          <a:fontRef idx="minor">
            <a:schemeClr val="lt1"/>
          </a:fontRef>
        </p:style>
        <p:txBody>
          <a:bodyPr anchor="ct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tr-TR" sz="1800" b="0" i="0" u="none" strike="noStrike" kern="1200" cap="none" spc="0" normalizeH="0" baseline="0" noProof="0" dirty="0">
              <a:ln>
                <a:noFill/>
              </a:ln>
              <a:solidFill>
                <a:prstClr val="white"/>
              </a:solidFill>
              <a:effectLst/>
              <a:uLnTx/>
              <a:uFillTx/>
              <a:latin typeface="Calibri"/>
              <a:ea typeface="+mn-ea"/>
              <a:cs typeface="+mn-cs"/>
            </a:endParaRPr>
          </a:p>
        </p:txBody>
      </p:sp>
      <p:sp>
        <p:nvSpPr>
          <p:cNvPr id="9" name="Slayt Numarası Yer Tutucusu 1"/>
          <p:cNvSpPr txBox="1">
            <a:spLocks/>
          </p:cNvSpPr>
          <p:nvPr/>
        </p:nvSpPr>
        <p:spPr>
          <a:xfrm>
            <a:off x="3649216" y="6524625"/>
            <a:ext cx="2133600" cy="313010"/>
          </a:xfrm>
          <a:prstGeom prst="rect">
            <a:avLst/>
          </a:prstGeom>
        </p:spPr>
        <p:txBody>
          <a:bodyPr vert="horz" wrap="square" lIns="91440" tIns="45720" rIns="91440" bIns="45720" numCol="1" anchor="ctr" anchorCtr="0" compatLnSpc="1">
            <a:prstTxWarp prst="textNoShape">
              <a:avLst/>
            </a:prstTxWarp>
          </a:bodyPr>
          <a:lstStyle>
            <a:defPPr>
              <a:defRPr lang="tr-TR"/>
            </a:defPPr>
            <a:lvl1pPr algn="r" rtl="0" eaLnBrk="1" fontAlgn="base" hangingPunct="1">
              <a:spcBef>
                <a:spcPct val="0"/>
              </a:spcBef>
              <a:spcAft>
                <a:spcPct val="0"/>
              </a:spcAft>
              <a:defRPr sz="1400" b="1" kern="1200">
                <a:solidFill>
                  <a:schemeClr val="bg1"/>
                </a:solidFill>
                <a:latin typeface="Calibri" panose="020F050202020403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tr-TR" altLang="tr-TR" sz="1400" b="1" i="0" u="none" strike="noStrike" kern="1200" cap="none" spc="0" normalizeH="0" baseline="0" noProof="0" dirty="0">
                <a:ln>
                  <a:noFill/>
                </a:ln>
                <a:solidFill>
                  <a:prstClr val="white"/>
                </a:solidFill>
                <a:effectLst/>
                <a:uLnTx/>
                <a:uFillTx/>
                <a:latin typeface="Calibri" panose="020F0502020204030204" pitchFamily="34" charset="0"/>
                <a:ea typeface="+mn-ea"/>
                <a:cs typeface="Arial" panose="020B0604020202020204" pitchFamily="34" charset="0"/>
              </a:rPr>
              <a:t>www.ticaret.gov.tr</a:t>
            </a:r>
          </a:p>
        </p:txBody>
      </p:sp>
      <p:sp>
        <p:nvSpPr>
          <p:cNvPr id="3" name="Dikdörtgen 2"/>
          <p:cNvSpPr/>
          <p:nvPr/>
        </p:nvSpPr>
        <p:spPr>
          <a:xfrm>
            <a:off x="3835509" y="6179552"/>
            <a:ext cx="237566" cy="369332"/>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tr-TR" sz="1800" b="1" i="0" u="none" strike="noStrike" kern="0" cap="none" spc="0" normalizeH="0" baseline="0" noProof="0" dirty="0">
                <a:ln>
                  <a:noFill/>
                </a:ln>
                <a:solidFill>
                  <a:srgbClr val="BDE0FB">
                    <a:lumMod val="25000"/>
                  </a:srgbClr>
                </a:solidFill>
                <a:effectLst/>
                <a:uLnTx/>
                <a:uFillTx/>
                <a:latin typeface="Calibri" panose="020F0502020204030204" pitchFamily="34" charset="0"/>
                <a:ea typeface="+mn-ea"/>
                <a:cs typeface="Arial" panose="020B0604020202020204" pitchFamily="34" charset="0"/>
              </a:rPr>
              <a:t> </a:t>
            </a:r>
          </a:p>
        </p:txBody>
      </p:sp>
      <p:pic>
        <p:nvPicPr>
          <p:cNvPr id="12" name="Resim 11"/>
          <p:cNvPicPr>
            <a:picLocks noChangeAspect="1"/>
          </p:cNvPicPr>
          <p:nvPr/>
        </p:nvPicPr>
        <p:blipFill rotWithShape="1">
          <a:blip r:embed="rId3"/>
          <a:srcRect l="2423" r="58165" b="3423"/>
          <a:stretch/>
        </p:blipFill>
        <p:spPr>
          <a:xfrm>
            <a:off x="35497" y="30294"/>
            <a:ext cx="792088" cy="701955"/>
          </a:xfrm>
          <a:prstGeom prst="ellipse">
            <a:avLst/>
          </a:prstGeom>
          <a:ln w="63500" cap="rnd">
            <a:solidFill>
              <a:srgbClr val="C00000"/>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pic>
        <p:nvPicPr>
          <p:cNvPr id="1026" name="A0FB66C5-6C49-479B-9C97-662F9C33F2B2" descr="image1.jpe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35497"/>
            <a:ext cx="894335" cy="8943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Text Box 3"/>
          <p:cNvSpPr txBox="1">
            <a:spLocks noChangeArrowheads="1"/>
          </p:cNvSpPr>
          <p:nvPr/>
        </p:nvSpPr>
        <p:spPr bwMode="auto">
          <a:xfrm>
            <a:off x="2241433" y="685581"/>
            <a:ext cx="6146991" cy="1081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lvl="0" eaLnBrk="1" hangingPunct="1">
              <a:defRPr/>
            </a:pPr>
            <a:r>
              <a:rPr lang="tr-TR" altLang="tr-TR" sz="2000" b="1" u="sng" dirty="0">
                <a:solidFill>
                  <a:prstClr val="black"/>
                </a:solidFill>
              </a:rPr>
              <a:t>EFTA-TÜRKİYE DIŞ TİCARETİ (1000 </a:t>
            </a:r>
            <a:r>
              <a:rPr lang="tr-TR" sz="2000" b="1" u="sng" dirty="0"/>
              <a:t>$)</a:t>
            </a:r>
            <a:r>
              <a:rPr lang="tr-TR" altLang="tr-TR" sz="2000" b="1" u="sng" dirty="0">
                <a:solidFill>
                  <a:prstClr val="black"/>
                </a:solidFill>
              </a:rPr>
              <a:t> </a:t>
            </a:r>
          </a:p>
        </p:txBody>
      </p:sp>
      <p:sp>
        <p:nvSpPr>
          <p:cNvPr id="14" name="Rectangle 3"/>
          <p:cNvSpPr>
            <a:spLocks noChangeArrowheads="1"/>
          </p:cNvSpPr>
          <p:nvPr/>
        </p:nvSpPr>
        <p:spPr bwMode="auto">
          <a:xfrm>
            <a:off x="431541" y="1939205"/>
            <a:ext cx="7812087" cy="48984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68288" indent="-268288"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marL="0" marR="0" lvl="0" indent="0" algn="just" defTabSz="914400" rtl="0" eaLnBrk="1" fontAlgn="base" latinLnBrk="0" hangingPunct="1">
              <a:lnSpc>
                <a:spcPct val="90000"/>
              </a:lnSpc>
              <a:spcBef>
                <a:spcPct val="0"/>
              </a:spcBef>
              <a:spcAft>
                <a:spcPct val="0"/>
              </a:spcAft>
              <a:buClr>
                <a:srgbClr val="1F497D"/>
              </a:buClr>
              <a:buSzPct val="100000"/>
              <a:buFontTx/>
              <a:buNone/>
              <a:tabLst/>
              <a:defRPr/>
            </a:pPr>
            <a:endParaRPr kumimoji="0" lang="tr-TR" altLang="tr-TR" sz="2000" b="1" i="0" u="sng" strike="noStrike" kern="1200" cap="none" spc="0" normalizeH="0" baseline="0" noProof="0" dirty="0">
              <a:ln>
                <a:noFill/>
              </a:ln>
              <a:solidFill>
                <a:prstClr val="black"/>
              </a:solidFill>
              <a:effectLst/>
              <a:uLnTx/>
              <a:uFillTx/>
              <a:latin typeface="Arial" pitchFamily="34" charset="0"/>
              <a:ea typeface="+mn-ea"/>
              <a:cs typeface="Arial" pitchFamily="34" charset="0"/>
            </a:endParaRPr>
          </a:p>
          <a:p>
            <a:pPr marL="268288" marR="0" lvl="0" indent="-268288" algn="just" defTabSz="914400" rtl="0" eaLnBrk="1" fontAlgn="base" latinLnBrk="0" hangingPunct="1">
              <a:lnSpc>
                <a:spcPct val="90000"/>
              </a:lnSpc>
              <a:spcBef>
                <a:spcPct val="0"/>
              </a:spcBef>
              <a:spcAft>
                <a:spcPct val="0"/>
              </a:spcAft>
              <a:buClr>
                <a:srgbClr val="1F497D"/>
              </a:buClr>
              <a:buSzPct val="100000"/>
              <a:buFont typeface="Wingdings" pitchFamily="2" charset="2"/>
              <a:buChar char="§"/>
              <a:tabLst/>
              <a:defRPr/>
            </a:pPr>
            <a:endParaRPr kumimoji="0" lang="tr-TR" altLang="tr-TR" sz="1600" b="0"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a:p>
            <a:pPr marL="457200" marR="0" lvl="1" indent="0" algn="just" defTabSz="914400" rtl="0" eaLnBrk="1" fontAlgn="base" latinLnBrk="0" hangingPunct="1">
              <a:lnSpc>
                <a:spcPct val="90000"/>
              </a:lnSpc>
              <a:spcBef>
                <a:spcPct val="0"/>
              </a:spcBef>
              <a:spcAft>
                <a:spcPct val="0"/>
              </a:spcAft>
              <a:buClr>
                <a:srgbClr val="1F497D"/>
              </a:buClr>
              <a:buSzPct val="100000"/>
              <a:buFontTx/>
              <a:buNone/>
              <a:tabLst/>
              <a:defRPr/>
            </a:pPr>
            <a:endParaRPr kumimoji="0" lang="tr-TR" altLang="tr-TR" sz="1600" b="1" i="0" u="sng" strike="noStrike" kern="1200" cap="none" spc="0" normalizeH="0" baseline="0" noProof="0" dirty="0">
              <a:ln>
                <a:noFill/>
              </a:ln>
              <a:solidFill>
                <a:prstClr val="black"/>
              </a:solidFill>
              <a:effectLst/>
              <a:uLnTx/>
              <a:uFillTx/>
              <a:latin typeface="Arial" pitchFamily="34" charset="0"/>
              <a:ea typeface="+mn-ea"/>
              <a:cs typeface="Arial" pitchFamily="34" charset="0"/>
            </a:endParaRPr>
          </a:p>
          <a:p>
            <a:pPr marL="268288" marR="0" lvl="0" indent="-268288" algn="just" defTabSz="914400" rtl="0" eaLnBrk="1" fontAlgn="base" latinLnBrk="0" hangingPunct="1">
              <a:lnSpc>
                <a:spcPct val="90000"/>
              </a:lnSpc>
              <a:spcBef>
                <a:spcPct val="0"/>
              </a:spcBef>
              <a:spcAft>
                <a:spcPct val="0"/>
              </a:spcAft>
              <a:buClr>
                <a:prstClr val="black"/>
              </a:buClr>
              <a:buSzPct val="75000"/>
              <a:buFont typeface="Wingdings" pitchFamily="2" charset="2"/>
              <a:buChar char="§"/>
              <a:tabLst/>
              <a:defRPr/>
            </a:pPr>
            <a:endParaRPr kumimoji="0" lang="tr-TR" altLang="tr-TR" sz="2000" b="0"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p:txBody>
      </p:sp>
      <p:sp>
        <p:nvSpPr>
          <p:cNvPr id="11" name="Rectangle 3"/>
          <p:cNvSpPr txBox="1">
            <a:spLocks noChangeArrowheads="1"/>
          </p:cNvSpPr>
          <p:nvPr/>
        </p:nvSpPr>
        <p:spPr bwMode="auto">
          <a:xfrm>
            <a:off x="192320" y="1594438"/>
            <a:ext cx="8785101" cy="4147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342900" marR="0" lvl="0" indent="-342900" algn="l" defTabSz="914400" rtl="0" eaLnBrk="1" fontAlgn="base" latinLnBrk="0" hangingPunct="1">
              <a:lnSpc>
                <a:spcPct val="100000"/>
              </a:lnSpc>
              <a:spcBef>
                <a:spcPct val="20000"/>
              </a:spcBef>
              <a:spcAft>
                <a:spcPct val="0"/>
              </a:spcAft>
              <a:buClrTx/>
              <a:buSzTx/>
              <a:buFont typeface="Wingdings" pitchFamily="2" charset="2"/>
              <a:buNone/>
              <a:tabLst>
                <a:tab pos="7350125" algn="l"/>
                <a:tab pos="8158163" algn="l"/>
              </a:tabLst>
              <a:defRPr/>
            </a:pPr>
            <a:r>
              <a:rPr kumimoji="0" lang="tr-TR" altLang="tr-TR" sz="3200" b="1" i="0" u="none" strike="noStrike" kern="1200" cap="none" spc="0" normalizeH="0" baseline="0" noProof="0" dirty="0">
                <a:ln>
                  <a:noFill/>
                </a:ln>
                <a:solidFill>
                  <a:prstClr val="black"/>
                </a:solidFill>
                <a:effectLst/>
                <a:uLnTx/>
                <a:uFillTx/>
                <a:latin typeface="Calibri"/>
                <a:ea typeface="+mn-ea"/>
                <a:cs typeface="+mn-cs"/>
              </a:rPr>
              <a:t>   	</a:t>
            </a:r>
            <a:endParaRPr kumimoji="0" lang="tr-TR" altLang="tr-TR" sz="3200" b="0" i="0" u="none" strike="noStrike" kern="1200" cap="none" spc="0" normalizeH="0" baseline="0" noProof="0" dirty="0">
              <a:ln>
                <a:noFill/>
              </a:ln>
              <a:solidFill>
                <a:prstClr val="black"/>
              </a:solidFill>
              <a:effectLst/>
              <a:uLnTx/>
              <a:uFillTx/>
              <a:latin typeface="Calibri"/>
              <a:ea typeface="+mn-ea"/>
              <a:cs typeface="+mn-cs"/>
            </a:endParaRPr>
          </a:p>
          <a:p>
            <a:pPr marL="742950" marR="0" lvl="1" indent="-285750" algn="l" defTabSz="914400" rtl="0" eaLnBrk="1" fontAlgn="base" latinLnBrk="0" hangingPunct="1">
              <a:lnSpc>
                <a:spcPct val="100000"/>
              </a:lnSpc>
              <a:spcBef>
                <a:spcPct val="20000"/>
              </a:spcBef>
              <a:spcAft>
                <a:spcPct val="0"/>
              </a:spcAft>
              <a:buClr>
                <a:prstClr val="black"/>
              </a:buClr>
              <a:buSzPct val="75000"/>
              <a:buFont typeface="Wingdings" pitchFamily="2" charset="2"/>
              <a:buNone/>
              <a:tabLst>
                <a:tab pos="7350125" algn="l"/>
                <a:tab pos="8158163" algn="l"/>
              </a:tabLst>
              <a:defRPr/>
            </a:pPr>
            <a:r>
              <a:rPr kumimoji="0" lang="tr-TR" altLang="tr-TR" sz="2000" b="0" i="0" u="none" strike="noStrike" kern="1200" cap="none" spc="0" normalizeH="0" baseline="0" noProof="0" dirty="0">
                <a:ln>
                  <a:noFill/>
                </a:ln>
                <a:solidFill>
                  <a:prstClr val="black"/>
                </a:solidFill>
                <a:effectLst/>
                <a:uLnTx/>
                <a:uFillTx/>
                <a:latin typeface="Calibri"/>
                <a:ea typeface="+mn-ea"/>
                <a:cs typeface="+mn-cs"/>
              </a:rPr>
              <a:t>	</a:t>
            </a:r>
            <a:endParaRPr kumimoji="0" lang="tr-TR" altLang="tr-TR" sz="2800" b="0" i="0" u="none" strike="noStrike" kern="1200" cap="none" spc="0" normalizeH="0" baseline="0" noProof="0" dirty="0">
              <a:ln>
                <a:noFill/>
              </a:ln>
              <a:solidFill>
                <a:prstClr val="black"/>
              </a:solidFill>
              <a:effectLst/>
              <a:uLnTx/>
              <a:uFillTx/>
              <a:latin typeface="Calibri"/>
              <a:ea typeface="+mn-ea"/>
              <a:cs typeface="+mn-cs"/>
            </a:endParaRPr>
          </a:p>
          <a:p>
            <a:pPr marL="742950" marR="0" lvl="1" indent="-285750" algn="l" defTabSz="914400" rtl="0" eaLnBrk="1" fontAlgn="base" latinLnBrk="0" hangingPunct="1">
              <a:lnSpc>
                <a:spcPct val="100000"/>
              </a:lnSpc>
              <a:spcBef>
                <a:spcPct val="20000"/>
              </a:spcBef>
              <a:spcAft>
                <a:spcPct val="0"/>
              </a:spcAft>
              <a:buClr>
                <a:srgbClr val="EEECE1"/>
              </a:buClr>
              <a:buSzPct val="75000"/>
              <a:buFont typeface="Wingdings" pitchFamily="2" charset="2"/>
              <a:buChar char="n"/>
              <a:tabLst>
                <a:tab pos="7350125" algn="l"/>
                <a:tab pos="8158163" algn="l"/>
              </a:tabLst>
              <a:defRPr/>
            </a:pPr>
            <a:endParaRPr kumimoji="0" lang="tr-TR" altLang="tr-TR" sz="2000" b="0" i="0" u="none" strike="noStrike" kern="1200" cap="none" spc="0" normalizeH="0" baseline="0" noProof="0" dirty="0">
              <a:ln>
                <a:noFill/>
              </a:ln>
              <a:solidFill>
                <a:prstClr val="black"/>
              </a:solidFill>
              <a:effectLst/>
              <a:uLnTx/>
              <a:uFillTx/>
              <a:latin typeface="Calibri"/>
              <a:ea typeface="+mn-ea"/>
              <a:cs typeface="+mn-cs"/>
            </a:endParaRPr>
          </a:p>
        </p:txBody>
      </p:sp>
      <p:graphicFrame>
        <p:nvGraphicFramePr>
          <p:cNvPr id="8" name="Grafik 7">
            <a:extLst>
              <a:ext uri="{FF2B5EF4-FFF2-40B4-BE49-F238E27FC236}">
                <a16:creationId xmlns:a16="http://schemas.microsoft.com/office/drawing/2014/main" id="{DEF7AA19-3F32-4582-B975-F7C293694081}"/>
              </a:ext>
            </a:extLst>
          </p:cNvPr>
          <p:cNvGraphicFramePr/>
          <p:nvPr>
            <p:extLst>
              <p:ext uri="{D42A27DB-BD31-4B8C-83A1-F6EECF244321}">
                <p14:modId xmlns:p14="http://schemas.microsoft.com/office/powerpoint/2010/main" val="3853429713"/>
              </p:ext>
            </p:extLst>
          </p:nvPr>
        </p:nvGraphicFramePr>
        <p:xfrm>
          <a:off x="1522174" y="2111436"/>
          <a:ext cx="6096000" cy="3760192"/>
        </p:xfrm>
        <a:graphic>
          <a:graphicData uri="http://schemas.openxmlformats.org/drawingml/2006/chart">
            <c:chart xmlns:c="http://schemas.openxmlformats.org/drawingml/2006/chart" xmlns:r="http://schemas.openxmlformats.org/officeDocument/2006/relationships" r:id="rId5"/>
          </a:graphicData>
        </a:graphic>
      </p:graphicFrame>
      <p:pic>
        <p:nvPicPr>
          <p:cNvPr id="2" name="Resim 1">
            <a:extLst>
              <a:ext uri="{FF2B5EF4-FFF2-40B4-BE49-F238E27FC236}">
                <a16:creationId xmlns:a16="http://schemas.microsoft.com/office/drawing/2014/main" id="{6F7D9859-2B8C-482B-8866-8C3715CD601A}"/>
              </a:ext>
            </a:extLst>
          </p:cNvPr>
          <p:cNvPicPr>
            <a:picLocks noChangeAspect="1"/>
          </p:cNvPicPr>
          <p:nvPr/>
        </p:nvPicPr>
        <p:blipFill>
          <a:blip r:embed="rId6"/>
          <a:stretch>
            <a:fillRect/>
          </a:stretch>
        </p:blipFill>
        <p:spPr>
          <a:xfrm>
            <a:off x="1155569" y="999546"/>
            <a:ext cx="993734" cy="658425"/>
          </a:xfrm>
          <a:prstGeom prst="rect">
            <a:avLst/>
          </a:prstGeom>
        </p:spPr>
      </p:pic>
    </p:spTree>
    <p:extLst>
      <p:ext uri="{BB962C8B-B14F-4D97-AF65-F5344CB8AC3E}">
        <p14:creationId xmlns:p14="http://schemas.microsoft.com/office/powerpoint/2010/main" val="37312868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ikdörtgen 4"/>
          <p:cNvSpPr/>
          <p:nvPr/>
        </p:nvSpPr>
        <p:spPr>
          <a:xfrm>
            <a:off x="12871" y="717826"/>
            <a:ext cx="9144001" cy="49212"/>
          </a:xfrm>
          <a:prstGeom prst="rect">
            <a:avLst/>
          </a:prstGeom>
        </p:spPr>
        <p:style>
          <a:lnRef idx="1">
            <a:schemeClr val="accent2"/>
          </a:lnRef>
          <a:fillRef idx="3">
            <a:schemeClr val="accent2"/>
          </a:fillRef>
          <a:effectRef idx="2">
            <a:schemeClr val="accent2"/>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tr-TR" sz="1800" b="0" i="0" u="none" strike="noStrike" kern="1200" cap="none" spc="0" normalizeH="0" baseline="0" noProof="0">
              <a:ln>
                <a:noFill/>
              </a:ln>
              <a:solidFill>
                <a:prstClr val="white"/>
              </a:solidFill>
              <a:effectLst/>
              <a:uLnTx/>
              <a:uFillTx/>
              <a:latin typeface="Calibri"/>
              <a:ea typeface="+mn-ea"/>
              <a:cs typeface="+mn-cs"/>
            </a:endParaRPr>
          </a:p>
        </p:txBody>
      </p:sp>
      <p:sp>
        <p:nvSpPr>
          <p:cNvPr id="6" name="Dikdörtgen 5"/>
          <p:cNvSpPr/>
          <p:nvPr/>
        </p:nvSpPr>
        <p:spPr>
          <a:xfrm>
            <a:off x="-1826" y="6524625"/>
            <a:ext cx="9144001" cy="333375"/>
          </a:xfrm>
          <a:prstGeom prst="rect">
            <a:avLst/>
          </a:prstGeom>
        </p:spPr>
        <p:style>
          <a:lnRef idx="1">
            <a:schemeClr val="accent2"/>
          </a:lnRef>
          <a:fillRef idx="3">
            <a:schemeClr val="accent2"/>
          </a:fillRef>
          <a:effectRef idx="2">
            <a:schemeClr val="accent2"/>
          </a:effectRef>
          <a:fontRef idx="minor">
            <a:schemeClr val="lt1"/>
          </a:fontRef>
        </p:style>
        <p:txBody>
          <a:bodyPr anchor="ct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tr-TR" sz="1800" b="0" i="0" u="none" strike="noStrike" kern="1200" cap="none" spc="0" normalizeH="0" baseline="0" noProof="0" dirty="0">
              <a:ln>
                <a:noFill/>
              </a:ln>
              <a:solidFill>
                <a:prstClr val="white"/>
              </a:solidFill>
              <a:effectLst/>
              <a:uLnTx/>
              <a:uFillTx/>
              <a:latin typeface="Calibri"/>
              <a:ea typeface="+mn-ea"/>
              <a:cs typeface="+mn-cs"/>
            </a:endParaRPr>
          </a:p>
        </p:txBody>
      </p:sp>
      <p:sp>
        <p:nvSpPr>
          <p:cNvPr id="9" name="Slayt Numarası Yer Tutucusu 1"/>
          <p:cNvSpPr txBox="1">
            <a:spLocks/>
          </p:cNvSpPr>
          <p:nvPr/>
        </p:nvSpPr>
        <p:spPr>
          <a:xfrm>
            <a:off x="3649216" y="6524625"/>
            <a:ext cx="2133600" cy="313010"/>
          </a:xfrm>
          <a:prstGeom prst="rect">
            <a:avLst/>
          </a:prstGeom>
        </p:spPr>
        <p:txBody>
          <a:bodyPr vert="horz" wrap="square" lIns="91440" tIns="45720" rIns="91440" bIns="45720" numCol="1" anchor="ctr" anchorCtr="0" compatLnSpc="1">
            <a:prstTxWarp prst="textNoShape">
              <a:avLst/>
            </a:prstTxWarp>
          </a:bodyPr>
          <a:lstStyle>
            <a:defPPr>
              <a:defRPr lang="tr-TR"/>
            </a:defPPr>
            <a:lvl1pPr algn="r" rtl="0" eaLnBrk="1" fontAlgn="base" hangingPunct="1">
              <a:spcBef>
                <a:spcPct val="0"/>
              </a:spcBef>
              <a:spcAft>
                <a:spcPct val="0"/>
              </a:spcAft>
              <a:defRPr sz="1400" b="1" kern="1200">
                <a:solidFill>
                  <a:schemeClr val="bg1"/>
                </a:solidFill>
                <a:latin typeface="Calibri" panose="020F050202020403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tr-TR" altLang="tr-TR" sz="1400" b="1" i="0" u="none" strike="noStrike" kern="1200" cap="none" spc="0" normalizeH="0" baseline="0" noProof="0" dirty="0">
                <a:ln>
                  <a:noFill/>
                </a:ln>
                <a:solidFill>
                  <a:prstClr val="white"/>
                </a:solidFill>
                <a:effectLst/>
                <a:uLnTx/>
                <a:uFillTx/>
                <a:latin typeface="Calibri" panose="020F0502020204030204" pitchFamily="34" charset="0"/>
                <a:ea typeface="+mn-ea"/>
                <a:cs typeface="Arial" panose="020B0604020202020204" pitchFamily="34" charset="0"/>
              </a:rPr>
              <a:t>www.ticaret.gov.tr</a:t>
            </a:r>
          </a:p>
        </p:txBody>
      </p:sp>
      <p:sp>
        <p:nvSpPr>
          <p:cNvPr id="3" name="Dikdörtgen 2"/>
          <p:cNvSpPr/>
          <p:nvPr/>
        </p:nvSpPr>
        <p:spPr>
          <a:xfrm>
            <a:off x="3835509" y="6179552"/>
            <a:ext cx="237566" cy="369332"/>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tr-TR" sz="1800" b="1" i="0" u="none" strike="noStrike" kern="0" cap="none" spc="0" normalizeH="0" baseline="0" noProof="0" dirty="0">
                <a:ln>
                  <a:noFill/>
                </a:ln>
                <a:solidFill>
                  <a:srgbClr val="BDE0FB">
                    <a:lumMod val="25000"/>
                  </a:srgbClr>
                </a:solidFill>
                <a:effectLst/>
                <a:uLnTx/>
                <a:uFillTx/>
                <a:latin typeface="Calibri" panose="020F0502020204030204" pitchFamily="34" charset="0"/>
                <a:ea typeface="+mn-ea"/>
                <a:cs typeface="Arial" panose="020B0604020202020204" pitchFamily="34" charset="0"/>
              </a:rPr>
              <a:t> </a:t>
            </a:r>
          </a:p>
        </p:txBody>
      </p:sp>
      <p:pic>
        <p:nvPicPr>
          <p:cNvPr id="12" name="Resim 11"/>
          <p:cNvPicPr>
            <a:picLocks noChangeAspect="1"/>
          </p:cNvPicPr>
          <p:nvPr/>
        </p:nvPicPr>
        <p:blipFill rotWithShape="1">
          <a:blip r:embed="rId3"/>
          <a:srcRect l="2423" r="58165" b="3423"/>
          <a:stretch/>
        </p:blipFill>
        <p:spPr>
          <a:xfrm>
            <a:off x="35497" y="30294"/>
            <a:ext cx="792088" cy="701955"/>
          </a:xfrm>
          <a:prstGeom prst="ellipse">
            <a:avLst/>
          </a:prstGeom>
          <a:ln w="63500" cap="rnd">
            <a:solidFill>
              <a:srgbClr val="C00000"/>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pic>
        <p:nvPicPr>
          <p:cNvPr id="1026" name="A0FB66C5-6C49-479B-9C97-662F9C33F2B2" descr="image1.jpe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35497"/>
            <a:ext cx="894335" cy="8943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Text Box 3"/>
          <p:cNvSpPr txBox="1">
            <a:spLocks noChangeArrowheads="1"/>
          </p:cNvSpPr>
          <p:nvPr/>
        </p:nvSpPr>
        <p:spPr bwMode="auto">
          <a:xfrm>
            <a:off x="1505443" y="946088"/>
            <a:ext cx="7921252" cy="1081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tr-TR" altLang="tr-TR" sz="2400" b="1" u="sng" dirty="0"/>
              <a:t>EFTA STA</a:t>
            </a:r>
          </a:p>
          <a:p>
            <a:pPr algn="ctr" eaLnBrk="1" hangingPunct="1"/>
            <a:r>
              <a:rPr lang="tr-TR" altLang="tr-TR" sz="2800" b="1" dirty="0"/>
              <a:t> </a:t>
            </a:r>
            <a:endParaRPr lang="en-GB" altLang="tr-TR" sz="2800" b="1" dirty="0"/>
          </a:p>
        </p:txBody>
      </p:sp>
      <p:sp>
        <p:nvSpPr>
          <p:cNvPr id="14" name="Rectangle 3"/>
          <p:cNvSpPr>
            <a:spLocks noChangeArrowheads="1"/>
          </p:cNvSpPr>
          <p:nvPr/>
        </p:nvSpPr>
        <p:spPr bwMode="auto">
          <a:xfrm>
            <a:off x="431541" y="1939205"/>
            <a:ext cx="7812087" cy="48984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68288" indent="-268288"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marL="0" indent="0" algn="just" eaLnBrk="1" hangingPunct="1">
              <a:lnSpc>
                <a:spcPct val="90000"/>
              </a:lnSpc>
              <a:buClr>
                <a:schemeClr val="tx2"/>
              </a:buClr>
              <a:buSzPct val="100000"/>
            </a:pPr>
            <a:endParaRPr lang="tr-TR" altLang="tr-TR" sz="2000" b="1" u="sng" dirty="0"/>
          </a:p>
          <a:p>
            <a:pPr algn="just" eaLnBrk="1" hangingPunct="1">
              <a:lnSpc>
                <a:spcPct val="90000"/>
              </a:lnSpc>
              <a:buClr>
                <a:schemeClr val="tx2"/>
              </a:buClr>
              <a:buSzPct val="100000"/>
              <a:buFont typeface="Wingdings" pitchFamily="2" charset="2"/>
              <a:buChar char="§"/>
            </a:pPr>
            <a:endParaRPr lang="tr-TR" altLang="tr-TR" sz="1600" dirty="0"/>
          </a:p>
          <a:p>
            <a:pPr marL="457200" lvl="1" indent="0" algn="just" eaLnBrk="1" hangingPunct="1">
              <a:lnSpc>
                <a:spcPct val="90000"/>
              </a:lnSpc>
              <a:buClr>
                <a:schemeClr val="tx2"/>
              </a:buClr>
              <a:buSzPct val="100000"/>
            </a:pPr>
            <a:endParaRPr lang="tr-TR" altLang="tr-TR" sz="1600" b="1" u="sng" dirty="0"/>
          </a:p>
          <a:p>
            <a:pPr algn="just" eaLnBrk="1" hangingPunct="1">
              <a:lnSpc>
                <a:spcPct val="90000"/>
              </a:lnSpc>
              <a:buClr>
                <a:schemeClr val="tx1"/>
              </a:buClr>
              <a:buSzPct val="75000"/>
              <a:buFont typeface="Wingdings" pitchFamily="2" charset="2"/>
              <a:buChar char="§"/>
            </a:pPr>
            <a:endParaRPr lang="tr-TR" altLang="tr-TR" sz="2000" dirty="0"/>
          </a:p>
        </p:txBody>
      </p:sp>
      <p:sp>
        <p:nvSpPr>
          <p:cNvPr id="11" name="Rectangle 3"/>
          <p:cNvSpPr txBox="1">
            <a:spLocks noChangeArrowheads="1"/>
          </p:cNvSpPr>
          <p:nvPr/>
        </p:nvSpPr>
        <p:spPr bwMode="auto">
          <a:xfrm>
            <a:off x="12871" y="1718868"/>
            <a:ext cx="8785101" cy="48864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eaLnBrk="1" hangingPunct="1">
              <a:lnSpc>
                <a:spcPct val="150000"/>
              </a:lnSpc>
              <a:tabLst>
                <a:tab pos="7350125" algn="l"/>
                <a:tab pos="8158163" algn="l"/>
              </a:tabLst>
            </a:pPr>
            <a:r>
              <a:rPr lang="tr-TR" altLang="tr-TR" sz="2400" b="1" dirty="0">
                <a:latin typeface="Arial" panose="020B0604020202020204" pitchFamily="34" charset="0"/>
                <a:cs typeface="Arial" panose="020B0604020202020204" pitchFamily="34" charset="0"/>
              </a:rPr>
              <a:t>İmza Tarihi: </a:t>
            </a:r>
            <a:r>
              <a:rPr lang="tr-TR" altLang="tr-TR" sz="2400" dirty="0">
                <a:latin typeface="Arial" panose="020B0604020202020204" pitchFamily="34" charset="0"/>
                <a:cs typeface="Arial" panose="020B0604020202020204" pitchFamily="34" charset="0"/>
              </a:rPr>
              <a:t>10 Aralık 1991</a:t>
            </a:r>
          </a:p>
          <a:p>
            <a:pPr eaLnBrk="1" hangingPunct="1">
              <a:lnSpc>
                <a:spcPct val="150000"/>
              </a:lnSpc>
              <a:tabLst>
                <a:tab pos="7350125" algn="l"/>
                <a:tab pos="8158163" algn="l"/>
              </a:tabLst>
            </a:pPr>
            <a:r>
              <a:rPr lang="tr-TR" altLang="tr-TR" sz="2400" b="1" dirty="0">
                <a:latin typeface="Arial" panose="020B0604020202020204" pitchFamily="34" charset="0"/>
                <a:cs typeface="Arial" panose="020B0604020202020204" pitchFamily="34" charset="0"/>
              </a:rPr>
              <a:t>Yürürlüğe Giriş Tarihi: </a:t>
            </a:r>
            <a:r>
              <a:rPr lang="tr-TR" altLang="tr-TR" sz="2400" dirty="0">
                <a:latin typeface="Arial" panose="020B0604020202020204" pitchFamily="34" charset="0"/>
                <a:cs typeface="Arial" panose="020B0604020202020204" pitchFamily="34" charset="0"/>
              </a:rPr>
              <a:t>1 Nisan 1992</a:t>
            </a:r>
          </a:p>
          <a:p>
            <a:pPr eaLnBrk="1" hangingPunct="1">
              <a:lnSpc>
                <a:spcPct val="150000"/>
              </a:lnSpc>
              <a:tabLst>
                <a:tab pos="7350125" algn="l"/>
                <a:tab pos="8158163" algn="l"/>
              </a:tabLst>
            </a:pPr>
            <a:r>
              <a:rPr lang="tr-TR" altLang="tr-TR" sz="2400" b="1" dirty="0" err="1">
                <a:latin typeface="Arial" panose="020B0604020202020204" pitchFamily="34" charset="0"/>
                <a:cs typeface="Arial" panose="020B0604020202020204" pitchFamily="34" charset="0"/>
              </a:rPr>
              <a:t>STA’nın</a:t>
            </a:r>
            <a:r>
              <a:rPr lang="tr-TR" altLang="tr-TR" sz="2400" b="1" dirty="0">
                <a:latin typeface="Arial" panose="020B0604020202020204" pitchFamily="34" charset="0"/>
                <a:cs typeface="Arial" panose="020B0604020202020204" pitchFamily="34" charset="0"/>
              </a:rPr>
              <a:t> Revizyon Müzakerelerine Başlanması:</a:t>
            </a:r>
            <a:r>
              <a:rPr lang="tr-TR" altLang="tr-TR" sz="2400" dirty="0">
                <a:latin typeface="Arial" panose="020B0604020202020204" pitchFamily="34" charset="0"/>
                <a:cs typeface="Arial" panose="020B0604020202020204" pitchFamily="34" charset="0"/>
              </a:rPr>
              <a:t> 2014</a:t>
            </a:r>
          </a:p>
          <a:p>
            <a:pPr eaLnBrk="1" hangingPunct="1">
              <a:lnSpc>
                <a:spcPct val="150000"/>
              </a:lnSpc>
              <a:tabLst>
                <a:tab pos="7350125" algn="l"/>
                <a:tab pos="8158163" algn="l"/>
              </a:tabLst>
            </a:pPr>
            <a:r>
              <a:rPr lang="tr-TR" altLang="tr-TR" sz="2400" b="1" dirty="0">
                <a:latin typeface="Arial" panose="020B0604020202020204" pitchFamily="34" charset="0"/>
                <a:cs typeface="Arial" panose="020B0604020202020204" pitchFamily="34" charset="0"/>
              </a:rPr>
              <a:t>Revize STA-İmza Tarihi: </a:t>
            </a:r>
            <a:r>
              <a:rPr lang="tr-TR" altLang="tr-TR" sz="2400" dirty="0">
                <a:latin typeface="Arial" panose="020B0604020202020204" pitchFamily="34" charset="0"/>
                <a:cs typeface="Arial" panose="020B0604020202020204" pitchFamily="34" charset="0"/>
              </a:rPr>
              <a:t>25 Haziran 2018</a:t>
            </a:r>
          </a:p>
          <a:p>
            <a:pPr eaLnBrk="1" hangingPunct="1">
              <a:lnSpc>
                <a:spcPct val="150000"/>
              </a:lnSpc>
              <a:tabLst>
                <a:tab pos="7350125" algn="l"/>
                <a:tab pos="8158163" algn="l"/>
              </a:tabLst>
            </a:pPr>
            <a:r>
              <a:rPr lang="tr-TR" altLang="tr-TR" sz="2400" b="1" dirty="0">
                <a:latin typeface="Arial" panose="020B0604020202020204" pitchFamily="34" charset="0"/>
                <a:cs typeface="Arial" panose="020B0604020202020204" pitchFamily="34" charset="0"/>
              </a:rPr>
              <a:t>Revize STA-Yürürlüğe Giriş Tarihi: </a:t>
            </a:r>
            <a:r>
              <a:rPr lang="tr-TR" altLang="tr-TR" sz="2400" dirty="0">
                <a:latin typeface="Arial" panose="020B0604020202020204" pitchFamily="34" charset="0"/>
                <a:cs typeface="Arial" panose="020B0604020202020204" pitchFamily="34" charset="0"/>
              </a:rPr>
              <a:t>1 Ekim 2021</a:t>
            </a:r>
          </a:p>
          <a:p>
            <a:pPr lvl="1" eaLnBrk="1" hangingPunct="1">
              <a:buClr>
                <a:schemeClr val="bg2"/>
              </a:buClr>
              <a:buSzPct val="75000"/>
              <a:buFont typeface="Wingdings" pitchFamily="2" charset="2"/>
              <a:buChar char="n"/>
              <a:tabLst>
                <a:tab pos="7350125" algn="l"/>
                <a:tab pos="8158163" algn="l"/>
              </a:tabLst>
            </a:pPr>
            <a:endParaRPr lang="tr-TR" altLang="tr-TR" sz="2000" dirty="0">
              <a:latin typeface="Arial" panose="020B0604020202020204" pitchFamily="34" charset="0"/>
              <a:cs typeface="Arial" panose="020B0604020202020204" pitchFamily="34" charset="0"/>
            </a:endParaRPr>
          </a:p>
        </p:txBody>
      </p:sp>
      <p:pic>
        <p:nvPicPr>
          <p:cNvPr id="4" name="Resim 3">
            <a:extLst>
              <a:ext uri="{FF2B5EF4-FFF2-40B4-BE49-F238E27FC236}">
                <a16:creationId xmlns:a16="http://schemas.microsoft.com/office/drawing/2014/main" id="{7133D658-8D70-4E6C-9D25-D6CC999DAED9}"/>
              </a:ext>
            </a:extLst>
          </p:cNvPr>
          <p:cNvPicPr>
            <a:picLocks noChangeAspect="1"/>
          </p:cNvPicPr>
          <p:nvPr/>
        </p:nvPicPr>
        <p:blipFill>
          <a:blip r:embed="rId5"/>
          <a:stretch>
            <a:fillRect/>
          </a:stretch>
        </p:blipFill>
        <p:spPr>
          <a:xfrm>
            <a:off x="471625" y="881393"/>
            <a:ext cx="993734" cy="658425"/>
          </a:xfrm>
          <a:prstGeom prst="rect">
            <a:avLst/>
          </a:prstGeom>
        </p:spPr>
      </p:pic>
    </p:spTree>
    <p:extLst>
      <p:ext uri="{BB962C8B-B14F-4D97-AF65-F5344CB8AC3E}">
        <p14:creationId xmlns:p14="http://schemas.microsoft.com/office/powerpoint/2010/main" val="4569199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ikdörtgen 4"/>
          <p:cNvSpPr/>
          <p:nvPr/>
        </p:nvSpPr>
        <p:spPr>
          <a:xfrm>
            <a:off x="12871" y="717826"/>
            <a:ext cx="9144001" cy="49212"/>
          </a:xfrm>
          <a:prstGeom prst="rect">
            <a:avLst/>
          </a:prstGeom>
        </p:spPr>
        <p:style>
          <a:lnRef idx="1">
            <a:schemeClr val="accent2"/>
          </a:lnRef>
          <a:fillRef idx="3">
            <a:schemeClr val="accent2"/>
          </a:fillRef>
          <a:effectRef idx="2">
            <a:schemeClr val="accent2"/>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tr-TR" sz="1800" b="0" i="0" u="none" strike="noStrike" kern="1200" cap="none" spc="0" normalizeH="0" baseline="0" noProof="0">
              <a:ln>
                <a:noFill/>
              </a:ln>
              <a:solidFill>
                <a:prstClr val="white"/>
              </a:solidFill>
              <a:effectLst/>
              <a:uLnTx/>
              <a:uFillTx/>
              <a:latin typeface="Calibri"/>
              <a:ea typeface="+mn-ea"/>
              <a:cs typeface="+mn-cs"/>
            </a:endParaRPr>
          </a:p>
        </p:txBody>
      </p:sp>
      <p:sp>
        <p:nvSpPr>
          <p:cNvPr id="6" name="Dikdörtgen 5"/>
          <p:cNvSpPr/>
          <p:nvPr/>
        </p:nvSpPr>
        <p:spPr>
          <a:xfrm>
            <a:off x="-1826" y="6524625"/>
            <a:ext cx="9144001" cy="333375"/>
          </a:xfrm>
          <a:prstGeom prst="rect">
            <a:avLst/>
          </a:prstGeom>
        </p:spPr>
        <p:style>
          <a:lnRef idx="1">
            <a:schemeClr val="accent2"/>
          </a:lnRef>
          <a:fillRef idx="3">
            <a:schemeClr val="accent2"/>
          </a:fillRef>
          <a:effectRef idx="2">
            <a:schemeClr val="accent2"/>
          </a:effectRef>
          <a:fontRef idx="minor">
            <a:schemeClr val="lt1"/>
          </a:fontRef>
        </p:style>
        <p:txBody>
          <a:bodyPr anchor="ct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tr-TR" sz="1800" b="0" i="0" u="none" strike="noStrike" kern="1200" cap="none" spc="0" normalizeH="0" baseline="0" noProof="0" dirty="0">
              <a:ln>
                <a:noFill/>
              </a:ln>
              <a:solidFill>
                <a:prstClr val="white"/>
              </a:solidFill>
              <a:effectLst/>
              <a:uLnTx/>
              <a:uFillTx/>
              <a:latin typeface="Calibri"/>
              <a:ea typeface="+mn-ea"/>
              <a:cs typeface="+mn-cs"/>
            </a:endParaRPr>
          </a:p>
        </p:txBody>
      </p:sp>
      <p:sp>
        <p:nvSpPr>
          <p:cNvPr id="9" name="Slayt Numarası Yer Tutucusu 1"/>
          <p:cNvSpPr txBox="1">
            <a:spLocks/>
          </p:cNvSpPr>
          <p:nvPr/>
        </p:nvSpPr>
        <p:spPr>
          <a:xfrm>
            <a:off x="3649216" y="6524625"/>
            <a:ext cx="2133600" cy="313010"/>
          </a:xfrm>
          <a:prstGeom prst="rect">
            <a:avLst/>
          </a:prstGeom>
        </p:spPr>
        <p:txBody>
          <a:bodyPr vert="horz" wrap="square" lIns="91440" tIns="45720" rIns="91440" bIns="45720" numCol="1" anchor="ctr" anchorCtr="0" compatLnSpc="1">
            <a:prstTxWarp prst="textNoShape">
              <a:avLst/>
            </a:prstTxWarp>
          </a:bodyPr>
          <a:lstStyle>
            <a:defPPr>
              <a:defRPr lang="tr-TR"/>
            </a:defPPr>
            <a:lvl1pPr algn="r" rtl="0" eaLnBrk="1" fontAlgn="base" hangingPunct="1">
              <a:spcBef>
                <a:spcPct val="0"/>
              </a:spcBef>
              <a:spcAft>
                <a:spcPct val="0"/>
              </a:spcAft>
              <a:defRPr sz="1400" b="1" kern="1200">
                <a:solidFill>
                  <a:schemeClr val="bg1"/>
                </a:solidFill>
                <a:latin typeface="Calibri" panose="020F050202020403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tr-TR" altLang="tr-TR" sz="1400" b="1" i="0" u="none" strike="noStrike" kern="1200" cap="none" spc="0" normalizeH="0" baseline="0" noProof="0" dirty="0">
                <a:ln>
                  <a:noFill/>
                </a:ln>
                <a:solidFill>
                  <a:prstClr val="white"/>
                </a:solidFill>
                <a:effectLst/>
                <a:uLnTx/>
                <a:uFillTx/>
                <a:latin typeface="Calibri" panose="020F0502020204030204" pitchFamily="34" charset="0"/>
                <a:ea typeface="+mn-ea"/>
                <a:cs typeface="Arial" panose="020B0604020202020204" pitchFamily="34" charset="0"/>
              </a:rPr>
              <a:t>www.ticaret.gov.tr</a:t>
            </a:r>
          </a:p>
        </p:txBody>
      </p:sp>
      <p:sp>
        <p:nvSpPr>
          <p:cNvPr id="3" name="Dikdörtgen 2"/>
          <p:cNvSpPr/>
          <p:nvPr/>
        </p:nvSpPr>
        <p:spPr>
          <a:xfrm>
            <a:off x="3835509" y="6179552"/>
            <a:ext cx="237566" cy="369332"/>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tr-TR" sz="1800" b="1" i="0" u="none" strike="noStrike" kern="0" cap="none" spc="0" normalizeH="0" baseline="0" noProof="0" dirty="0">
                <a:ln>
                  <a:noFill/>
                </a:ln>
                <a:solidFill>
                  <a:srgbClr val="BDE0FB">
                    <a:lumMod val="25000"/>
                  </a:srgbClr>
                </a:solidFill>
                <a:effectLst/>
                <a:uLnTx/>
                <a:uFillTx/>
                <a:latin typeface="Calibri" panose="020F0502020204030204" pitchFamily="34" charset="0"/>
                <a:ea typeface="+mn-ea"/>
                <a:cs typeface="Arial" panose="020B0604020202020204" pitchFamily="34" charset="0"/>
              </a:rPr>
              <a:t> </a:t>
            </a:r>
          </a:p>
        </p:txBody>
      </p:sp>
      <p:pic>
        <p:nvPicPr>
          <p:cNvPr id="12" name="Resim 11"/>
          <p:cNvPicPr>
            <a:picLocks noChangeAspect="1"/>
          </p:cNvPicPr>
          <p:nvPr/>
        </p:nvPicPr>
        <p:blipFill rotWithShape="1">
          <a:blip r:embed="rId3"/>
          <a:srcRect l="2423" r="58165" b="3423"/>
          <a:stretch/>
        </p:blipFill>
        <p:spPr>
          <a:xfrm>
            <a:off x="35497" y="30294"/>
            <a:ext cx="792088" cy="701955"/>
          </a:xfrm>
          <a:prstGeom prst="ellipse">
            <a:avLst/>
          </a:prstGeom>
          <a:ln w="63500" cap="rnd">
            <a:solidFill>
              <a:srgbClr val="C00000"/>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pic>
        <p:nvPicPr>
          <p:cNvPr id="1026" name="A0FB66C5-6C49-479B-9C97-662F9C33F2B2" descr="image1.jpe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35497"/>
            <a:ext cx="894335" cy="8943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Text Box 3"/>
          <p:cNvSpPr txBox="1">
            <a:spLocks noChangeArrowheads="1"/>
          </p:cNvSpPr>
          <p:nvPr/>
        </p:nvSpPr>
        <p:spPr bwMode="auto">
          <a:xfrm>
            <a:off x="1505443" y="946088"/>
            <a:ext cx="7921252" cy="1081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tr-TR" altLang="tr-TR" sz="2400" b="1" u="sng" dirty="0"/>
              <a:t>EFTA STA-II</a:t>
            </a:r>
          </a:p>
          <a:p>
            <a:pPr algn="ctr" eaLnBrk="1" hangingPunct="1"/>
            <a:r>
              <a:rPr lang="tr-TR" altLang="tr-TR" sz="2800" b="1" dirty="0"/>
              <a:t> </a:t>
            </a:r>
            <a:endParaRPr lang="en-GB" altLang="tr-TR" sz="2800" b="1" dirty="0"/>
          </a:p>
        </p:txBody>
      </p:sp>
      <p:sp>
        <p:nvSpPr>
          <p:cNvPr id="14" name="Rectangle 3"/>
          <p:cNvSpPr>
            <a:spLocks noChangeArrowheads="1"/>
          </p:cNvSpPr>
          <p:nvPr/>
        </p:nvSpPr>
        <p:spPr bwMode="auto">
          <a:xfrm>
            <a:off x="431541" y="1939205"/>
            <a:ext cx="7812087" cy="48984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68288" indent="-268288"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marL="0" indent="0" algn="just" eaLnBrk="1" hangingPunct="1">
              <a:lnSpc>
                <a:spcPct val="90000"/>
              </a:lnSpc>
              <a:buClr>
                <a:schemeClr val="tx2"/>
              </a:buClr>
              <a:buSzPct val="100000"/>
            </a:pPr>
            <a:endParaRPr lang="tr-TR" altLang="tr-TR" sz="2000" b="1" u="sng" dirty="0"/>
          </a:p>
          <a:p>
            <a:pPr algn="just" eaLnBrk="1" hangingPunct="1">
              <a:lnSpc>
                <a:spcPct val="90000"/>
              </a:lnSpc>
              <a:buClr>
                <a:schemeClr val="tx2"/>
              </a:buClr>
              <a:buSzPct val="100000"/>
              <a:buFont typeface="Wingdings" pitchFamily="2" charset="2"/>
              <a:buChar char="§"/>
            </a:pPr>
            <a:endParaRPr lang="tr-TR" altLang="tr-TR" sz="1600" dirty="0"/>
          </a:p>
          <a:p>
            <a:pPr marL="457200" lvl="1" indent="0" algn="just" eaLnBrk="1" hangingPunct="1">
              <a:lnSpc>
                <a:spcPct val="90000"/>
              </a:lnSpc>
              <a:buClr>
                <a:schemeClr val="tx2"/>
              </a:buClr>
              <a:buSzPct val="100000"/>
            </a:pPr>
            <a:endParaRPr lang="tr-TR" altLang="tr-TR" sz="1600" b="1" u="sng" dirty="0"/>
          </a:p>
          <a:p>
            <a:pPr algn="just" eaLnBrk="1" hangingPunct="1">
              <a:lnSpc>
                <a:spcPct val="90000"/>
              </a:lnSpc>
              <a:buClr>
                <a:schemeClr val="tx1"/>
              </a:buClr>
              <a:buSzPct val="75000"/>
              <a:buFont typeface="Wingdings" pitchFamily="2" charset="2"/>
              <a:buChar char="§"/>
            </a:pPr>
            <a:endParaRPr lang="tr-TR" altLang="tr-TR" sz="2000" dirty="0"/>
          </a:p>
        </p:txBody>
      </p:sp>
      <p:sp>
        <p:nvSpPr>
          <p:cNvPr id="11" name="Rectangle 3"/>
          <p:cNvSpPr txBox="1">
            <a:spLocks noChangeArrowheads="1"/>
          </p:cNvSpPr>
          <p:nvPr/>
        </p:nvSpPr>
        <p:spPr bwMode="auto">
          <a:xfrm>
            <a:off x="27654" y="1777107"/>
            <a:ext cx="8785101" cy="48864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eaLnBrk="1" hangingPunct="1">
              <a:tabLst>
                <a:tab pos="7350125" algn="l"/>
                <a:tab pos="8158163" algn="l"/>
              </a:tabLst>
            </a:pPr>
            <a:r>
              <a:rPr lang="tr-TR" altLang="tr-TR" sz="2300" dirty="0">
                <a:latin typeface="Arial" panose="020B0604020202020204" pitchFamily="34" charset="0"/>
                <a:cs typeface="Arial" panose="020B0604020202020204" pitchFamily="34" charset="0"/>
              </a:rPr>
              <a:t>Anlaşma, </a:t>
            </a:r>
            <a:r>
              <a:rPr lang="tr-TR" altLang="tr-TR" sz="2300" b="1" u="sng" dirty="0">
                <a:latin typeface="Arial" panose="020B0604020202020204" pitchFamily="34" charset="0"/>
                <a:cs typeface="Arial" panose="020B0604020202020204" pitchFamily="34" charset="0"/>
              </a:rPr>
              <a:t>sanayi ürünleri, balıkçılık ve deniz ürünleri ile işlenmiş tarım ürünleri</a:t>
            </a:r>
            <a:r>
              <a:rPr lang="tr-TR" altLang="tr-TR" sz="2300" dirty="0">
                <a:latin typeface="Arial" panose="020B0604020202020204" pitchFamily="34" charset="0"/>
                <a:cs typeface="Arial" panose="020B0604020202020204" pitchFamily="34" charset="0"/>
              </a:rPr>
              <a:t> itibariyle tercihli düzenleme getirmektedir</a:t>
            </a:r>
          </a:p>
          <a:p>
            <a:pPr eaLnBrk="1" hangingPunct="1">
              <a:tabLst>
                <a:tab pos="7350125" algn="l"/>
                <a:tab pos="8158163" algn="l"/>
              </a:tabLst>
            </a:pPr>
            <a:r>
              <a:rPr lang="tr-TR" altLang="tr-TR" sz="2300" dirty="0">
                <a:latin typeface="Arial" panose="020B0604020202020204" pitchFamily="34" charset="0"/>
                <a:cs typeface="Arial" panose="020B0604020202020204" pitchFamily="34" charset="0"/>
              </a:rPr>
              <a:t>Anlaşma kapsamında öngörülen geçiş dönemi, 1 Ocak 1999 tarihinde tamamlanmış bulunmaktadır. </a:t>
            </a:r>
          </a:p>
          <a:p>
            <a:pPr eaLnBrk="1" hangingPunct="1">
              <a:tabLst>
                <a:tab pos="7350125" algn="l"/>
                <a:tab pos="8158163" algn="l"/>
              </a:tabLst>
            </a:pPr>
            <a:r>
              <a:rPr lang="tr-TR" altLang="tr-TR" sz="2300" dirty="0">
                <a:latin typeface="Arial" panose="020B0604020202020204" pitchFamily="34" charset="0"/>
                <a:cs typeface="Arial" panose="020B0604020202020204" pitchFamily="34" charset="0"/>
              </a:rPr>
              <a:t>Anlaşma’nın ilgili hükmü uyarınca, </a:t>
            </a:r>
            <a:r>
              <a:rPr lang="tr-TR" altLang="tr-TR" sz="2300" b="1" u="sng" dirty="0">
                <a:latin typeface="Arial" panose="020B0604020202020204" pitchFamily="34" charset="0"/>
                <a:cs typeface="Arial" panose="020B0604020202020204" pitchFamily="34" charset="0"/>
              </a:rPr>
              <a:t>temel tarım ürünlerindeki tavizli rejim</a:t>
            </a:r>
            <a:r>
              <a:rPr lang="tr-TR" altLang="tr-TR" sz="2300" dirty="0">
                <a:latin typeface="Arial" panose="020B0604020202020204" pitchFamily="34" charset="0"/>
                <a:cs typeface="Arial" panose="020B0604020202020204" pitchFamily="34" charset="0"/>
              </a:rPr>
              <a:t>, EFTA üyesi ülkeler ile Türkiye arasında ikili düzeyde gerçekleştirilen Protokoller kapsamında düzenlenmiştir.</a:t>
            </a:r>
          </a:p>
          <a:p>
            <a:pPr lvl="1" eaLnBrk="1" hangingPunct="1">
              <a:buClr>
                <a:schemeClr val="bg2"/>
              </a:buClr>
              <a:buSzPct val="75000"/>
              <a:buFont typeface="Wingdings" pitchFamily="2" charset="2"/>
              <a:buChar char="n"/>
              <a:tabLst>
                <a:tab pos="7350125" algn="l"/>
                <a:tab pos="8158163" algn="l"/>
              </a:tabLst>
            </a:pPr>
            <a:endParaRPr lang="tr-TR" altLang="tr-TR" sz="2000" dirty="0">
              <a:latin typeface="Arial" panose="020B0604020202020204" pitchFamily="34" charset="0"/>
              <a:cs typeface="Arial" panose="020B0604020202020204" pitchFamily="34" charset="0"/>
            </a:endParaRPr>
          </a:p>
        </p:txBody>
      </p:sp>
      <p:pic>
        <p:nvPicPr>
          <p:cNvPr id="4" name="Resim 3">
            <a:extLst>
              <a:ext uri="{FF2B5EF4-FFF2-40B4-BE49-F238E27FC236}">
                <a16:creationId xmlns:a16="http://schemas.microsoft.com/office/drawing/2014/main" id="{7133D658-8D70-4E6C-9D25-D6CC999DAED9}"/>
              </a:ext>
            </a:extLst>
          </p:cNvPr>
          <p:cNvPicPr>
            <a:picLocks noChangeAspect="1"/>
          </p:cNvPicPr>
          <p:nvPr/>
        </p:nvPicPr>
        <p:blipFill>
          <a:blip r:embed="rId5"/>
          <a:stretch>
            <a:fillRect/>
          </a:stretch>
        </p:blipFill>
        <p:spPr>
          <a:xfrm>
            <a:off x="471625" y="881393"/>
            <a:ext cx="993734" cy="658425"/>
          </a:xfrm>
          <a:prstGeom prst="rect">
            <a:avLst/>
          </a:prstGeom>
        </p:spPr>
      </p:pic>
    </p:spTree>
    <p:extLst>
      <p:ext uri="{BB962C8B-B14F-4D97-AF65-F5344CB8AC3E}">
        <p14:creationId xmlns:p14="http://schemas.microsoft.com/office/powerpoint/2010/main" val="4030898296"/>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Rekabet Kurumu 01">
  <a:themeElements>
    <a:clrScheme name="1_Rekabet Kurumu 0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Rekabet Kurumu 01">
      <a:majorFont>
        <a:latin typeface="Interstate-Regular"/>
        <a:ea typeface=""/>
        <a:cs typeface=""/>
      </a:majorFont>
      <a:minorFont>
        <a:latin typeface="Interstate-Regular"/>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1_Rekabet Kurumu 0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Rekabet Kurumu 01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Rekabet Kurumu 01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Rekabet Kurumu 01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Rekabet Kurumu 01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Rekabet Kurumu 01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Rekabet Kurumu 01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Rekabet Kurumu 01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Rekabet Kurumu 01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Rekabet Kurumu 01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Rekabet Kurumu 01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Rekabet Kurumu 01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2_Rekabet Kurumu 01">
  <a:themeElements>
    <a:clrScheme name="1_Rekabet Kurumu 0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Rekabet Kurumu 01">
      <a:majorFont>
        <a:latin typeface="Interstate-Regular"/>
        <a:ea typeface=""/>
        <a:cs typeface=""/>
      </a:majorFont>
      <a:minorFont>
        <a:latin typeface="Interstate-Regular"/>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1_Rekabet Kurumu 0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Rekabet Kurumu 01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Rekabet Kurumu 01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Rekabet Kurumu 01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Rekabet Kurumu 01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Rekabet Kurumu 01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Rekabet Kurumu 01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Rekabet Kurumu 01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Rekabet Kurumu 01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Rekabet Kurumu 01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Rekabet Kurumu 01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Rekabet Kurumu 01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5042</TotalTime>
  <Words>1357</Words>
  <Application>Microsoft Office PowerPoint</Application>
  <PresentationFormat>Ekran Gösterisi (4:3)</PresentationFormat>
  <Paragraphs>230</Paragraphs>
  <Slides>17</Slides>
  <Notes>17</Notes>
  <HiddenSlides>0</HiddenSlides>
  <MMClips>0</MMClips>
  <ScaleCrop>false</ScaleCrop>
  <HeadingPairs>
    <vt:vector size="6" baseType="variant">
      <vt:variant>
        <vt:lpstr>Kullanılan Yazı Tipleri</vt:lpstr>
      </vt:variant>
      <vt:variant>
        <vt:i4>5</vt:i4>
      </vt:variant>
      <vt:variant>
        <vt:lpstr>Tema</vt:lpstr>
      </vt:variant>
      <vt:variant>
        <vt:i4>3</vt:i4>
      </vt:variant>
      <vt:variant>
        <vt:lpstr>Slayt Başlıkları</vt:lpstr>
      </vt:variant>
      <vt:variant>
        <vt:i4>17</vt:i4>
      </vt:variant>
    </vt:vector>
  </HeadingPairs>
  <TitlesOfParts>
    <vt:vector size="25" baseType="lpstr">
      <vt:lpstr>Arial</vt:lpstr>
      <vt:lpstr>Calibri</vt:lpstr>
      <vt:lpstr>Interstate-Regular</vt:lpstr>
      <vt:lpstr>Times New Roman</vt:lpstr>
      <vt:lpstr>Wingdings</vt:lpstr>
      <vt:lpstr>Ofis Teması</vt:lpstr>
      <vt:lpstr>1_Rekabet Kurumu 01</vt:lpstr>
      <vt:lpstr>2_Rekabet Kurumu 01</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www.ekonomi.gov.tr</dc:title>
  <dc:creator>user</dc:creator>
  <cp:lastModifiedBy>Özlem TAYTAŞ ÖZTÜRK</cp:lastModifiedBy>
  <cp:revision>2075</cp:revision>
  <cp:lastPrinted>2019-04-15T10:51:29Z</cp:lastPrinted>
  <dcterms:created xsi:type="dcterms:W3CDTF">2017-03-21T12:34:11Z</dcterms:created>
  <dcterms:modified xsi:type="dcterms:W3CDTF">2022-03-16T09:02:10Z</dcterms:modified>
</cp:coreProperties>
</file>