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25"/>
  </p:notesMasterIdLst>
  <p:sldIdLst>
    <p:sldId id="262" r:id="rId2"/>
    <p:sldId id="1080" r:id="rId3"/>
    <p:sldId id="1088" r:id="rId4"/>
    <p:sldId id="1091" r:id="rId5"/>
    <p:sldId id="1061" r:id="rId6"/>
    <p:sldId id="1089" r:id="rId7"/>
    <p:sldId id="1047" r:id="rId8"/>
    <p:sldId id="283" r:id="rId9"/>
    <p:sldId id="1060" r:id="rId10"/>
    <p:sldId id="566" r:id="rId11"/>
    <p:sldId id="1099" r:id="rId12"/>
    <p:sldId id="1104" r:id="rId13"/>
    <p:sldId id="1106" r:id="rId14"/>
    <p:sldId id="1123" r:id="rId15"/>
    <p:sldId id="1124" r:id="rId16"/>
    <p:sldId id="1024" r:id="rId17"/>
    <p:sldId id="1031" r:id="rId18"/>
    <p:sldId id="1087" r:id="rId19"/>
    <p:sldId id="1090" r:id="rId20"/>
    <p:sldId id="1125" r:id="rId21"/>
    <p:sldId id="1041" r:id="rId22"/>
    <p:sldId id="1126" r:id="rId23"/>
    <p:sldId id="10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7DB5B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Sheet1!$A$1:$A$12</c:f>
              <c:numCache>
                <c:formatCode>General</c:formatCode>
                <c:ptCount val="12"/>
                <c:pt idx="0">
                  <c:v>364</c:v>
                </c:pt>
                <c:pt idx="1">
                  <c:v>374</c:v>
                </c:pt>
                <c:pt idx="2">
                  <c:v>383</c:v>
                </c:pt>
                <c:pt idx="3">
                  <c:v>394</c:v>
                </c:pt>
                <c:pt idx="4">
                  <c:v>405</c:v>
                </c:pt>
                <c:pt idx="5">
                  <c:v>430</c:v>
                </c:pt>
                <c:pt idx="6">
                  <c:v>477</c:v>
                </c:pt>
                <c:pt idx="7">
                  <c:v>508</c:v>
                </c:pt>
                <c:pt idx="8">
                  <c:v>555</c:v>
                </c:pt>
                <c:pt idx="9">
                  <c:v>587</c:v>
                </c:pt>
                <c:pt idx="10">
                  <c:v>668</c:v>
                </c:pt>
                <c:pt idx="11">
                  <c:v>845</c:v>
                </c:pt>
              </c:numCache>
            </c:numRef>
          </c:val>
          <c:extLst>
            <c:ext xmlns:c16="http://schemas.microsoft.com/office/drawing/2014/chart" uri="{C3380CC4-5D6E-409C-BE32-E72D297353CC}">
              <c16:uniqueId val="{00000000-CA3A-47AB-A757-6E2B4B3F59F0}"/>
            </c:ext>
          </c:extLst>
        </c:ser>
        <c:dLbls>
          <c:dLblPos val="outEnd"/>
          <c:showLegendKey val="0"/>
          <c:showVal val="1"/>
          <c:showCatName val="0"/>
          <c:showSerName val="0"/>
          <c:showPercent val="0"/>
          <c:showBubbleSize val="0"/>
        </c:dLbls>
        <c:gapWidth val="100"/>
        <c:overlap val="-24"/>
        <c:axId val="1847177696"/>
        <c:axId val="1782190912"/>
      </c:barChart>
      <c:catAx>
        <c:axId val="1847177696"/>
        <c:scaling>
          <c:orientation val="minMax"/>
        </c:scaling>
        <c:delete val="0"/>
        <c:axPos val="b"/>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82190912"/>
        <c:crosses val="autoZero"/>
        <c:auto val="1"/>
        <c:lblAlgn val="ctr"/>
        <c:lblOffset val="100"/>
        <c:noMultiLvlLbl val="0"/>
      </c:catAx>
      <c:valAx>
        <c:axId val="1782190912"/>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47177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B98A5F-6FEB-43D0-BC53-52C44AFEFFE5}"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B5269FCD-10D6-4A42-A185-AB47BD31D8FE}">
      <dgm:prSet custT="1"/>
      <dgm:spPr>
        <a:solidFill>
          <a:srgbClr val="37BDAC"/>
        </a:solidFill>
      </dgm:spPr>
      <dgm:t>
        <a:bodyPr/>
        <a:lstStyle/>
        <a:p>
          <a:r>
            <a:rPr lang="de-DE" sz="2000" b="1" dirty="0">
              <a:latin typeface=" Calibri light"/>
            </a:rPr>
            <a:t>STANDARD STRUCTURE</a:t>
          </a:r>
          <a:r>
            <a:rPr lang="mk-MK" sz="2000" b="1" dirty="0">
              <a:latin typeface=" Calibri light"/>
            </a:rPr>
            <a:t>:</a:t>
          </a:r>
          <a:endParaRPr lang="en-US" sz="2000" b="1" dirty="0">
            <a:latin typeface=" Calibri light"/>
          </a:endParaRPr>
        </a:p>
      </dgm:t>
    </dgm:pt>
    <dgm:pt modelId="{AA51AE6D-1680-4168-B2F7-18FCB3A8B6B5}" type="parTrans" cxnId="{86268130-3A9A-4F81-A796-68D7B47108A7}">
      <dgm:prSet/>
      <dgm:spPr/>
      <dgm:t>
        <a:bodyPr/>
        <a:lstStyle/>
        <a:p>
          <a:endParaRPr lang="en-US"/>
        </a:p>
      </dgm:t>
    </dgm:pt>
    <dgm:pt modelId="{C0E2F7A5-3A7F-4C7D-8676-B9304EBE42C1}" type="sibTrans" cxnId="{86268130-3A9A-4F81-A796-68D7B47108A7}">
      <dgm:prSet/>
      <dgm:spPr/>
      <dgm:t>
        <a:bodyPr/>
        <a:lstStyle/>
        <a:p>
          <a:endParaRPr lang="en-US"/>
        </a:p>
      </dgm:t>
    </dgm:pt>
    <dgm:pt modelId="{C0D7395E-F1FC-44F9-9028-07F5CF701CA7}">
      <dgm:prSet custT="1"/>
      <dgm:spPr>
        <a:solidFill>
          <a:srgbClr val="DDEFE8">
            <a:alpha val="90000"/>
          </a:srgbClr>
        </a:solidFill>
        <a:ln>
          <a:noFill/>
        </a:ln>
      </dgm:spPr>
      <dgm:t>
        <a:bodyPr/>
        <a:lstStyle/>
        <a:p>
          <a:r>
            <a:rPr lang="en-US" sz="1800" dirty="0">
              <a:latin typeface=" Calibri light"/>
            </a:rPr>
            <a:t>10% on CAPEX + 10% on competitiveness</a:t>
          </a:r>
        </a:p>
      </dgm:t>
    </dgm:pt>
    <dgm:pt modelId="{640BBA7E-467C-4749-BA1A-64B9F56D2AD1}" type="parTrans" cxnId="{B3460AF6-2FA6-48FE-9C51-C8D78F8CEF92}">
      <dgm:prSet/>
      <dgm:spPr/>
      <dgm:t>
        <a:bodyPr/>
        <a:lstStyle/>
        <a:p>
          <a:endParaRPr lang="en-US"/>
        </a:p>
      </dgm:t>
    </dgm:pt>
    <dgm:pt modelId="{6621A321-3857-4098-935A-C8B7FB6A835B}" type="sibTrans" cxnId="{B3460AF6-2FA6-48FE-9C51-C8D78F8CEF92}">
      <dgm:prSet/>
      <dgm:spPr/>
      <dgm:t>
        <a:bodyPr/>
        <a:lstStyle/>
        <a:p>
          <a:endParaRPr lang="en-US"/>
        </a:p>
      </dgm:t>
    </dgm:pt>
    <dgm:pt modelId="{AE5BBA82-F6CC-45F4-97EC-53F80F4CDB4C}">
      <dgm:prSet custT="1"/>
      <dgm:spPr>
        <a:solidFill>
          <a:srgbClr val="37BDAC"/>
        </a:solidFill>
      </dgm:spPr>
      <dgm:t>
        <a:bodyPr/>
        <a:lstStyle/>
        <a:p>
          <a:r>
            <a:rPr lang="en-US" sz="2000" b="1" dirty="0">
              <a:latin typeface=" Calibri light"/>
            </a:rPr>
            <a:t>NEW APPROACH (FLEXIBLE STRUCTURE)</a:t>
          </a:r>
        </a:p>
      </dgm:t>
    </dgm:pt>
    <dgm:pt modelId="{3D3DDD53-23D1-4F80-8E60-D7A135FB2A7F}" type="parTrans" cxnId="{2297D849-92C6-4CCA-B13A-76ECB263B428}">
      <dgm:prSet/>
      <dgm:spPr/>
      <dgm:t>
        <a:bodyPr/>
        <a:lstStyle/>
        <a:p>
          <a:endParaRPr lang="en-US"/>
        </a:p>
      </dgm:t>
    </dgm:pt>
    <dgm:pt modelId="{702126EB-6809-41BD-9861-878DDA3FD6D3}" type="sibTrans" cxnId="{2297D849-92C6-4CCA-B13A-76ECB263B428}">
      <dgm:prSet/>
      <dgm:spPr/>
      <dgm:t>
        <a:bodyPr/>
        <a:lstStyle/>
        <a:p>
          <a:endParaRPr lang="en-US"/>
        </a:p>
      </dgm:t>
    </dgm:pt>
    <dgm:pt modelId="{3558C787-6844-4149-99BC-B685A9F943BA}">
      <dgm:prSet custT="1"/>
      <dgm:spPr>
        <a:solidFill>
          <a:srgbClr val="DDEFE8">
            <a:alpha val="90000"/>
          </a:srgbClr>
        </a:solidFill>
        <a:ln>
          <a:noFill/>
        </a:ln>
      </dgm:spPr>
      <dgm:t>
        <a:bodyPr/>
        <a:lstStyle/>
        <a:p>
          <a:r>
            <a:rPr lang="en-US" sz="1800" dirty="0">
              <a:latin typeface=" Calibri light"/>
            </a:rPr>
            <a:t>Business plan analysis (focusing on the period of return on investment for the state, structure of employees and wages, sales, profits, past records of the client)</a:t>
          </a:r>
        </a:p>
      </dgm:t>
    </dgm:pt>
    <dgm:pt modelId="{34B2B246-9CF1-420E-A842-99065B5F8CA2}" type="parTrans" cxnId="{693C6DFA-BECB-4F05-B606-6F83179473CB}">
      <dgm:prSet/>
      <dgm:spPr/>
      <dgm:t>
        <a:bodyPr/>
        <a:lstStyle/>
        <a:p>
          <a:endParaRPr lang="en-US"/>
        </a:p>
      </dgm:t>
    </dgm:pt>
    <dgm:pt modelId="{9434D9F6-6ABB-46F2-8817-757B2A4FCA63}" type="sibTrans" cxnId="{693C6DFA-BECB-4F05-B606-6F83179473CB}">
      <dgm:prSet/>
      <dgm:spPr/>
      <dgm:t>
        <a:bodyPr/>
        <a:lstStyle/>
        <a:p>
          <a:endParaRPr lang="en-US"/>
        </a:p>
      </dgm:t>
    </dgm:pt>
    <dgm:pt modelId="{11432B6A-430C-4C00-87C5-9938107E0ECE}">
      <dgm:prSet custT="1"/>
      <dgm:spPr>
        <a:solidFill>
          <a:srgbClr val="DDEFE8">
            <a:alpha val="90000"/>
          </a:srgbClr>
        </a:solidFill>
        <a:ln>
          <a:noFill/>
        </a:ln>
      </dgm:spPr>
      <dgm:t>
        <a:bodyPr/>
        <a:lstStyle/>
        <a:p>
          <a:r>
            <a:rPr lang="en-US" sz="1800" dirty="0">
              <a:latin typeface=" Calibri light"/>
            </a:rPr>
            <a:t>Up to 10 years exemption from (or paid subsidies) personal and income tax</a:t>
          </a:r>
        </a:p>
      </dgm:t>
    </dgm:pt>
    <dgm:pt modelId="{3838EA3F-6BD3-4ADF-A48E-F6094A8FD457}" type="parTrans" cxnId="{E26EAB13-EE12-4BFD-9682-F22C5C730727}">
      <dgm:prSet/>
      <dgm:spPr/>
      <dgm:t>
        <a:bodyPr/>
        <a:lstStyle/>
        <a:p>
          <a:endParaRPr lang="en-US"/>
        </a:p>
      </dgm:t>
    </dgm:pt>
    <dgm:pt modelId="{4AA8CD24-D30B-4567-AA44-E63795ABD29D}" type="sibTrans" cxnId="{E26EAB13-EE12-4BFD-9682-F22C5C730727}">
      <dgm:prSet/>
      <dgm:spPr/>
      <dgm:t>
        <a:bodyPr/>
        <a:lstStyle/>
        <a:p>
          <a:endParaRPr lang="en-US"/>
        </a:p>
      </dgm:t>
    </dgm:pt>
    <dgm:pt modelId="{B41EB5DF-956D-4DBC-8D68-D19242194CEE}">
      <dgm:prSet custT="1"/>
      <dgm:spPr>
        <a:solidFill>
          <a:srgbClr val="DDEFE8">
            <a:alpha val="90000"/>
          </a:srgbClr>
        </a:solidFill>
        <a:ln>
          <a:noFill/>
        </a:ln>
      </dgm:spPr>
      <dgm:t>
        <a:bodyPr/>
        <a:lstStyle/>
        <a:p>
          <a:r>
            <a:rPr lang="en-US" sz="1800" dirty="0">
              <a:latin typeface=" Calibri light"/>
            </a:rPr>
            <a:t>Maximum cumulation: up to 50% of eligible investment costs </a:t>
          </a:r>
        </a:p>
      </dgm:t>
    </dgm:pt>
    <dgm:pt modelId="{292F64DB-E1F3-4571-B3C2-8552DE04CFFC}" type="parTrans" cxnId="{1773852F-49DB-4B24-88C2-44D2503C80C0}">
      <dgm:prSet/>
      <dgm:spPr/>
      <dgm:t>
        <a:bodyPr/>
        <a:lstStyle/>
        <a:p>
          <a:endParaRPr lang="en-US"/>
        </a:p>
      </dgm:t>
    </dgm:pt>
    <dgm:pt modelId="{5C722CB4-27EE-46BD-BCF6-A29A3818B989}" type="sibTrans" cxnId="{1773852F-49DB-4B24-88C2-44D2503C80C0}">
      <dgm:prSet/>
      <dgm:spPr/>
      <dgm:t>
        <a:bodyPr/>
        <a:lstStyle/>
        <a:p>
          <a:endParaRPr lang="en-US"/>
        </a:p>
      </dgm:t>
    </dgm:pt>
    <dgm:pt modelId="{F39F098B-8DAE-4AA3-8E94-35322DF292B9}">
      <dgm:prSet custT="1"/>
      <dgm:spPr>
        <a:solidFill>
          <a:srgbClr val="DDEFE8">
            <a:alpha val="90000"/>
          </a:srgbClr>
        </a:solidFill>
        <a:ln>
          <a:noFill/>
        </a:ln>
      </dgm:spPr>
      <dgm:t>
        <a:bodyPr/>
        <a:lstStyle/>
        <a:p>
          <a:r>
            <a:rPr lang="en-US" sz="1800" dirty="0">
              <a:latin typeface=" Calibri light"/>
            </a:rPr>
            <a:t>Flexibility in contracts (encouraging investors for larger projects; no min investment required, no penalties for failing to meet targets in investment plans)</a:t>
          </a:r>
        </a:p>
      </dgm:t>
    </dgm:pt>
    <dgm:pt modelId="{A0C6F791-E076-48BA-BB8B-41DBBBAB0A61}" type="parTrans" cxnId="{A232CFA1-43B2-4733-B729-0164F90C40CD}">
      <dgm:prSet/>
      <dgm:spPr/>
      <dgm:t>
        <a:bodyPr/>
        <a:lstStyle/>
        <a:p>
          <a:endParaRPr lang="en-US"/>
        </a:p>
      </dgm:t>
    </dgm:pt>
    <dgm:pt modelId="{4A3FDA98-0BC1-411D-A4D4-746B463C0EB1}" type="sibTrans" cxnId="{A232CFA1-43B2-4733-B729-0164F90C40CD}">
      <dgm:prSet/>
      <dgm:spPr/>
      <dgm:t>
        <a:bodyPr/>
        <a:lstStyle/>
        <a:p>
          <a:endParaRPr lang="en-US"/>
        </a:p>
      </dgm:t>
    </dgm:pt>
    <dgm:pt modelId="{0DEA96DD-75A7-43FE-804D-DD41F6C77BC5}">
      <dgm:prSet custT="1"/>
      <dgm:spPr>
        <a:solidFill>
          <a:srgbClr val="DDEFE8">
            <a:alpha val="90000"/>
          </a:srgbClr>
        </a:solidFill>
        <a:ln>
          <a:noFill/>
        </a:ln>
      </dgm:spPr>
      <dgm:t>
        <a:bodyPr/>
        <a:lstStyle/>
        <a:p>
          <a:r>
            <a:rPr lang="en-US" sz="1800" dirty="0">
              <a:latin typeface=" Calibri light"/>
            </a:rPr>
            <a:t>Shortening the CAPEX payment period and competitiveness (investment period + 1) </a:t>
          </a:r>
        </a:p>
      </dgm:t>
    </dgm:pt>
    <dgm:pt modelId="{E667F9C9-EAC8-4F4B-B3E7-0102EDE23440}" type="parTrans" cxnId="{7EC88A00-0AB8-454B-B0EA-BB4D24B0BC20}">
      <dgm:prSet/>
      <dgm:spPr/>
      <dgm:t>
        <a:bodyPr/>
        <a:lstStyle/>
        <a:p>
          <a:endParaRPr lang="en-US"/>
        </a:p>
      </dgm:t>
    </dgm:pt>
    <dgm:pt modelId="{C5B278FE-A837-4C9E-A9FC-E86B91F04D98}" type="sibTrans" cxnId="{7EC88A00-0AB8-454B-B0EA-BB4D24B0BC20}">
      <dgm:prSet/>
      <dgm:spPr/>
      <dgm:t>
        <a:bodyPr/>
        <a:lstStyle/>
        <a:p>
          <a:endParaRPr lang="en-US"/>
        </a:p>
      </dgm:t>
    </dgm:pt>
    <dgm:pt modelId="{F65A269E-45D2-4BFE-A934-2B951C4AE209}">
      <dgm:prSet custT="1"/>
      <dgm:spPr>
        <a:solidFill>
          <a:srgbClr val="DDEFE8">
            <a:alpha val="90000"/>
          </a:srgbClr>
        </a:solidFill>
        <a:ln>
          <a:noFill/>
        </a:ln>
      </dgm:spPr>
      <dgm:t>
        <a:bodyPr/>
        <a:lstStyle/>
        <a:p>
          <a:r>
            <a:rPr lang="en-US" sz="1800" dirty="0">
              <a:latin typeface=" Calibri light"/>
            </a:rPr>
            <a:t>Increasing participation in cash measures vs. subsidies / exemptions in the overall structure</a:t>
          </a:r>
        </a:p>
      </dgm:t>
    </dgm:pt>
    <dgm:pt modelId="{2524722F-C6E9-4FEE-A096-5BDCF4750427}" type="parTrans" cxnId="{5DB42B29-C94C-452E-85CC-6742C2D660F4}">
      <dgm:prSet/>
      <dgm:spPr/>
      <dgm:t>
        <a:bodyPr/>
        <a:lstStyle/>
        <a:p>
          <a:endParaRPr lang="en-US"/>
        </a:p>
      </dgm:t>
    </dgm:pt>
    <dgm:pt modelId="{B1748F20-FA46-4307-98BE-E85009198234}" type="sibTrans" cxnId="{5DB42B29-C94C-452E-85CC-6742C2D660F4}">
      <dgm:prSet/>
      <dgm:spPr/>
      <dgm:t>
        <a:bodyPr/>
        <a:lstStyle/>
        <a:p>
          <a:endParaRPr lang="en-US"/>
        </a:p>
      </dgm:t>
    </dgm:pt>
    <dgm:pt modelId="{0D107C16-FD13-4759-ACEB-DAAFEF048405}">
      <dgm:prSet custT="1"/>
      <dgm:spPr>
        <a:solidFill>
          <a:srgbClr val="DDEFE8">
            <a:alpha val="90000"/>
          </a:srgbClr>
        </a:solidFill>
        <a:ln>
          <a:noFill/>
        </a:ln>
      </dgm:spPr>
      <dgm:t>
        <a:bodyPr/>
        <a:lstStyle/>
        <a:p>
          <a:r>
            <a:rPr lang="en-US" sz="1800" dirty="0">
              <a:latin typeface=" Calibri light"/>
            </a:rPr>
            <a:t>"Moving" limits on annual payments, depending on available budget fund</a:t>
          </a:r>
        </a:p>
      </dgm:t>
    </dgm:pt>
    <dgm:pt modelId="{CDF5730F-4A18-4C3A-8AA0-4540C6DD0D83}" type="parTrans" cxnId="{40A19A83-600A-438D-A376-0102EDD5F014}">
      <dgm:prSet/>
      <dgm:spPr/>
      <dgm:t>
        <a:bodyPr/>
        <a:lstStyle/>
        <a:p>
          <a:endParaRPr lang="en-US"/>
        </a:p>
      </dgm:t>
    </dgm:pt>
    <dgm:pt modelId="{04ED4958-4D5B-4E14-8FDF-B4E36E03C6C9}" type="sibTrans" cxnId="{40A19A83-600A-438D-A376-0102EDD5F014}">
      <dgm:prSet/>
      <dgm:spPr/>
      <dgm:t>
        <a:bodyPr/>
        <a:lstStyle/>
        <a:p>
          <a:endParaRPr lang="en-US"/>
        </a:p>
      </dgm:t>
    </dgm:pt>
    <dgm:pt modelId="{4ECDEB7A-704E-44D3-8C75-35E324AF7FD3}" type="pres">
      <dgm:prSet presAssocID="{FAB98A5F-6FEB-43D0-BC53-52C44AFEFFE5}" presName="linear" presStyleCnt="0">
        <dgm:presLayoutVars>
          <dgm:dir/>
          <dgm:animLvl val="lvl"/>
          <dgm:resizeHandles val="exact"/>
        </dgm:presLayoutVars>
      </dgm:prSet>
      <dgm:spPr/>
    </dgm:pt>
    <dgm:pt modelId="{C306E755-E21B-497A-86AE-250E373B258E}" type="pres">
      <dgm:prSet presAssocID="{B5269FCD-10D6-4A42-A185-AB47BD31D8FE}" presName="parentLin" presStyleCnt="0"/>
      <dgm:spPr/>
    </dgm:pt>
    <dgm:pt modelId="{6A9688E5-266F-4C15-BEEB-6A3C933569CC}" type="pres">
      <dgm:prSet presAssocID="{B5269FCD-10D6-4A42-A185-AB47BD31D8FE}" presName="parentLeftMargin" presStyleLbl="node1" presStyleIdx="0" presStyleCnt="2"/>
      <dgm:spPr/>
    </dgm:pt>
    <dgm:pt modelId="{50B02FF8-DA0F-4CB9-99B8-233D0D51FE26}" type="pres">
      <dgm:prSet presAssocID="{B5269FCD-10D6-4A42-A185-AB47BD31D8FE}" presName="parentText" presStyleLbl="node1" presStyleIdx="0" presStyleCnt="2">
        <dgm:presLayoutVars>
          <dgm:chMax val="0"/>
          <dgm:bulletEnabled val="1"/>
        </dgm:presLayoutVars>
      </dgm:prSet>
      <dgm:spPr/>
    </dgm:pt>
    <dgm:pt modelId="{0D0997AE-87B2-4CCE-944B-5EB04C50CDAE}" type="pres">
      <dgm:prSet presAssocID="{B5269FCD-10D6-4A42-A185-AB47BD31D8FE}" presName="negativeSpace" presStyleCnt="0"/>
      <dgm:spPr/>
    </dgm:pt>
    <dgm:pt modelId="{50118FD2-BA24-4839-996C-B852DEA45E79}" type="pres">
      <dgm:prSet presAssocID="{B5269FCD-10D6-4A42-A185-AB47BD31D8FE}" presName="childText" presStyleLbl="conFgAcc1" presStyleIdx="0" presStyleCnt="2">
        <dgm:presLayoutVars>
          <dgm:bulletEnabled val="1"/>
        </dgm:presLayoutVars>
      </dgm:prSet>
      <dgm:spPr/>
    </dgm:pt>
    <dgm:pt modelId="{8273723E-EC3D-4904-982A-F8A3DDA65295}" type="pres">
      <dgm:prSet presAssocID="{C0E2F7A5-3A7F-4C7D-8676-B9304EBE42C1}" presName="spaceBetweenRectangles" presStyleCnt="0"/>
      <dgm:spPr/>
    </dgm:pt>
    <dgm:pt modelId="{40376863-123A-4A7A-A055-4E5A61AC0B82}" type="pres">
      <dgm:prSet presAssocID="{AE5BBA82-F6CC-45F4-97EC-53F80F4CDB4C}" presName="parentLin" presStyleCnt="0"/>
      <dgm:spPr/>
    </dgm:pt>
    <dgm:pt modelId="{A8DC98E2-97DA-4FA1-9E22-212FFF984BAB}" type="pres">
      <dgm:prSet presAssocID="{AE5BBA82-F6CC-45F4-97EC-53F80F4CDB4C}" presName="parentLeftMargin" presStyleLbl="node1" presStyleIdx="0" presStyleCnt="2"/>
      <dgm:spPr/>
    </dgm:pt>
    <dgm:pt modelId="{ED00CB43-A923-47E8-8984-F96BAA2592E6}" type="pres">
      <dgm:prSet presAssocID="{AE5BBA82-F6CC-45F4-97EC-53F80F4CDB4C}" presName="parentText" presStyleLbl="node1" presStyleIdx="1" presStyleCnt="2">
        <dgm:presLayoutVars>
          <dgm:chMax val="0"/>
          <dgm:bulletEnabled val="1"/>
        </dgm:presLayoutVars>
      </dgm:prSet>
      <dgm:spPr/>
    </dgm:pt>
    <dgm:pt modelId="{8B8C01E3-78FE-4072-84CF-E63268629F34}" type="pres">
      <dgm:prSet presAssocID="{AE5BBA82-F6CC-45F4-97EC-53F80F4CDB4C}" presName="negativeSpace" presStyleCnt="0"/>
      <dgm:spPr/>
    </dgm:pt>
    <dgm:pt modelId="{A0612C01-4041-4ECB-946C-CDE086735F2F}" type="pres">
      <dgm:prSet presAssocID="{AE5BBA82-F6CC-45F4-97EC-53F80F4CDB4C}" presName="childText" presStyleLbl="conFgAcc1" presStyleIdx="1" presStyleCnt="2">
        <dgm:presLayoutVars>
          <dgm:bulletEnabled val="1"/>
        </dgm:presLayoutVars>
      </dgm:prSet>
      <dgm:spPr/>
    </dgm:pt>
  </dgm:ptLst>
  <dgm:cxnLst>
    <dgm:cxn modelId="{7EC88A00-0AB8-454B-B0EA-BB4D24B0BC20}" srcId="{AE5BBA82-F6CC-45F4-97EC-53F80F4CDB4C}" destId="{0DEA96DD-75A7-43FE-804D-DD41F6C77BC5}" srcOrd="2" destOrd="0" parTransId="{E667F9C9-EAC8-4F4B-B3E7-0102EDE23440}" sibTransId="{C5B278FE-A837-4C9E-A9FC-E86B91F04D98}"/>
    <dgm:cxn modelId="{94B8F309-0723-4987-955A-2CD408CFDCF4}" type="presOf" srcId="{B41EB5DF-956D-4DBC-8D68-D19242194CEE}" destId="{50118FD2-BA24-4839-996C-B852DEA45E79}" srcOrd="0" destOrd="2" presId="urn:microsoft.com/office/officeart/2005/8/layout/list1"/>
    <dgm:cxn modelId="{E26EAB13-EE12-4BFD-9682-F22C5C730727}" srcId="{B5269FCD-10D6-4A42-A185-AB47BD31D8FE}" destId="{11432B6A-430C-4C00-87C5-9938107E0ECE}" srcOrd="1" destOrd="0" parTransId="{3838EA3F-6BD3-4ADF-A48E-F6094A8FD457}" sibTransId="{4AA8CD24-D30B-4567-AA44-E63795ABD29D}"/>
    <dgm:cxn modelId="{5DB42B29-C94C-452E-85CC-6742C2D660F4}" srcId="{AE5BBA82-F6CC-45F4-97EC-53F80F4CDB4C}" destId="{F65A269E-45D2-4BFE-A934-2B951C4AE209}" srcOrd="3" destOrd="0" parTransId="{2524722F-C6E9-4FEE-A096-5BDCF4750427}" sibTransId="{B1748F20-FA46-4307-98BE-E85009198234}"/>
    <dgm:cxn modelId="{1773852F-49DB-4B24-88C2-44D2503C80C0}" srcId="{B5269FCD-10D6-4A42-A185-AB47BD31D8FE}" destId="{B41EB5DF-956D-4DBC-8D68-D19242194CEE}" srcOrd="2" destOrd="0" parTransId="{292F64DB-E1F3-4571-B3C2-8552DE04CFFC}" sibTransId="{5C722CB4-27EE-46BD-BCF6-A29A3818B989}"/>
    <dgm:cxn modelId="{86268130-3A9A-4F81-A796-68D7B47108A7}" srcId="{FAB98A5F-6FEB-43D0-BC53-52C44AFEFFE5}" destId="{B5269FCD-10D6-4A42-A185-AB47BD31D8FE}" srcOrd="0" destOrd="0" parTransId="{AA51AE6D-1680-4168-B2F7-18FCB3A8B6B5}" sibTransId="{C0E2F7A5-3A7F-4C7D-8676-B9304EBE42C1}"/>
    <dgm:cxn modelId="{DF1C375B-0B45-4B46-9893-8C5A49A1A568}" type="presOf" srcId="{11432B6A-430C-4C00-87C5-9938107E0ECE}" destId="{50118FD2-BA24-4839-996C-B852DEA45E79}" srcOrd="0" destOrd="1" presId="urn:microsoft.com/office/officeart/2005/8/layout/list1"/>
    <dgm:cxn modelId="{EFF1EA45-30C4-4A93-B2AB-146C7B696E4D}" type="presOf" srcId="{0D107C16-FD13-4759-ACEB-DAAFEF048405}" destId="{A0612C01-4041-4ECB-946C-CDE086735F2F}" srcOrd="0" destOrd="4" presId="urn:microsoft.com/office/officeart/2005/8/layout/list1"/>
    <dgm:cxn modelId="{CC73EE65-A9D8-4CF0-A0B6-2B57D2DFD2CB}" type="presOf" srcId="{C0D7395E-F1FC-44F9-9028-07F5CF701CA7}" destId="{50118FD2-BA24-4839-996C-B852DEA45E79}" srcOrd="0" destOrd="0" presId="urn:microsoft.com/office/officeart/2005/8/layout/list1"/>
    <dgm:cxn modelId="{2297D849-92C6-4CCA-B13A-76ECB263B428}" srcId="{FAB98A5F-6FEB-43D0-BC53-52C44AFEFFE5}" destId="{AE5BBA82-F6CC-45F4-97EC-53F80F4CDB4C}" srcOrd="1" destOrd="0" parTransId="{3D3DDD53-23D1-4F80-8E60-D7A135FB2A7F}" sibTransId="{702126EB-6809-41BD-9861-878DDA3FD6D3}"/>
    <dgm:cxn modelId="{2A850F5A-F734-47BA-B184-50F96A2ADE29}" type="presOf" srcId="{FAB98A5F-6FEB-43D0-BC53-52C44AFEFFE5}" destId="{4ECDEB7A-704E-44D3-8C75-35E324AF7FD3}" srcOrd="0" destOrd="0" presId="urn:microsoft.com/office/officeart/2005/8/layout/list1"/>
    <dgm:cxn modelId="{40A19A83-600A-438D-A376-0102EDD5F014}" srcId="{AE5BBA82-F6CC-45F4-97EC-53F80F4CDB4C}" destId="{0D107C16-FD13-4759-ACEB-DAAFEF048405}" srcOrd="4" destOrd="0" parTransId="{CDF5730F-4A18-4C3A-8AA0-4540C6DD0D83}" sibTransId="{04ED4958-4D5B-4E14-8FDF-B4E36E03C6C9}"/>
    <dgm:cxn modelId="{35DF8C92-A2AC-486A-AF53-0C7C3D24B942}" type="presOf" srcId="{3558C787-6844-4149-99BC-B685A9F943BA}" destId="{A0612C01-4041-4ECB-946C-CDE086735F2F}" srcOrd="0" destOrd="0" presId="urn:microsoft.com/office/officeart/2005/8/layout/list1"/>
    <dgm:cxn modelId="{CB291195-CD32-4A66-B73A-1464354CB1F7}" type="presOf" srcId="{F39F098B-8DAE-4AA3-8E94-35322DF292B9}" destId="{A0612C01-4041-4ECB-946C-CDE086735F2F}" srcOrd="0" destOrd="1" presId="urn:microsoft.com/office/officeart/2005/8/layout/list1"/>
    <dgm:cxn modelId="{811E449D-EBF6-403F-AD85-743B3EA1CA36}" type="presOf" srcId="{B5269FCD-10D6-4A42-A185-AB47BD31D8FE}" destId="{50B02FF8-DA0F-4CB9-99B8-233D0D51FE26}" srcOrd="1" destOrd="0" presId="urn:microsoft.com/office/officeart/2005/8/layout/list1"/>
    <dgm:cxn modelId="{439F2DA1-018E-4F31-93D0-348239DDC6F4}" type="presOf" srcId="{AE5BBA82-F6CC-45F4-97EC-53F80F4CDB4C}" destId="{A8DC98E2-97DA-4FA1-9E22-212FFF984BAB}" srcOrd="0" destOrd="0" presId="urn:microsoft.com/office/officeart/2005/8/layout/list1"/>
    <dgm:cxn modelId="{A232CFA1-43B2-4733-B729-0164F90C40CD}" srcId="{AE5BBA82-F6CC-45F4-97EC-53F80F4CDB4C}" destId="{F39F098B-8DAE-4AA3-8E94-35322DF292B9}" srcOrd="1" destOrd="0" parTransId="{A0C6F791-E076-48BA-BB8B-41DBBBAB0A61}" sibTransId="{4A3FDA98-0BC1-411D-A4D4-746B463C0EB1}"/>
    <dgm:cxn modelId="{7F3B9CA3-CDD1-4638-8A12-ECF7AA277DBD}" type="presOf" srcId="{0DEA96DD-75A7-43FE-804D-DD41F6C77BC5}" destId="{A0612C01-4041-4ECB-946C-CDE086735F2F}" srcOrd="0" destOrd="2" presId="urn:microsoft.com/office/officeart/2005/8/layout/list1"/>
    <dgm:cxn modelId="{ECD43EAA-A6A3-4ED6-B47B-53C4A6F1A3A6}" type="presOf" srcId="{B5269FCD-10D6-4A42-A185-AB47BD31D8FE}" destId="{6A9688E5-266F-4C15-BEEB-6A3C933569CC}" srcOrd="0" destOrd="0" presId="urn:microsoft.com/office/officeart/2005/8/layout/list1"/>
    <dgm:cxn modelId="{53C570AC-F599-4725-9FD4-DB89E5466DD5}" type="presOf" srcId="{F65A269E-45D2-4BFE-A934-2B951C4AE209}" destId="{A0612C01-4041-4ECB-946C-CDE086735F2F}" srcOrd="0" destOrd="3" presId="urn:microsoft.com/office/officeart/2005/8/layout/list1"/>
    <dgm:cxn modelId="{F36252E9-4E14-4D3A-868D-711396E1D2D2}" type="presOf" srcId="{AE5BBA82-F6CC-45F4-97EC-53F80F4CDB4C}" destId="{ED00CB43-A923-47E8-8984-F96BAA2592E6}" srcOrd="1" destOrd="0" presId="urn:microsoft.com/office/officeart/2005/8/layout/list1"/>
    <dgm:cxn modelId="{B3460AF6-2FA6-48FE-9C51-C8D78F8CEF92}" srcId="{B5269FCD-10D6-4A42-A185-AB47BD31D8FE}" destId="{C0D7395E-F1FC-44F9-9028-07F5CF701CA7}" srcOrd="0" destOrd="0" parTransId="{640BBA7E-467C-4749-BA1A-64B9F56D2AD1}" sibTransId="{6621A321-3857-4098-935A-C8B7FB6A835B}"/>
    <dgm:cxn modelId="{693C6DFA-BECB-4F05-B606-6F83179473CB}" srcId="{AE5BBA82-F6CC-45F4-97EC-53F80F4CDB4C}" destId="{3558C787-6844-4149-99BC-B685A9F943BA}" srcOrd="0" destOrd="0" parTransId="{34B2B246-9CF1-420E-A842-99065B5F8CA2}" sibTransId="{9434D9F6-6ABB-46F2-8817-757B2A4FCA63}"/>
    <dgm:cxn modelId="{E75D57C6-3F76-414B-A1C7-34575B4B8C5C}" type="presParOf" srcId="{4ECDEB7A-704E-44D3-8C75-35E324AF7FD3}" destId="{C306E755-E21B-497A-86AE-250E373B258E}" srcOrd="0" destOrd="0" presId="urn:microsoft.com/office/officeart/2005/8/layout/list1"/>
    <dgm:cxn modelId="{992A5877-7D2D-443D-BADF-61414968181E}" type="presParOf" srcId="{C306E755-E21B-497A-86AE-250E373B258E}" destId="{6A9688E5-266F-4C15-BEEB-6A3C933569CC}" srcOrd="0" destOrd="0" presId="urn:microsoft.com/office/officeart/2005/8/layout/list1"/>
    <dgm:cxn modelId="{9850AAE0-3244-4C4D-B7E2-CD1B002E81B4}" type="presParOf" srcId="{C306E755-E21B-497A-86AE-250E373B258E}" destId="{50B02FF8-DA0F-4CB9-99B8-233D0D51FE26}" srcOrd="1" destOrd="0" presId="urn:microsoft.com/office/officeart/2005/8/layout/list1"/>
    <dgm:cxn modelId="{81DB2ED2-7BBE-4E6D-9D54-3A786DE4D111}" type="presParOf" srcId="{4ECDEB7A-704E-44D3-8C75-35E324AF7FD3}" destId="{0D0997AE-87B2-4CCE-944B-5EB04C50CDAE}" srcOrd="1" destOrd="0" presId="urn:microsoft.com/office/officeart/2005/8/layout/list1"/>
    <dgm:cxn modelId="{E8731BE9-B972-40D1-A7C2-B5C7F90EAD78}" type="presParOf" srcId="{4ECDEB7A-704E-44D3-8C75-35E324AF7FD3}" destId="{50118FD2-BA24-4839-996C-B852DEA45E79}" srcOrd="2" destOrd="0" presId="urn:microsoft.com/office/officeart/2005/8/layout/list1"/>
    <dgm:cxn modelId="{7874C657-DA98-404D-BC4A-0A693C914A1B}" type="presParOf" srcId="{4ECDEB7A-704E-44D3-8C75-35E324AF7FD3}" destId="{8273723E-EC3D-4904-982A-F8A3DDA65295}" srcOrd="3" destOrd="0" presId="urn:microsoft.com/office/officeart/2005/8/layout/list1"/>
    <dgm:cxn modelId="{0E2B2CB9-7322-4B54-AFFB-DEE902404E23}" type="presParOf" srcId="{4ECDEB7A-704E-44D3-8C75-35E324AF7FD3}" destId="{40376863-123A-4A7A-A055-4E5A61AC0B82}" srcOrd="4" destOrd="0" presId="urn:microsoft.com/office/officeart/2005/8/layout/list1"/>
    <dgm:cxn modelId="{01531E69-BDF0-4E8E-885F-C12E70C145EF}" type="presParOf" srcId="{40376863-123A-4A7A-A055-4E5A61AC0B82}" destId="{A8DC98E2-97DA-4FA1-9E22-212FFF984BAB}" srcOrd="0" destOrd="0" presId="urn:microsoft.com/office/officeart/2005/8/layout/list1"/>
    <dgm:cxn modelId="{7D00D355-B235-413C-9442-FA3B21560B58}" type="presParOf" srcId="{40376863-123A-4A7A-A055-4E5A61AC0B82}" destId="{ED00CB43-A923-47E8-8984-F96BAA2592E6}" srcOrd="1" destOrd="0" presId="urn:microsoft.com/office/officeart/2005/8/layout/list1"/>
    <dgm:cxn modelId="{117BFDD8-A882-45F0-BD0A-EC0D66AD3544}" type="presParOf" srcId="{4ECDEB7A-704E-44D3-8C75-35E324AF7FD3}" destId="{8B8C01E3-78FE-4072-84CF-E63268629F34}" srcOrd="5" destOrd="0" presId="urn:microsoft.com/office/officeart/2005/8/layout/list1"/>
    <dgm:cxn modelId="{0E71D847-D84E-4A46-AA44-F8F659B814E9}" type="presParOf" srcId="{4ECDEB7A-704E-44D3-8C75-35E324AF7FD3}" destId="{A0612C01-4041-4ECB-946C-CDE086735F2F}" srcOrd="6"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18FD2-BA24-4839-996C-B852DEA45E79}">
      <dsp:nvSpPr>
        <dsp:cNvPr id="0" name=""/>
        <dsp:cNvSpPr/>
      </dsp:nvSpPr>
      <dsp:spPr>
        <a:xfrm>
          <a:off x="0" y="333172"/>
          <a:ext cx="10905066" cy="1376550"/>
        </a:xfrm>
        <a:prstGeom prst="rect">
          <a:avLst/>
        </a:prstGeom>
        <a:solidFill>
          <a:srgbClr val="DDEFE8">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46354" tIns="395732" rIns="84635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 Calibri light"/>
            </a:rPr>
            <a:t>10% on CAPEX + 10% on competitiveness</a:t>
          </a:r>
        </a:p>
        <a:p>
          <a:pPr marL="171450" lvl="1" indent="-171450" algn="l" defTabSz="800100">
            <a:lnSpc>
              <a:spcPct val="90000"/>
            </a:lnSpc>
            <a:spcBef>
              <a:spcPct val="0"/>
            </a:spcBef>
            <a:spcAft>
              <a:spcPct val="15000"/>
            </a:spcAft>
            <a:buChar char="•"/>
          </a:pPr>
          <a:r>
            <a:rPr lang="en-US" sz="1800" kern="1200" dirty="0">
              <a:latin typeface=" Calibri light"/>
            </a:rPr>
            <a:t>Up to 10 years exemption from (or paid subsidies) personal and income tax</a:t>
          </a:r>
        </a:p>
        <a:p>
          <a:pPr marL="171450" lvl="1" indent="-171450" algn="l" defTabSz="800100">
            <a:lnSpc>
              <a:spcPct val="90000"/>
            </a:lnSpc>
            <a:spcBef>
              <a:spcPct val="0"/>
            </a:spcBef>
            <a:spcAft>
              <a:spcPct val="15000"/>
            </a:spcAft>
            <a:buChar char="•"/>
          </a:pPr>
          <a:r>
            <a:rPr lang="en-US" sz="1800" kern="1200" dirty="0">
              <a:latin typeface=" Calibri light"/>
            </a:rPr>
            <a:t>Maximum cumulation: up to 50% of eligible investment costs </a:t>
          </a:r>
        </a:p>
      </dsp:txBody>
      <dsp:txXfrm>
        <a:off x="0" y="333172"/>
        <a:ext cx="10905066" cy="1376550"/>
      </dsp:txXfrm>
    </dsp:sp>
    <dsp:sp modelId="{50B02FF8-DA0F-4CB9-99B8-233D0D51FE26}">
      <dsp:nvSpPr>
        <dsp:cNvPr id="0" name=""/>
        <dsp:cNvSpPr/>
      </dsp:nvSpPr>
      <dsp:spPr>
        <a:xfrm>
          <a:off x="545253" y="52732"/>
          <a:ext cx="7633546" cy="560880"/>
        </a:xfrm>
        <a:prstGeom prst="roundRect">
          <a:avLst/>
        </a:prstGeom>
        <a:solidFill>
          <a:srgbClr val="37BDA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8530" tIns="0" rIns="288530" bIns="0" numCol="1" spcCol="1270" anchor="ctr" anchorCtr="0">
          <a:noAutofit/>
        </a:bodyPr>
        <a:lstStyle/>
        <a:p>
          <a:pPr marL="0" lvl="0" indent="0" algn="l" defTabSz="889000">
            <a:lnSpc>
              <a:spcPct val="90000"/>
            </a:lnSpc>
            <a:spcBef>
              <a:spcPct val="0"/>
            </a:spcBef>
            <a:spcAft>
              <a:spcPct val="35000"/>
            </a:spcAft>
            <a:buNone/>
          </a:pPr>
          <a:r>
            <a:rPr lang="de-DE" sz="2000" b="1" kern="1200" dirty="0">
              <a:latin typeface=" Calibri light"/>
            </a:rPr>
            <a:t>STANDARD STRUCTURE</a:t>
          </a:r>
          <a:r>
            <a:rPr lang="mk-MK" sz="2000" b="1" kern="1200" dirty="0">
              <a:latin typeface=" Calibri light"/>
            </a:rPr>
            <a:t>:</a:t>
          </a:r>
          <a:endParaRPr lang="en-US" sz="2000" b="1" kern="1200" dirty="0">
            <a:latin typeface=" Calibri light"/>
          </a:endParaRPr>
        </a:p>
      </dsp:txBody>
      <dsp:txXfrm>
        <a:off x="572633" y="80112"/>
        <a:ext cx="7578786" cy="506120"/>
      </dsp:txXfrm>
    </dsp:sp>
    <dsp:sp modelId="{A0612C01-4041-4ECB-946C-CDE086735F2F}">
      <dsp:nvSpPr>
        <dsp:cNvPr id="0" name=""/>
        <dsp:cNvSpPr/>
      </dsp:nvSpPr>
      <dsp:spPr>
        <a:xfrm>
          <a:off x="0" y="2092762"/>
          <a:ext cx="10905066" cy="2453850"/>
        </a:xfrm>
        <a:prstGeom prst="rect">
          <a:avLst/>
        </a:prstGeom>
        <a:solidFill>
          <a:srgbClr val="DDEFE8">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46354" tIns="395732" rIns="84635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 Calibri light"/>
            </a:rPr>
            <a:t>Business plan analysis (focusing on the period of return on investment for the state, structure of employees and wages, sales, profits, past records of the client)</a:t>
          </a:r>
        </a:p>
        <a:p>
          <a:pPr marL="171450" lvl="1" indent="-171450" algn="l" defTabSz="800100">
            <a:lnSpc>
              <a:spcPct val="90000"/>
            </a:lnSpc>
            <a:spcBef>
              <a:spcPct val="0"/>
            </a:spcBef>
            <a:spcAft>
              <a:spcPct val="15000"/>
            </a:spcAft>
            <a:buChar char="•"/>
          </a:pPr>
          <a:r>
            <a:rPr lang="en-US" sz="1800" kern="1200" dirty="0">
              <a:latin typeface=" Calibri light"/>
            </a:rPr>
            <a:t>Flexibility in contracts (encouraging investors for larger projects; no min investment required, no penalties for failing to meet targets in investment plans)</a:t>
          </a:r>
        </a:p>
        <a:p>
          <a:pPr marL="171450" lvl="1" indent="-171450" algn="l" defTabSz="800100">
            <a:lnSpc>
              <a:spcPct val="90000"/>
            </a:lnSpc>
            <a:spcBef>
              <a:spcPct val="0"/>
            </a:spcBef>
            <a:spcAft>
              <a:spcPct val="15000"/>
            </a:spcAft>
            <a:buChar char="•"/>
          </a:pPr>
          <a:r>
            <a:rPr lang="en-US" sz="1800" kern="1200" dirty="0">
              <a:latin typeface=" Calibri light"/>
            </a:rPr>
            <a:t>Shortening the CAPEX payment period and competitiveness (investment period + 1) </a:t>
          </a:r>
        </a:p>
        <a:p>
          <a:pPr marL="171450" lvl="1" indent="-171450" algn="l" defTabSz="800100">
            <a:lnSpc>
              <a:spcPct val="90000"/>
            </a:lnSpc>
            <a:spcBef>
              <a:spcPct val="0"/>
            </a:spcBef>
            <a:spcAft>
              <a:spcPct val="15000"/>
            </a:spcAft>
            <a:buChar char="•"/>
          </a:pPr>
          <a:r>
            <a:rPr lang="en-US" sz="1800" kern="1200" dirty="0">
              <a:latin typeface=" Calibri light"/>
            </a:rPr>
            <a:t>Increasing participation in cash measures vs. subsidies / exemptions in the overall structure</a:t>
          </a:r>
        </a:p>
        <a:p>
          <a:pPr marL="171450" lvl="1" indent="-171450" algn="l" defTabSz="800100">
            <a:lnSpc>
              <a:spcPct val="90000"/>
            </a:lnSpc>
            <a:spcBef>
              <a:spcPct val="0"/>
            </a:spcBef>
            <a:spcAft>
              <a:spcPct val="15000"/>
            </a:spcAft>
            <a:buChar char="•"/>
          </a:pPr>
          <a:r>
            <a:rPr lang="en-US" sz="1800" kern="1200" dirty="0">
              <a:latin typeface=" Calibri light"/>
            </a:rPr>
            <a:t>"Moving" limits on annual payments, depending on available budget fund</a:t>
          </a:r>
        </a:p>
      </dsp:txBody>
      <dsp:txXfrm>
        <a:off x="0" y="2092762"/>
        <a:ext cx="10905066" cy="2453850"/>
      </dsp:txXfrm>
    </dsp:sp>
    <dsp:sp modelId="{ED00CB43-A923-47E8-8984-F96BAA2592E6}">
      <dsp:nvSpPr>
        <dsp:cNvPr id="0" name=""/>
        <dsp:cNvSpPr/>
      </dsp:nvSpPr>
      <dsp:spPr>
        <a:xfrm>
          <a:off x="545253" y="1812322"/>
          <a:ext cx="7633546" cy="560880"/>
        </a:xfrm>
        <a:prstGeom prst="roundRect">
          <a:avLst/>
        </a:prstGeom>
        <a:solidFill>
          <a:srgbClr val="37BDA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8530" tIns="0" rIns="288530" bIns="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 Calibri light"/>
            </a:rPr>
            <a:t>NEW APPROACH (FLEXIBLE STRUCTURE)</a:t>
          </a:r>
        </a:p>
      </dsp:txBody>
      <dsp:txXfrm>
        <a:off x="572633" y="1839702"/>
        <a:ext cx="7578786"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17815A-487E-45ED-A0CF-A3540DADBE24}" type="datetimeFigureOut">
              <a:rPr lang="en-US" smtClean="0"/>
              <a:t>09/20/2023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25542A-5BAF-481A-AF62-9FF34EA17257}" type="slidenum">
              <a:rPr lang="en-US" smtClean="0"/>
              <a:t>‹#›</a:t>
            </a:fld>
            <a:endParaRPr lang="en-US"/>
          </a:p>
        </p:txBody>
      </p:sp>
    </p:spTree>
    <p:extLst>
      <p:ext uri="{BB962C8B-B14F-4D97-AF65-F5344CB8AC3E}">
        <p14:creationId xmlns:p14="http://schemas.microsoft.com/office/powerpoint/2010/main" val="831056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a:t>
            </a:r>
            <a:r>
              <a:rPr lang="en-US" dirty="0" err="1"/>
              <a:t>zoni</a:t>
            </a:r>
            <a:r>
              <a:rPr lang="en-US" dirty="0"/>
              <a:t> </a:t>
            </a:r>
          </a:p>
        </p:txBody>
      </p:sp>
      <p:sp>
        <p:nvSpPr>
          <p:cNvPr id="4" name="Slide Number Placeholder 3"/>
          <p:cNvSpPr>
            <a:spLocks noGrp="1"/>
          </p:cNvSpPr>
          <p:nvPr>
            <p:ph type="sldNum" sz="quarter" idx="5"/>
          </p:nvPr>
        </p:nvSpPr>
        <p:spPr/>
        <p:txBody>
          <a:bodyPr/>
          <a:lstStyle/>
          <a:p>
            <a:fld id="{90B0A02A-88A2-4BB7-94CB-1B01295C5745}" type="slidenum">
              <a:rPr lang="en-US" smtClean="0"/>
              <a:t>3</a:t>
            </a:fld>
            <a:endParaRPr lang="en-US"/>
          </a:p>
        </p:txBody>
      </p:sp>
    </p:spTree>
    <p:extLst>
      <p:ext uri="{BB962C8B-B14F-4D97-AF65-F5344CB8AC3E}">
        <p14:creationId xmlns:p14="http://schemas.microsoft.com/office/powerpoint/2010/main" val="1736365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04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4709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04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77682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04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64026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04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46621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04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26322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B0A02A-88A2-4BB7-94CB-1B01295C57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5640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B0A02A-88A2-4BB7-94CB-1B01295C57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3802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04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02070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220CB7-DCA5-4E5B-97F1-300CDD8D2AAB}" type="slidenum">
              <a:rPr lang="en-US" smtClean="0"/>
              <a:t>10</a:t>
            </a:fld>
            <a:endParaRPr lang="en-US"/>
          </a:p>
        </p:txBody>
      </p:sp>
    </p:spTree>
    <p:extLst>
      <p:ext uri="{BB962C8B-B14F-4D97-AF65-F5344CB8AC3E}">
        <p14:creationId xmlns:p14="http://schemas.microsoft.com/office/powerpoint/2010/main" val="434227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4604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42197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04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94357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04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7842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 White">
    <p:spTree>
      <p:nvGrpSpPr>
        <p:cNvPr id="1" name=""/>
        <p:cNvGrpSpPr/>
        <p:nvPr/>
      </p:nvGrpSpPr>
      <p:grpSpPr>
        <a:xfrm>
          <a:off x="0" y="0"/>
          <a:ext cx="0" cy="0"/>
          <a:chOff x="0" y="0"/>
          <a:chExt cx="0" cy="0"/>
        </a:xfrm>
      </p:grpSpPr>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3716" y="727595"/>
            <a:ext cx="5400000" cy="5400000"/>
          </a:xfrm>
          <a:prstGeom prst="rect">
            <a:avLst/>
          </a:prstGeom>
        </p:spPr>
        <p:txBody>
          <a:bodyPr/>
          <a:lstStyle/>
          <a:p>
            <a:r>
              <a:rPr lang="en-US" noProof="0"/>
              <a:t>Click icon to add picture</a:t>
            </a:r>
            <a:endParaRPr lang="en-US" noProof="0" dirty="0"/>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1" y="5186207"/>
            <a:ext cx="4446269"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endParaRPr lang="en-US" noProof="0" dirty="0"/>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400" b="1">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932736506"/>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1" y="1676400"/>
            <a:ext cx="9277349" cy="4705352"/>
          </a:xfrm>
          <a:prstGeom prst="rect">
            <a:avLst/>
          </a:prstGeom>
        </p:spPr>
        <p:txBody>
          <a:bodyPr>
            <a:noAutofit/>
          </a:bodyPr>
          <a:lstStyle>
            <a:lvl1pPr marL="0" indent="0" algn="l">
              <a:buFontTx/>
              <a:buNone/>
              <a:tabLst>
                <a:tab pos="6729413" algn="r"/>
              </a:tabLst>
              <a:defRPr>
                <a:latin typeface="+mn-lt"/>
              </a:defRPr>
            </a:lvl1pPr>
            <a:lvl2pPr marL="139700" indent="-139700" algn="l">
              <a:buClrTx/>
              <a:buSzPct val="100000"/>
              <a:buFont typeface="Arial" panose="020B0604020202020204" pitchFamily="34" charset="0"/>
              <a:buChar char="•"/>
              <a:tabLst>
                <a:tab pos="6729413" algn="r"/>
              </a:tabLst>
              <a:defRPr>
                <a:latin typeface="+mj-lt"/>
              </a:defRPr>
            </a:lvl2pPr>
            <a:lvl3pPr marL="304800" indent="-139700" algn="l">
              <a:buClrTx/>
              <a:buSzPct val="100000"/>
              <a:buFont typeface="Arial" panose="020B0604020202020204" pitchFamily="34" charset="0"/>
              <a:buChar char="−"/>
              <a:tabLst>
                <a:tab pos="6729413" algn="r"/>
              </a:tabLst>
              <a:defRPr>
                <a:latin typeface="+mn-lt"/>
              </a:defRPr>
            </a:lvl3pPr>
            <a:lvl4pPr marL="469900" indent="-139700" algn="l">
              <a:buClrTx/>
              <a:buSzPct val="100000"/>
              <a:buFont typeface="Arial" panose="020B0604020202020204" pitchFamily="34" charset="0"/>
              <a:buChar char="◦"/>
              <a:tabLst>
                <a:tab pos="6729413" algn="r"/>
              </a:tabLst>
              <a:defRPr>
                <a:latin typeface="+mn-lt"/>
              </a:defRPr>
            </a:lvl4pPr>
            <a:lvl5pPr marL="635000" indent="-139700" algn="l">
              <a:buClrTx/>
              <a:buSzPct val="100000"/>
              <a:buFont typeface="Arial" panose="020B0604020202020204" pitchFamily="34" charset="0"/>
              <a:buChar char="−"/>
              <a:tabLst>
                <a:tab pos="5029200" algn="r"/>
              </a:tabLst>
              <a:defRPr baseline="0">
                <a:latin typeface="+mn-lt"/>
              </a:defRPr>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237955222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883276" y="311339"/>
            <a:ext cx="2804160" cy="1027760"/>
          </a:xfrm>
        </p:spPr>
        <p:txBody>
          <a:bodyPr>
            <a:noAutofit/>
          </a:bodyPr>
          <a:lstStyle>
            <a:lvl1pPr>
              <a:spcBef>
                <a:spcPts val="185"/>
              </a:spcBef>
              <a:defRPr sz="800">
                <a:solidFill>
                  <a:schemeClr val="tx1"/>
                </a:solidFill>
              </a:defRPr>
            </a:lvl1pPr>
            <a:lvl2pPr>
              <a:defRPr sz="969">
                <a:solidFill>
                  <a:schemeClr val="tx2"/>
                </a:solidFill>
              </a:defRPr>
            </a:lvl2pPr>
            <a:lvl3pPr>
              <a:defRPr sz="969">
                <a:solidFill>
                  <a:schemeClr val="tx2"/>
                </a:solidFill>
              </a:defRPr>
            </a:lvl3pPr>
            <a:lvl4pPr>
              <a:defRPr sz="923">
                <a:solidFill>
                  <a:schemeClr val="tx2"/>
                </a:solidFill>
              </a:defRPr>
            </a:lvl4pPr>
            <a:lvl5pPr>
              <a:defRPr sz="923">
                <a:solidFill>
                  <a:schemeClr val="tx2"/>
                </a:solidFill>
              </a:defRPr>
            </a:lvl5pPr>
          </a:lstStyle>
          <a:p>
            <a:pPr lvl="0"/>
            <a:r>
              <a:rPr lang="en-US"/>
              <a:t>Click to edit Master text styles</a:t>
            </a:r>
          </a:p>
        </p:txBody>
      </p:sp>
      <p:sp>
        <p:nvSpPr>
          <p:cNvPr id="7" name="Text Placeholder 6"/>
          <p:cNvSpPr>
            <a:spLocks noGrp="1"/>
          </p:cNvSpPr>
          <p:nvPr>
            <p:ph type="body" sz="quarter" idx="11"/>
          </p:nvPr>
        </p:nvSpPr>
        <p:spPr>
          <a:xfrm>
            <a:off x="495300" y="1676400"/>
            <a:ext cx="2796541" cy="4705348"/>
          </a:xfrm>
        </p:spPr>
        <p:txBody>
          <a:bodyPr>
            <a:noAutofit/>
          </a:bodyPr>
          <a:lstStyle>
            <a:lvl1pPr>
              <a:spcBef>
                <a:spcPts val="0"/>
              </a:spcBef>
              <a:spcAft>
                <a:spcPts val="554"/>
              </a:spcAft>
              <a:defRPr sz="969"/>
            </a:lvl1pPr>
            <a:lvl2pPr>
              <a:spcBef>
                <a:spcPts val="277"/>
              </a:spcBef>
              <a:defRPr/>
            </a:lvl2pPr>
            <a:lvl3pPr>
              <a:spcBef>
                <a:spcPts val="277"/>
              </a:spcBef>
              <a:defRPr/>
            </a:lvl3pPr>
            <a:lvl4pPr>
              <a:spcBef>
                <a:spcPts val="277"/>
              </a:spcBef>
              <a:defRPr/>
            </a:lvl4pPr>
            <a:lvl5pPr>
              <a:spcBef>
                <a:spcPts val="277"/>
              </a:spcBef>
              <a:defRPr/>
            </a:lvl5pPr>
          </a:lstStyle>
          <a:p>
            <a:pPr lvl="0"/>
            <a:r>
              <a:rPr lang="en-US" dirty="0"/>
              <a:t>Click to edit Master text styles</a:t>
            </a:r>
          </a:p>
        </p:txBody>
      </p:sp>
      <p:sp>
        <p:nvSpPr>
          <p:cNvPr id="9" name="Text Placeholder 8"/>
          <p:cNvSpPr>
            <a:spLocks noGrp="1"/>
          </p:cNvSpPr>
          <p:nvPr>
            <p:ph type="body" sz="quarter" idx="12"/>
          </p:nvPr>
        </p:nvSpPr>
        <p:spPr>
          <a:xfrm>
            <a:off x="3780369" y="1676400"/>
            <a:ext cx="7916331" cy="4705348"/>
          </a:xfrm>
        </p:spPr>
        <p:txBody>
          <a:bodyPr>
            <a:noAutofit/>
          </a:bodyPr>
          <a:lstStyle>
            <a:lvl1pPr marL="0" indent="0" algn="l">
              <a:spcBef>
                <a:spcPts val="1662"/>
              </a:spcBef>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grpSp>
        <p:nvGrpSpPr>
          <p:cNvPr id="16" name="Group 15">
            <a:extLst>
              <a:ext uri="{FF2B5EF4-FFF2-40B4-BE49-F238E27FC236}">
                <a16:creationId xmlns:a16="http://schemas.microsoft.com/office/drawing/2014/main" id="{E7C54E12-F787-4B6D-B957-5BFB290BB220}"/>
              </a:ext>
            </a:extLst>
          </p:cNvPr>
          <p:cNvGrpSpPr>
            <a:grpSpLocks noChangeAspect="1"/>
          </p:cNvGrpSpPr>
          <p:nvPr/>
        </p:nvGrpSpPr>
        <p:grpSpPr>
          <a:xfrm>
            <a:off x="495300" y="304800"/>
            <a:ext cx="1998000" cy="374400"/>
            <a:chOff x="398463" y="404813"/>
            <a:chExt cx="1627187" cy="307976"/>
          </a:xfrm>
          <a:solidFill>
            <a:schemeClr val="tx1"/>
          </a:solidFill>
        </p:grpSpPr>
        <p:sp>
          <p:nvSpPr>
            <p:cNvPr id="17" name="Oval 5">
              <a:extLst>
                <a:ext uri="{FF2B5EF4-FFF2-40B4-BE49-F238E27FC236}">
                  <a16:creationId xmlns:a16="http://schemas.microsoft.com/office/drawing/2014/main" id="{ED842BC5-6476-461F-92C1-0BBC55269B55}"/>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6">
              <a:extLst>
                <a:ext uri="{FF2B5EF4-FFF2-40B4-BE49-F238E27FC236}">
                  <a16:creationId xmlns:a16="http://schemas.microsoft.com/office/drawing/2014/main" id="{3D5047E5-5216-4426-B515-7CA53314816D}"/>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Rectangle 7">
              <a:extLst>
                <a:ext uri="{FF2B5EF4-FFF2-40B4-BE49-F238E27FC236}">
                  <a16:creationId xmlns:a16="http://schemas.microsoft.com/office/drawing/2014/main" id="{D0A93C1C-3209-487D-B5A2-563BA5D67CD3}"/>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Freeform 8">
              <a:extLst>
                <a:ext uri="{FF2B5EF4-FFF2-40B4-BE49-F238E27FC236}">
                  <a16:creationId xmlns:a16="http://schemas.microsoft.com/office/drawing/2014/main" id="{8C70728D-0A6F-4BF8-A124-23D8A2DF3046}"/>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Rectangle 9">
              <a:extLst>
                <a:ext uri="{FF2B5EF4-FFF2-40B4-BE49-F238E27FC236}">
                  <a16:creationId xmlns:a16="http://schemas.microsoft.com/office/drawing/2014/main" id="{B2CEECF2-0C1E-4BBC-BE4A-BC449A26DC25}"/>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10">
              <a:extLst>
                <a:ext uri="{FF2B5EF4-FFF2-40B4-BE49-F238E27FC236}">
                  <a16:creationId xmlns:a16="http://schemas.microsoft.com/office/drawing/2014/main" id="{3B9E0F32-14A5-493D-83F2-F42588B9249B}"/>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1">
              <a:extLst>
                <a:ext uri="{FF2B5EF4-FFF2-40B4-BE49-F238E27FC236}">
                  <a16:creationId xmlns:a16="http://schemas.microsoft.com/office/drawing/2014/main" id="{692FD902-0E73-43D0-B1B8-FA25CD54FE44}"/>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2">
              <a:extLst>
                <a:ext uri="{FF2B5EF4-FFF2-40B4-BE49-F238E27FC236}">
                  <a16:creationId xmlns:a16="http://schemas.microsoft.com/office/drawing/2014/main" id="{BCD3C252-8F19-4706-8A09-E473846334F3}"/>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Freeform 13">
              <a:extLst>
                <a:ext uri="{FF2B5EF4-FFF2-40B4-BE49-F238E27FC236}">
                  <a16:creationId xmlns:a16="http://schemas.microsoft.com/office/drawing/2014/main" id="{32BC4765-ECD3-44BD-AD71-FC51A8134EE2}"/>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4">
              <a:extLst>
                <a:ext uri="{FF2B5EF4-FFF2-40B4-BE49-F238E27FC236}">
                  <a16:creationId xmlns:a16="http://schemas.microsoft.com/office/drawing/2014/main" id="{E37FCFBA-6C21-49F1-BD1E-969002567CA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210689877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1"/>
            <a:ext cx="11188700"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5450351" y="1676400"/>
            <a:ext cx="4188949" cy="4705351"/>
          </a:xfrm>
        </p:spPr>
        <p:txBody>
          <a:bodyPr>
            <a:noAutofit/>
          </a:bodyPr>
          <a:lstStyle/>
          <a:p>
            <a:r>
              <a:rPr lang="en-US" noProof="0"/>
              <a:t>Click icon to add picture</a:t>
            </a:r>
            <a:endParaRPr lang="en-US" noProof="0" dirty="0"/>
          </a:p>
        </p:txBody>
      </p:sp>
      <p:sp>
        <p:nvSpPr>
          <p:cNvPr id="6" name="Content Placeholder 3"/>
          <p:cNvSpPr>
            <a:spLocks noGrp="1"/>
          </p:cNvSpPr>
          <p:nvPr>
            <p:ph sz="quarter" idx="10"/>
          </p:nvPr>
        </p:nvSpPr>
        <p:spPr>
          <a:xfrm>
            <a:off x="501651" y="1676400"/>
            <a:ext cx="4456429" cy="4705352"/>
          </a:xfrm>
          <a:prstGeom prst="rect">
            <a:avLst/>
          </a:prstGeom>
        </p:spPr>
        <p:txBody>
          <a:bodyPr>
            <a:noAutofit/>
          </a:bodyPr>
          <a:lstStyle>
            <a:lvl1pPr marL="0" indent="0" algn="l">
              <a:buFontTx/>
              <a:buNone/>
              <a:tabLst>
                <a:tab pos="5029200" algn="r"/>
              </a:tabLst>
              <a:defRPr>
                <a:latin typeface="+mn-lt"/>
              </a:defRPr>
            </a:lvl1pPr>
            <a:lvl2pPr marL="139700" indent="-139700" algn="l">
              <a:buClrTx/>
              <a:buSzPct val="100000"/>
              <a:buFont typeface="Arial" panose="020B0604020202020204" pitchFamily="34" charset="0"/>
              <a:buChar char="•"/>
              <a:tabLst>
                <a:tab pos="5029200" algn="r"/>
              </a:tabLst>
              <a:defRPr>
                <a:latin typeface="+mj-lt"/>
              </a:defRPr>
            </a:lvl2pPr>
            <a:lvl3pPr marL="304800" indent="-139700" algn="l">
              <a:buClrTx/>
              <a:buSzPct val="100000"/>
              <a:buFont typeface="Arial" panose="020B0604020202020204" pitchFamily="34" charset="0"/>
              <a:buChar char="−"/>
              <a:tabLst>
                <a:tab pos="5029200" algn="r"/>
              </a:tabLst>
              <a:defRPr>
                <a:latin typeface="+mn-lt"/>
              </a:defRPr>
            </a:lvl3pPr>
            <a:lvl4pPr marL="469900" indent="-139700" algn="l">
              <a:buClrTx/>
              <a:buSzPct val="100000"/>
              <a:buFont typeface="Arial" panose="020B0604020202020204" pitchFamily="34" charset="0"/>
              <a:buChar char="◦"/>
              <a:tabLst>
                <a:tab pos="5029200" algn="r"/>
              </a:tabLst>
              <a:defRPr>
                <a:latin typeface="+mn-lt"/>
              </a:defRPr>
            </a:lvl4pPr>
            <a:lvl5pPr marL="635000" indent="-139700" algn="l">
              <a:buClrTx/>
              <a:buSzPct val="100000"/>
              <a:buFont typeface="Arial" panose="020B0604020202020204" pitchFamily="34" charset="0"/>
              <a:buChar char="−"/>
              <a:tabLst>
                <a:tab pos="5029200" algn="r"/>
              </a:tabLst>
              <a:defRPr baseline="0">
                <a:latin typeface="+mn-l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95393616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501651" y="1676400"/>
            <a:ext cx="5305579" cy="4705350"/>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6381539" y="1676400"/>
            <a:ext cx="5322781" cy="4705350"/>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Text Placeholder 8">
            <a:extLst>
              <a:ext uri="{FF2B5EF4-FFF2-40B4-BE49-F238E27FC236}">
                <a16:creationId xmlns:a16="http://schemas.microsoft.com/office/drawing/2014/main" id="{D58FF0B8-12F4-41CE-AD69-DD52D41C8BBD}"/>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chemeClr val="tx2"/>
                </a:solidFill>
              </a:defRPr>
            </a:lvl1pPr>
          </a:lstStyle>
          <a:p>
            <a:pPr lvl="0"/>
            <a:r>
              <a:rPr lang="en-US" dirty="0"/>
              <a:t>Click to add subtitle</a:t>
            </a:r>
          </a:p>
        </p:txBody>
      </p:sp>
      <p:sp>
        <p:nvSpPr>
          <p:cNvPr id="9" name="Title Placeholder 1">
            <a:extLst>
              <a:ext uri="{FF2B5EF4-FFF2-40B4-BE49-F238E27FC236}">
                <a16:creationId xmlns:a16="http://schemas.microsoft.com/office/drawing/2014/main" id="{565F50C2-3A2B-43F6-97B9-A4F3EF05E45A}"/>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155424963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501650" y="1676400"/>
            <a:ext cx="5305580" cy="4705350"/>
          </a:xfrm>
          <a:prstGeom prst="rect">
            <a:avLst/>
          </a:prstGeom>
        </p:spPr>
        <p:txBody>
          <a:bodyPr>
            <a:noAutofit/>
          </a:bodyPr>
          <a:lstStyle>
            <a:lvl1pPr marL="0" indent="0" algn="l">
              <a:buFontTx/>
              <a:buNone/>
              <a:tabLst>
                <a:tab pos="5029200" algn="r"/>
              </a:tabLst>
              <a:defRPr sz="1600"/>
            </a:lvl1pPr>
            <a:lvl2pPr marL="177800" indent="-177800" algn="l">
              <a:buClrTx/>
              <a:buSzPct val="100000"/>
              <a:buFont typeface="Arial" panose="020B0604020202020204" pitchFamily="34" charset="0"/>
              <a:buChar char="•"/>
              <a:tabLst>
                <a:tab pos="5029200" algn="r"/>
              </a:tabLst>
              <a:defRPr sz="1600"/>
            </a:lvl2pPr>
            <a:lvl3pPr marL="381000" indent="-177800" algn="l">
              <a:buClrTx/>
              <a:buSzPct val="100000"/>
              <a:buFont typeface="Arial" panose="020B0604020202020204" pitchFamily="34" charset="0"/>
              <a:buChar char="−"/>
              <a:tabLst>
                <a:tab pos="5029200" algn="r"/>
              </a:tabLst>
              <a:defRPr sz="1600"/>
            </a:lvl3pPr>
            <a:lvl4pPr marL="584200" indent="-177800" algn="l">
              <a:buClrTx/>
              <a:buSzPct val="100000"/>
              <a:buFont typeface="Arial" panose="020B0604020202020204" pitchFamily="34" charset="0"/>
              <a:buChar char="◦"/>
              <a:tabLst>
                <a:tab pos="5029200" algn="r"/>
              </a:tabLst>
              <a:defRPr sz="1600"/>
            </a:lvl4pPr>
            <a:lvl5pPr marL="787400" indent="-177800" algn="l">
              <a:buClrTx/>
              <a:buSzPct val="100000"/>
              <a:buFont typeface="Arial" panose="020B0604020202020204" pitchFamily="34" charset="0"/>
              <a:buChar char="−"/>
              <a:tabLst>
                <a:tab pos="5029200" algn="r"/>
              </a:tabLst>
              <a:defRPr baseline="0"/>
            </a:lvl5pPr>
            <a:lvl6pPr>
              <a:defRPr sz="1600"/>
            </a:lvl6pPr>
            <a:lvl7pPr>
              <a:defRPr sz="1600"/>
            </a:lvl7pPr>
            <a:lvl8pPr>
              <a:defRPr sz="1600"/>
            </a:lvl8pPr>
            <a:lvl9pPr>
              <a:defRPr sz="16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ontent Placeholder 3"/>
          <p:cNvSpPr>
            <a:spLocks noGrp="1"/>
          </p:cNvSpPr>
          <p:nvPr>
            <p:ph sz="quarter" idx="20"/>
          </p:nvPr>
        </p:nvSpPr>
        <p:spPr>
          <a:xfrm>
            <a:off x="6383999" y="1676400"/>
            <a:ext cx="5306351" cy="4705350"/>
          </a:xfrm>
          <a:prstGeom prst="rect">
            <a:avLst/>
          </a:prstGeom>
        </p:spPr>
        <p:txBody>
          <a:bodyPr>
            <a:noAutofit/>
          </a:bodyPr>
          <a:lstStyle>
            <a:lvl1pPr marL="0" indent="0" algn="l">
              <a:buFontTx/>
              <a:buNone/>
              <a:tabLst>
                <a:tab pos="5029200" algn="r"/>
              </a:tabLst>
              <a:defRPr sz="1600"/>
            </a:lvl1pPr>
            <a:lvl2pPr marL="177800" indent="-177800" algn="l">
              <a:buClrTx/>
              <a:buSzPct val="100000"/>
              <a:buFont typeface="Arial" panose="020B0604020202020204" pitchFamily="34" charset="0"/>
              <a:buChar char="•"/>
              <a:tabLst>
                <a:tab pos="5029200" algn="r"/>
              </a:tabLst>
              <a:defRPr sz="1600"/>
            </a:lvl2pPr>
            <a:lvl3pPr marL="381000" indent="-177800" algn="l">
              <a:buClrTx/>
              <a:buSzPct val="100000"/>
              <a:buFont typeface="Arial" panose="020B0604020202020204" pitchFamily="34" charset="0"/>
              <a:buChar char="−"/>
              <a:tabLst>
                <a:tab pos="5029200" algn="r"/>
              </a:tabLst>
              <a:defRPr sz="1600"/>
            </a:lvl3pPr>
            <a:lvl4pPr marL="584200" indent="-177800" algn="l">
              <a:buClrTx/>
              <a:buSzPct val="100000"/>
              <a:buFont typeface="Arial" panose="020B0604020202020204" pitchFamily="34" charset="0"/>
              <a:buChar char="◦"/>
              <a:tabLst>
                <a:tab pos="5029200" algn="r"/>
              </a:tabLst>
              <a:defRPr sz="1600"/>
            </a:lvl4pPr>
            <a:lvl5pPr marL="787400" indent="-177800" algn="l">
              <a:buClrTx/>
              <a:buSzPct val="100000"/>
              <a:buFont typeface="Arial" panose="020B0604020202020204" pitchFamily="34" charset="0"/>
              <a:buChar char="−"/>
              <a:tabLst>
                <a:tab pos="5029200" algn="r"/>
              </a:tabLst>
              <a:defRPr baseline="0"/>
            </a:lvl5pPr>
            <a:lvl6pPr>
              <a:defRPr sz="1600"/>
            </a:lvl6pPr>
            <a:lvl7pPr>
              <a:defRPr sz="1600"/>
            </a:lvl7pPr>
            <a:lvl8pPr>
              <a:defRPr sz="1600"/>
            </a:lvl8pPr>
            <a:lvl9pPr>
              <a:defRPr sz="16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Text Placeholder 8">
            <a:extLst>
              <a:ext uri="{FF2B5EF4-FFF2-40B4-BE49-F238E27FC236}">
                <a16:creationId xmlns:a16="http://schemas.microsoft.com/office/drawing/2014/main" id="{E5225F53-1C15-499B-9179-65E3B2184C7C}"/>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9" name="Title Placeholder 1">
            <a:extLst>
              <a:ext uri="{FF2B5EF4-FFF2-40B4-BE49-F238E27FC236}">
                <a16:creationId xmlns:a16="http://schemas.microsoft.com/office/drawing/2014/main" id="{914EA394-D3CD-41FC-B7FF-082F08C15AA4}"/>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91750822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2" y="1676400"/>
            <a:ext cx="5355165" cy="4444614"/>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Chart Placeholder 2"/>
          <p:cNvSpPr>
            <a:spLocks noGrp="1"/>
          </p:cNvSpPr>
          <p:nvPr>
            <p:ph type="chart" sz="quarter" idx="21"/>
          </p:nvPr>
        </p:nvSpPr>
        <p:spPr>
          <a:xfrm>
            <a:off x="6341223" y="2125013"/>
            <a:ext cx="5349128" cy="3996000"/>
          </a:xfrm>
        </p:spPr>
        <p:txBody>
          <a:bodyPr>
            <a:noAutofit/>
          </a:bodyPr>
          <a:lstStyle/>
          <a:p>
            <a:r>
              <a:rPr lang="en-US" noProof="0"/>
              <a:t>Click icon to add chart</a:t>
            </a:r>
            <a:endParaRPr lang="en-US" noProof="0" dirty="0"/>
          </a:p>
        </p:txBody>
      </p:sp>
      <p:sp>
        <p:nvSpPr>
          <p:cNvPr id="6" name="Text Placeholder 5"/>
          <p:cNvSpPr>
            <a:spLocks noGrp="1"/>
          </p:cNvSpPr>
          <p:nvPr>
            <p:ph type="body" sz="quarter" idx="22"/>
          </p:nvPr>
        </p:nvSpPr>
        <p:spPr>
          <a:xfrm>
            <a:off x="6341223" y="1676400"/>
            <a:ext cx="5349128" cy="409575"/>
          </a:xfrm>
        </p:spPr>
        <p:txBody>
          <a:bodyPr>
            <a:noAutofit/>
          </a:bodyPr>
          <a:lstStyle/>
          <a:p>
            <a:pPr lvl="0"/>
            <a:r>
              <a:rPr lang="en-US" noProof="0"/>
              <a:t>Click to edit Master text styles</a:t>
            </a:r>
          </a:p>
        </p:txBody>
      </p:sp>
      <p:sp>
        <p:nvSpPr>
          <p:cNvPr id="15" name="Text Placeholder 7"/>
          <p:cNvSpPr>
            <a:spLocks noGrp="1"/>
          </p:cNvSpPr>
          <p:nvPr>
            <p:ph type="body" sz="quarter" idx="23"/>
          </p:nvPr>
        </p:nvSpPr>
        <p:spPr>
          <a:xfrm>
            <a:off x="501650" y="6121014"/>
            <a:ext cx="11188700" cy="260737"/>
          </a:xfrm>
        </p:spPr>
        <p:txBody>
          <a:bodyPr>
            <a:noAutofit/>
          </a:bodyPr>
          <a:lstStyle>
            <a:lvl1pPr>
              <a:spcAft>
                <a:spcPts val="0"/>
              </a:spcAft>
              <a:defRPr sz="1000"/>
            </a:lvl1pPr>
          </a:lstStyle>
          <a:p>
            <a:pPr lvl="0"/>
            <a:r>
              <a:rPr lang="en-US" dirty="0"/>
              <a:t>Click to edit Master text styles</a:t>
            </a:r>
          </a:p>
        </p:txBody>
      </p:sp>
      <p:sp>
        <p:nvSpPr>
          <p:cNvPr id="8" name="Text Placeholder 8">
            <a:extLst>
              <a:ext uri="{FF2B5EF4-FFF2-40B4-BE49-F238E27FC236}">
                <a16:creationId xmlns:a16="http://schemas.microsoft.com/office/drawing/2014/main" id="{E911C489-B226-49BC-B069-119CF8BC96EF}"/>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9" name="Title Placeholder 1">
            <a:extLst>
              <a:ext uri="{FF2B5EF4-FFF2-40B4-BE49-F238E27FC236}">
                <a16:creationId xmlns:a16="http://schemas.microsoft.com/office/drawing/2014/main" id="{F47218A4-44FE-4E96-A903-7AD44AF4E8DB}"/>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158993669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41221" y="2125013"/>
            <a:ext cx="5349129" cy="3996000"/>
          </a:xfrm>
        </p:spPr>
        <p:txBody>
          <a:bodyPr>
            <a:noAutofit/>
          </a:bodyPr>
          <a:lstStyle/>
          <a:p>
            <a:r>
              <a:rPr lang="en-US"/>
              <a:t>Click icon to add chart</a:t>
            </a:r>
            <a:endParaRPr lang="en-GB" dirty="0"/>
          </a:p>
        </p:txBody>
      </p:sp>
      <p:sp>
        <p:nvSpPr>
          <p:cNvPr id="6" name="Text Placeholder 5"/>
          <p:cNvSpPr>
            <a:spLocks noGrp="1"/>
          </p:cNvSpPr>
          <p:nvPr>
            <p:ph type="body" sz="quarter" idx="22"/>
          </p:nvPr>
        </p:nvSpPr>
        <p:spPr>
          <a:xfrm>
            <a:off x="6341222" y="1676400"/>
            <a:ext cx="5349129" cy="409575"/>
          </a:xfrm>
        </p:spPr>
        <p:txBody>
          <a:bodyPr>
            <a:noAutofit/>
          </a:bodyPr>
          <a:lstStyle/>
          <a:p>
            <a:pPr lvl="0"/>
            <a:r>
              <a:rPr lang="en-US" noProof="0" dirty="0"/>
              <a:t>Click to edit Master text styles</a:t>
            </a:r>
          </a:p>
        </p:txBody>
      </p:sp>
      <p:sp>
        <p:nvSpPr>
          <p:cNvPr id="15" name="Text Placeholder 7"/>
          <p:cNvSpPr>
            <a:spLocks noGrp="1"/>
          </p:cNvSpPr>
          <p:nvPr>
            <p:ph type="body" sz="quarter" idx="23"/>
          </p:nvPr>
        </p:nvSpPr>
        <p:spPr>
          <a:xfrm>
            <a:off x="501649" y="6121014"/>
            <a:ext cx="11165419" cy="260737"/>
          </a:xfrm>
        </p:spPr>
        <p:txBody>
          <a:bodyPr>
            <a:noAutofit/>
          </a:bodyPr>
          <a:lstStyle>
            <a:lvl1pPr>
              <a:spcAft>
                <a:spcPts val="0"/>
              </a:spcAft>
              <a:defRPr sz="1000"/>
            </a:lvl1pPr>
          </a:lstStyle>
          <a:p>
            <a:pPr lvl="0"/>
            <a:r>
              <a:rPr lang="en-US"/>
              <a:t>Click to edit Master text styles</a:t>
            </a:r>
          </a:p>
        </p:txBody>
      </p:sp>
      <p:sp>
        <p:nvSpPr>
          <p:cNvPr id="9" name="Chart Placeholder 2"/>
          <p:cNvSpPr>
            <a:spLocks noGrp="1"/>
          </p:cNvSpPr>
          <p:nvPr>
            <p:ph type="chart" sz="quarter" idx="24"/>
          </p:nvPr>
        </p:nvSpPr>
        <p:spPr>
          <a:xfrm>
            <a:off x="501650" y="2125013"/>
            <a:ext cx="5349240" cy="3996000"/>
          </a:xfrm>
        </p:spPr>
        <p:txBody>
          <a:bodyPr>
            <a:noAutofit/>
          </a:bodyPr>
          <a:lstStyle/>
          <a:p>
            <a:r>
              <a:rPr lang="en-US"/>
              <a:t>Click icon to add chart</a:t>
            </a:r>
            <a:endParaRPr lang="en-GB" dirty="0"/>
          </a:p>
        </p:txBody>
      </p:sp>
      <p:sp>
        <p:nvSpPr>
          <p:cNvPr id="12" name="Text Placeholder 5"/>
          <p:cNvSpPr>
            <a:spLocks noGrp="1"/>
          </p:cNvSpPr>
          <p:nvPr>
            <p:ph type="body" sz="quarter" idx="25"/>
          </p:nvPr>
        </p:nvSpPr>
        <p:spPr>
          <a:xfrm>
            <a:off x="501649" y="1676400"/>
            <a:ext cx="5349240" cy="409575"/>
          </a:xfrm>
        </p:spPr>
        <p:txBody>
          <a:bodyPr>
            <a:noAutofit/>
          </a:bodyPr>
          <a:lstStyle/>
          <a:p>
            <a:pPr lvl="0"/>
            <a:r>
              <a:rPr lang="en-US" noProof="0" dirty="0"/>
              <a:t>Click to edit Master text styles</a:t>
            </a:r>
          </a:p>
        </p:txBody>
      </p:sp>
      <p:sp>
        <p:nvSpPr>
          <p:cNvPr id="10" name="Text Placeholder 8">
            <a:extLst>
              <a:ext uri="{FF2B5EF4-FFF2-40B4-BE49-F238E27FC236}">
                <a16:creationId xmlns:a16="http://schemas.microsoft.com/office/drawing/2014/main" id="{5D528E1B-5BDF-48B1-B9CD-A31A99631297}"/>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4" name="Title Placeholder 1">
            <a:extLst>
              <a:ext uri="{FF2B5EF4-FFF2-40B4-BE49-F238E27FC236}">
                <a16:creationId xmlns:a16="http://schemas.microsoft.com/office/drawing/2014/main" id="{56A696DA-71F5-44D5-B231-17F470D2F6A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22139490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01650" y="1685167"/>
            <a:ext cx="4431857" cy="4696583"/>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3"/>
          <p:cNvSpPr>
            <a:spLocks noGrp="1"/>
          </p:cNvSpPr>
          <p:nvPr>
            <p:ph sz="quarter" idx="16"/>
          </p:nvPr>
        </p:nvSpPr>
        <p:spPr>
          <a:xfrm>
            <a:off x="5450349" y="1685167"/>
            <a:ext cx="6240000" cy="4696585"/>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a:extLst>
              <a:ext uri="{FF2B5EF4-FFF2-40B4-BE49-F238E27FC236}">
                <a16:creationId xmlns:a16="http://schemas.microsoft.com/office/drawing/2014/main" id="{5DCFBECF-F261-4066-B77C-A1FCF54AA07F}"/>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1" name="Title Placeholder 1">
            <a:extLst>
              <a:ext uri="{FF2B5EF4-FFF2-40B4-BE49-F238E27FC236}">
                <a16:creationId xmlns:a16="http://schemas.microsoft.com/office/drawing/2014/main" id="{6E9BEEDA-6F6F-4BD9-B1D8-9731D1B037A6}"/>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154300967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577882" y="1676400"/>
            <a:ext cx="4112468" cy="4705352"/>
          </a:xfrm>
          <a:prstGeom prst="rect">
            <a:avLst/>
          </a:prstGeom>
        </p:spPr>
        <p:txBody>
          <a:bodyPr>
            <a:noAutofit/>
          </a:bodyPr>
          <a:lstStyle>
            <a:lvl1pPr>
              <a:tabLst>
                <a:tab pos="5029200" algn="r"/>
              </a:tabLst>
              <a:defRPr sz="20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501651" y="1676400"/>
            <a:ext cx="6506348" cy="4705350"/>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a:extLst>
              <a:ext uri="{FF2B5EF4-FFF2-40B4-BE49-F238E27FC236}">
                <a16:creationId xmlns:a16="http://schemas.microsoft.com/office/drawing/2014/main" id="{68009483-F3D1-4AD9-8031-CEB4620DB873}"/>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1" name="Title Placeholder 1">
            <a:extLst>
              <a:ext uri="{FF2B5EF4-FFF2-40B4-BE49-F238E27FC236}">
                <a16:creationId xmlns:a16="http://schemas.microsoft.com/office/drawing/2014/main" id="{51FE75E2-F986-4CD3-8A43-338DEE272CB9}"/>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21846450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504000" y="2081816"/>
            <a:ext cx="3549549" cy="4033054"/>
          </a:xfrm>
          <a:prstGeom prst="rect">
            <a:avLst/>
          </a:prstGeom>
        </p:spPr>
        <p:txBody>
          <a:bodyPr>
            <a:noAutofit/>
          </a:bodyPr>
          <a:lstStyle/>
          <a:p>
            <a:r>
              <a:rPr lang="en-US" noProof="0"/>
              <a:t>Click icon to add chart</a:t>
            </a:r>
            <a:endParaRPr lang="en-US" noProof="0" dirty="0"/>
          </a:p>
        </p:txBody>
      </p:sp>
      <p:sp>
        <p:nvSpPr>
          <p:cNvPr id="18" name="Text Placeholder 8"/>
          <p:cNvSpPr>
            <a:spLocks noGrp="1"/>
          </p:cNvSpPr>
          <p:nvPr>
            <p:ph type="body" sz="quarter" idx="18"/>
          </p:nvPr>
        </p:nvSpPr>
        <p:spPr>
          <a:xfrm>
            <a:off x="501650" y="1688962"/>
            <a:ext cx="3549549" cy="392112"/>
          </a:xfrm>
        </p:spPr>
        <p:txBody>
          <a:bodyPr>
            <a:noAutofit/>
          </a:bodyPr>
          <a:lstStyle/>
          <a:p>
            <a:pPr lvl="0"/>
            <a:r>
              <a:rPr lang="en-US" noProof="0"/>
              <a:t>Click to edit Master text styles</a:t>
            </a:r>
          </a:p>
        </p:txBody>
      </p:sp>
      <p:sp>
        <p:nvSpPr>
          <p:cNvPr id="7" name="Chart Placeholder 3"/>
          <p:cNvSpPr>
            <a:spLocks noGrp="1"/>
          </p:cNvSpPr>
          <p:nvPr>
            <p:ph type="chart" sz="quarter" idx="19"/>
          </p:nvPr>
        </p:nvSpPr>
        <p:spPr>
          <a:xfrm>
            <a:off x="4322401" y="2081816"/>
            <a:ext cx="3549549" cy="4033054"/>
          </a:xfrm>
          <a:prstGeom prst="rect">
            <a:avLst/>
          </a:prstGeom>
        </p:spPr>
        <p:txBody>
          <a:bodyPr>
            <a:noAutofit/>
          </a:bodyPr>
          <a:lstStyle/>
          <a:p>
            <a:r>
              <a:rPr lang="en-US" noProof="0"/>
              <a:t>Click icon to add chart</a:t>
            </a:r>
            <a:endParaRPr lang="en-US" noProof="0" dirty="0"/>
          </a:p>
        </p:txBody>
      </p:sp>
      <p:sp>
        <p:nvSpPr>
          <p:cNvPr id="8" name="Text Placeholder 8"/>
          <p:cNvSpPr>
            <a:spLocks noGrp="1"/>
          </p:cNvSpPr>
          <p:nvPr>
            <p:ph type="body" sz="quarter" idx="20"/>
          </p:nvPr>
        </p:nvSpPr>
        <p:spPr>
          <a:xfrm>
            <a:off x="4321226" y="1688962"/>
            <a:ext cx="3549549" cy="392112"/>
          </a:xfrm>
        </p:spPr>
        <p:txBody>
          <a:bodyPr>
            <a:noAutofit/>
          </a:bodyPr>
          <a:lstStyle/>
          <a:p>
            <a:pPr lvl="0"/>
            <a:r>
              <a:rPr lang="en-US" noProof="0"/>
              <a:t>Click to edit Master text styles</a:t>
            </a:r>
          </a:p>
        </p:txBody>
      </p:sp>
      <p:sp>
        <p:nvSpPr>
          <p:cNvPr id="9" name="Chart Placeholder 3"/>
          <p:cNvSpPr>
            <a:spLocks noGrp="1"/>
          </p:cNvSpPr>
          <p:nvPr>
            <p:ph type="chart" sz="quarter" idx="21"/>
          </p:nvPr>
        </p:nvSpPr>
        <p:spPr>
          <a:xfrm>
            <a:off x="8140801" y="2081816"/>
            <a:ext cx="3549549" cy="4033054"/>
          </a:xfrm>
          <a:prstGeom prst="rect">
            <a:avLst/>
          </a:prstGeom>
        </p:spPr>
        <p:txBody>
          <a:bodyPr>
            <a:noAutofit/>
          </a:bodyPr>
          <a:lstStyle/>
          <a:p>
            <a:r>
              <a:rPr lang="en-US" noProof="0"/>
              <a:t>Click icon to add chart</a:t>
            </a:r>
            <a:endParaRPr lang="en-US" noProof="0" dirty="0"/>
          </a:p>
        </p:txBody>
      </p:sp>
      <p:sp>
        <p:nvSpPr>
          <p:cNvPr id="10" name="Text Placeholder 8"/>
          <p:cNvSpPr>
            <a:spLocks noGrp="1"/>
          </p:cNvSpPr>
          <p:nvPr>
            <p:ph type="body" sz="quarter" idx="22"/>
          </p:nvPr>
        </p:nvSpPr>
        <p:spPr>
          <a:xfrm>
            <a:off x="8140801" y="1688962"/>
            <a:ext cx="3549549" cy="398256"/>
          </a:xfrm>
        </p:spPr>
        <p:txBody>
          <a:bodyPr>
            <a:noAutofit/>
          </a:bodyPr>
          <a:lstStyle/>
          <a:p>
            <a:pPr lvl="0"/>
            <a:r>
              <a:rPr lang="en-US" noProof="0"/>
              <a:t>Click to edit Master text styles</a:t>
            </a:r>
          </a:p>
        </p:txBody>
      </p:sp>
      <p:sp>
        <p:nvSpPr>
          <p:cNvPr id="12" name="Text Placeholder 7"/>
          <p:cNvSpPr>
            <a:spLocks noGrp="1"/>
          </p:cNvSpPr>
          <p:nvPr>
            <p:ph type="body" sz="quarter" idx="23"/>
          </p:nvPr>
        </p:nvSpPr>
        <p:spPr>
          <a:xfrm>
            <a:off x="501649" y="6121014"/>
            <a:ext cx="11165419" cy="260737"/>
          </a:xfrm>
        </p:spPr>
        <p:txBody>
          <a:bodyPr>
            <a:noAutofit/>
          </a:bodyPr>
          <a:lstStyle>
            <a:lvl1pPr>
              <a:spcAft>
                <a:spcPts val="0"/>
              </a:spcAft>
              <a:defRPr sz="1000"/>
            </a:lvl1pPr>
          </a:lstStyle>
          <a:p>
            <a:pPr lvl="0"/>
            <a:r>
              <a:rPr lang="en-US" noProof="0" dirty="0"/>
              <a:t>Click to edit Master text styles</a:t>
            </a:r>
          </a:p>
        </p:txBody>
      </p:sp>
      <p:sp>
        <p:nvSpPr>
          <p:cNvPr id="11" name="Text Placeholder 8">
            <a:extLst>
              <a:ext uri="{FF2B5EF4-FFF2-40B4-BE49-F238E27FC236}">
                <a16:creationId xmlns:a16="http://schemas.microsoft.com/office/drawing/2014/main" id="{F3BAE7D4-2DCE-493F-8804-6735FFDC6D71}"/>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3" name="Title Placeholder 1">
            <a:extLst>
              <a:ext uri="{FF2B5EF4-FFF2-40B4-BE49-F238E27FC236}">
                <a16:creationId xmlns:a16="http://schemas.microsoft.com/office/drawing/2014/main" id="{0AA8666D-884E-4CE4-A16C-E06A6E0BAE3D}"/>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0874732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 Black">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9ED29CA-6A60-490D-9D54-EA7CC7AF832C}"/>
              </a:ext>
            </a:extLst>
          </p:cNvPr>
          <p:cNvGrpSpPr>
            <a:grpSpLocks noChangeAspect="1"/>
          </p:cNvGrpSpPr>
          <p:nvPr/>
        </p:nvGrpSpPr>
        <p:grpSpPr>
          <a:xfrm>
            <a:off x="475325" y="457200"/>
            <a:ext cx="1998000" cy="374400"/>
            <a:chOff x="398463" y="404813"/>
            <a:chExt cx="1627187" cy="307976"/>
          </a:xfrm>
          <a:solidFill>
            <a:schemeClr val="bg1"/>
          </a:solidFill>
        </p:grpSpPr>
        <p:sp>
          <p:nvSpPr>
            <p:cNvPr id="31" name="Oval 5">
              <a:extLst>
                <a:ext uri="{FF2B5EF4-FFF2-40B4-BE49-F238E27FC236}">
                  <a16:creationId xmlns:a16="http://schemas.microsoft.com/office/drawing/2014/main" id="{119E2360-A688-44DF-A6BB-76D18177CCFF}"/>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accent1"/>
                </a:solidFill>
              </a:endParaRPr>
            </a:p>
          </p:txBody>
        </p:sp>
        <p:sp>
          <p:nvSpPr>
            <p:cNvPr id="32" name="Freeform 6">
              <a:extLst>
                <a:ext uri="{FF2B5EF4-FFF2-40B4-BE49-F238E27FC236}">
                  <a16:creationId xmlns:a16="http://schemas.microsoft.com/office/drawing/2014/main" id="{4265C3C7-34A9-47F1-AB5F-2771E187891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7">
              <a:extLst>
                <a:ext uri="{FF2B5EF4-FFF2-40B4-BE49-F238E27FC236}">
                  <a16:creationId xmlns:a16="http://schemas.microsoft.com/office/drawing/2014/main" id="{A9400861-EDC5-4A80-9569-C20320CE006A}"/>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8">
              <a:extLst>
                <a:ext uri="{FF2B5EF4-FFF2-40B4-BE49-F238E27FC236}">
                  <a16:creationId xmlns:a16="http://schemas.microsoft.com/office/drawing/2014/main" id="{64DC9296-DBBC-4C4E-ACB4-7DA2607D524B}"/>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Rectangle 9">
              <a:extLst>
                <a:ext uri="{FF2B5EF4-FFF2-40B4-BE49-F238E27FC236}">
                  <a16:creationId xmlns:a16="http://schemas.microsoft.com/office/drawing/2014/main" id="{3E26591B-8E9F-4856-8284-BF3F8DB6ABC1}"/>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Rectangle 10">
              <a:extLst>
                <a:ext uri="{FF2B5EF4-FFF2-40B4-BE49-F238E27FC236}">
                  <a16:creationId xmlns:a16="http://schemas.microsoft.com/office/drawing/2014/main" id="{43F42271-5510-4D15-B07B-133237928BB4}"/>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1">
              <a:extLst>
                <a:ext uri="{FF2B5EF4-FFF2-40B4-BE49-F238E27FC236}">
                  <a16:creationId xmlns:a16="http://schemas.microsoft.com/office/drawing/2014/main" id="{00E9FD99-54D9-422B-9717-D0DD3442A0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8" name="Freeform 12">
              <a:extLst>
                <a:ext uri="{FF2B5EF4-FFF2-40B4-BE49-F238E27FC236}">
                  <a16:creationId xmlns:a16="http://schemas.microsoft.com/office/drawing/2014/main" id="{BAF30821-90D3-436A-8DDF-D130E66447E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9" name="Freeform 13">
              <a:extLst>
                <a:ext uri="{FF2B5EF4-FFF2-40B4-BE49-F238E27FC236}">
                  <a16:creationId xmlns:a16="http://schemas.microsoft.com/office/drawing/2014/main" id="{5C1A565D-B22B-4EE2-ACC9-C993D581F00C}"/>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0" name="Freeform 14">
              <a:extLst>
                <a:ext uri="{FF2B5EF4-FFF2-40B4-BE49-F238E27FC236}">
                  <a16:creationId xmlns:a16="http://schemas.microsoft.com/office/drawing/2014/main" id="{666738FD-9737-43F5-8E36-896FD725FE08}"/>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3716" y="727595"/>
            <a:ext cx="5400000" cy="5400000"/>
          </a:xfrm>
          <a:prstGeom prst="rect">
            <a:avLst/>
          </a:prstGeom>
        </p:spPr>
        <p:txBody>
          <a:bodyPr/>
          <a:lstStyle/>
          <a:p>
            <a:r>
              <a:rPr lang="en-US" noProof="0"/>
              <a:t>Click icon to add picture</a:t>
            </a:r>
            <a:endParaRPr lang="en-US" noProof="0" dirty="0"/>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1" y="5186207"/>
            <a:ext cx="4446269"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endParaRPr lang="en-US" noProof="0" dirty="0"/>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193884192"/>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501649" y="1693964"/>
            <a:ext cx="2712000" cy="1260000"/>
          </a:xfrm>
        </p:spPr>
        <p:txBody>
          <a:bodyPr lIns="0" tIns="0" rIns="0" bIns="0">
            <a:noAutofit/>
          </a:bodyPr>
          <a:lstStyle/>
          <a:p>
            <a:r>
              <a:rPr lang="en-US" noProof="0"/>
              <a:t>Click icon to add picture</a:t>
            </a:r>
            <a:endParaRPr lang="en-US" noProof="0" dirty="0"/>
          </a:p>
        </p:txBody>
      </p:sp>
      <p:sp>
        <p:nvSpPr>
          <p:cNvPr id="5" name="Picture Placeholder 6"/>
          <p:cNvSpPr>
            <a:spLocks noGrp="1"/>
          </p:cNvSpPr>
          <p:nvPr>
            <p:ph type="pic" sz="quarter" idx="14"/>
          </p:nvPr>
        </p:nvSpPr>
        <p:spPr>
          <a:xfrm>
            <a:off x="3327216" y="1693964"/>
            <a:ext cx="2712000" cy="1260000"/>
          </a:xfrm>
        </p:spPr>
        <p:txBody>
          <a:bodyPr lIns="0" tIns="0" rIns="0" bIns="0">
            <a:noAutofit/>
          </a:bodyPr>
          <a:lstStyle/>
          <a:p>
            <a:r>
              <a:rPr lang="en-US" noProof="0"/>
              <a:t>Click icon to add picture</a:t>
            </a:r>
            <a:endParaRPr lang="en-US" noProof="0" dirty="0"/>
          </a:p>
        </p:txBody>
      </p:sp>
      <p:sp>
        <p:nvSpPr>
          <p:cNvPr id="6" name="Picture Placeholder 6"/>
          <p:cNvSpPr>
            <a:spLocks noGrp="1"/>
          </p:cNvSpPr>
          <p:nvPr>
            <p:ph type="pic" sz="quarter" idx="15"/>
          </p:nvPr>
        </p:nvSpPr>
        <p:spPr>
          <a:xfrm>
            <a:off x="6152783" y="1693964"/>
            <a:ext cx="2712000" cy="1260000"/>
          </a:xfrm>
        </p:spPr>
        <p:txBody>
          <a:bodyPr lIns="0" tIns="0" rIns="0" bIns="0">
            <a:noAutofit/>
          </a:bodyPr>
          <a:lstStyle/>
          <a:p>
            <a:r>
              <a:rPr lang="en-US" noProof="0"/>
              <a:t>Click icon to add picture</a:t>
            </a:r>
            <a:endParaRPr lang="en-US" noProof="0" dirty="0"/>
          </a:p>
        </p:txBody>
      </p:sp>
      <p:sp>
        <p:nvSpPr>
          <p:cNvPr id="7" name="Picture Placeholder 6"/>
          <p:cNvSpPr>
            <a:spLocks noGrp="1"/>
          </p:cNvSpPr>
          <p:nvPr>
            <p:ph type="pic" sz="quarter" idx="16"/>
          </p:nvPr>
        </p:nvSpPr>
        <p:spPr>
          <a:xfrm>
            <a:off x="8978351" y="1693964"/>
            <a:ext cx="2712000" cy="1260000"/>
          </a:xfrm>
        </p:spPr>
        <p:txBody>
          <a:bodyPr lIns="0" tIns="0" rIns="0" bIns="0">
            <a:noAutofit/>
          </a:bodyPr>
          <a:lstStyle/>
          <a:p>
            <a:r>
              <a:rPr lang="en-US" noProof="0"/>
              <a:t>Click icon to add picture</a:t>
            </a:r>
            <a:endParaRPr lang="en-US" noProof="0" dirty="0"/>
          </a:p>
        </p:txBody>
      </p:sp>
      <p:sp>
        <p:nvSpPr>
          <p:cNvPr id="9" name="Text Placeholder 8"/>
          <p:cNvSpPr>
            <a:spLocks noGrp="1"/>
          </p:cNvSpPr>
          <p:nvPr>
            <p:ph type="body" sz="quarter" idx="17"/>
          </p:nvPr>
        </p:nvSpPr>
        <p:spPr>
          <a:xfrm>
            <a:off x="501650" y="3124200"/>
            <a:ext cx="2720468" cy="3257548"/>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p:nvPr>
        </p:nvSpPr>
        <p:spPr>
          <a:xfrm>
            <a:off x="6149963" y="3120551"/>
            <a:ext cx="2712000" cy="3261199"/>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3330040" y="3124200"/>
            <a:ext cx="2712000" cy="3257549"/>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8993169" y="3108508"/>
            <a:ext cx="2697183" cy="3273240"/>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Text Placeholder 8">
            <a:extLst>
              <a:ext uri="{FF2B5EF4-FFF2-40B4-BE49-F238E27FC236}">
                <a16:creationId xmlns:a16="http://schemas.microsoft.com/office/drawing/2014/main" id="{CB36819A-C0CE-4CC8-96BE-D57C8135F44C}"/>
              </a:ext>
            </a:extLst>
          </p:cNvPr>
          <p:cNvSpPr>
            <a:spLocks noGrp="1"/>
          </p:cNvSpPr>
          <p:nvPr>
            <p:ph type="body" sz="quarter" idx="21"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7" name="Title Placeholder 1">
            <a:extLst>
              <a:ext uri="{FF2B5EF4-FFF2-40B4-BE49-F238E27FC236}">
                <a16:creationId xmlns:a16="http://schemas.microsoft.com/office/drawing/2014/main" id="{A14F8B0D-4D62-4988-B307-1BB6BBEEC11C}"/>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98820627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504000" y="1672337"/>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5" name="Rectangle 4"/>
          <p:cNvSpPr/>
          <p:nvPr/>
        </p:nvSpPr>
        <p:spPr>
          <a:xfrm>
            <a:off x="6224085" y="1665377"/>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6" name="Rectangle 5"/>
          <p:cNvSpPr/>
          <p:nvPr/>
        </p:nvSpPr>
        <p:spPr>
          <a:xfrm>
            <a:off x="504000" y="4065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7" name="Rectangle 6"/>
          <p:cNvSpPr/>
          <p:nvPr/>
        </p:nvSpPr>
        <p:spPr>
          <a:xfrm>
            <a:off x="6224085" y="4065173"/>
            <a:ext cx="547506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8" name="Picture Placeholder 11"/>
          <p:cNvSpPr>
            <a:spLocks noGrp="1"/>
          </p:cNvSpPr>
          <p:nvPr>
            <p:ph type="pic" sz="quarter" idx="25"/>
          </p:nvPr>
        </p:nvSpPr>
        <p:spPr>
          <a:xfrm>
            <a:off x="504000" y="1845377"/>
            <a:ext cx="1968000" cy="1476000"/>
          </a:xfrm>
        </p:spPr>
        <p:txBody>
          <a:bodyPr/>
          <a:lstStyle>
            <a:lvl1pPr algn="ctr">
              <a:defRPr/>
            </a:lvl1pPr>
          </a:lstStyle>
          <a:p>
            <a:r>
              <a:rPr lang="en-US"/>
              <a:t>Click icon to add picture</a:t>
            </a:r>
            <a:endParaRPr lang="en-GB" dirty="0"/>
          </a:p>
        </p:txBody>
      </p:sp>
      <p:sp>
        <p:nvSpPr>
          <p:cNvPr id="9" name="Picture Placeholder 11"/>
          <p:cNvSpPr>
            <a:spLocks noGrp="1"/>
          </p:cNvSpPr>
          <p:nvPr>
            <p:ph type="pic" sz="quarter" idx="27"/>
          </p:nvPr>
        </p:nvSpPr>
        <p:spPr>
          <a:xfrm>
            <a:off x="6224085" y="1845377"/>
            <a:ext cx="1968000" cy="1476000"/>
          </a:xfrm>
        </p:spPr>
        <p:txBody>
          <a:bodyPr/>
          <a:lstStyle>
            <a:lvl1pPr algn="ctr">
              <a:defRPr/>
            </a:lvl1pPr>
          </a:lstStyle>
          <a:p>
            <a:r>
              <a:rPr lang="en-US"/>
              <a:t>Click icon to add picture</a:t>
            </a:r>
            <a:endParaRPr lang="en-GB" dirty="0"/>
          </a:p>
        </p:txBody>
      </p:sp>
      <p:sp>
        <p:nvSpPr>
          <p:cNvPr id="10" name="Picture Placeholder 11"/>
          <p:cNvSpPr>
            <a:spLocks noGrp="1"/>
          </p:cNvSpPr>
          <p:nvPr>
            <p:ph type="pic" sz="quarter" idx="29"/>
          </p:nvPr>
        </p:nvSpPr>
        <p:spPr>
          <a:xfrm>
            <a:off x="504000" y="4256213"/>
            <a:ext cx="1968000" cy="1476000"/>
          </a:xfrm>
        </p:spPr>
        <p:txBody>
          <a:bodyPr/>
          <a:lstStyle>
            <a:lvl1pPr algn="ctr">
              <a:defRPr/>
            </a:lvl1pPr>
          </a:lstStyle>
          <a:p>
            <a:r>
              <a:rPr lang="en-US"/>
              <a:t>Click icon to add picture</a:t>
            </a:r>
            <a:endParaRPr lang="en-GB" dirty="0"/>
          </a:p>
        </p:txBody>
      </p:sp>
      <p:sp>
        <p:nvSpPr>
          <p:cNvPr id="11" name="Picture Placeholder 11"/>
          <p:cNvSpPr>
            <a:spLocks noGrp="1"/>
          </p:cNvSpPr>
          <p:nvPr>
            <p:ph type="pic" sz="quarter" idx="31"/>
          </p:nvPr>
        </p:nvSpPr>
        <p:spPr>
          <a:xfrm>
            <a:off x="6224085" y="4256213"/>
            <a:ext cx="1968000" cy="1476000"/>
          </a:xfrm>
        </p:spPr>
        <p:txBody>
          <a:bodyPr/>
          <a:lstStyle>
            <a:lvl1pPr algn="ctr">
              <a:defRPr/>
            </a:lvl1pPr>
          </a:lstStyle>
          <a:p>
            <a:r>
              <a:rPr lang="en-US"/>
              <a:t>Click icon to add picture</a:t>
            </a:r>
            <a:endParaRPr lang="en-GB" dirty="0"/>
          </a:p>
        </p:txBody>
      </p:sp>
      <p:sp>
        <p:nvSpPr>
          <p:cNvPr id="13" name="Text Placeholder 12"/>
          <p:cNvSpPr>
            <a:spLocks noGrp="1"/>
          </p:cNvSpPr>
          <p:nvPr>
            <p:ph type="body" sz="quarter" idx="32"/>
          </p:nvPr>
        </p:nvSpPr>
        <p:spPr>
          <a:xfrm>
            <a:off x="2683483" y="1845377"/>
            <a:ext cx="3288000"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Click to edit Master text styles</a:t>
            </a:r>
          </a:p>
          <a:p>
            <a:pPr lvl="1"/>
            <a:r>
              <a:rPr lang="en-US"/>
              <a:t>Second level</a:t>
            </a:r>
          </a:p>
        </p:txBody>
      </p:sp>
      <p:sp>
        <p:nvSpPr>
          <p:cNvPr id="14" name="Text Placeholder 12"/>
          <p:cNvSpPr>
            <a:spLocks noGrp="1"/>
          </p:cNvSpPr>
          <p:nvPr>
            <p:ph type="body" sz="quarter" idx="33"/>
          </p:nvPr>
        </p:nvSpPr>
        <p:spPr>
          <a:xfrm>
            <a:off x="8396560" y="1845377"/>
            <a:ext cx="3302592"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Click to edit Master text styles</a:t>
            </a:r>
          </a:p>
          <a:p>
            <a:pPr lvl="1"/>
            <a:r>
              <a:rPr lang="en-US"/>
              <a:t>Second level</a:t>
            </a:r>
          </a:p>
        </p:txBody>
      </p:sp>
      <p:sp>
        <p:nvSpPr>
          <p:cNvPr id="15" name="Text Placeholder 12"/>
          <p:cNvSpPr>
            <a:spLocks noGrp="1"/>
          </p:cNvSpPr>
          <p:nvPr>
            <p:ph type="body" sz="quarter" idx="34"/>
          </p:nvPr>
        </p:nvSpPr>
        <p:spPr>
          <a:xfrm>
            <a:off x="2683483" y="4256213"/>
            <a:ext cx="3288000"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Click to edit Master text styles</a:t>
            </a:r>
          </a:p>
          <a:p>
            <a:pPr lvl="1"/>
            <a:r>
              <a:rPr lang="en-US"/>
              <a:t>Second level</a:t>
            </a:r>
          </a:p>
        </p:txBody>
      </p:sp>
      <p:sp>
        <p:nvSpPr>
          <p:cNvPr id="16" name="Text Placeholder 12"/>
          <p:cNvSpPr>
            <a:spLocks noGrp="1"/>
          </p:cNvSpPr>
          <p:nvPr>
            <p:ph type="body" sz="quarter" idx="35"/>
          </p:nvPr>
        </p:nvSpPr>
        <p:spPr>
          <a:xfrm>
            <a:off x="8396560" y="4256213"/>
            <a:ext cx="3302592"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12753468-486C-4E44-B97B-3442F4990D23}"/>
              </a:ext>
            </a:extLst>
          </p:cNvPr>
          <p:cNvSpPr/>
          <p:nvPr/>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19" name="Rectangle 18">
            <a:extLst>
              <a:ext uri="{FF2B5EF4-FFF2-40B4-BE49-F238E27FC236}">
                <a16:creationId xmlns:a16="http://schemas.microsoft.com/office/drawing/2014/main" id="{B44C2095-0900-4569-A109-645CF4777A8D}"/>
              </a:ext>
            </a:extLst>
          </p:cNvPr>
          <p:cNvSpPr/>
          <p:nvPr/>
        </p:nvSpPr>
        <p:spPr>
          <a:xfrm>
            <a:off x="618490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0" name="Rectangle 19">
            <a:extLst>
              <a:ext uri="{FF2B5EF4-FFF2-40B4-BE49-F238E27FC236}">
                <a16:creationId xmlns:a16="http://schemas.microsoft.com/office/drawing/2014/main" id="{448A3CDF-F5A1-44AC-9648-5A3D0461AB03}"/>
              </a:ext>
            </a:extLst>
          </p:cNvPr>
          <p:cNvSpPr/>
          <p:nvPr/>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1" name="Rectangle 20">
            <a:extLst>
              <a:ext uri="{FF2B5EF4-FFF2-40B4-BE49-F238E27FC236}">
                <a16:creationId xmlns:a16="http://schemas.microsoft.com/office/drawing/2014/main" id="{D8A9EEEA-4AE4-43FE-9262-BC961D83A4C2}"/>
              </a:ext>
            </a:extLst>
          </p:cNvPr>
          <p:cNvSpPr/>
          <p:nvPr/>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2" name="Text Placeholder 8">
            <a:extLst>
              <a:ext uri="{FF2B5EF4-FFF2-40B4-BE49-F238E27FC236}">
                <a16:creationId xmlns:a16="http://schemas.microsoft.com/office/drawing/2014/main" id="{E14920E0-BAB9-44E6-A33A-5F4B6E751C0E}"/>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23" name="Title Placeholder 1">
            <a:extLst>
              <a:ext uri="{FF2B5EF4-FFF2-40B4-BE49-F238E27FC236}">
                <a16:creationId xmlns:a16="http://schemas.microsoft.com/office/drawing/2014/main" id="{B186F496-8F3D-4D1B-850D-31517B35E6F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56945879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12874" y="1857892"/>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Text Placeholder 8"/>
          <p:cNvSpPr>
            <a:spLocks noGrp="1"/>
          </p:cNvSpPr>
          <p:nvPr>
            <p:ph type="body" sz="quarter" idx="21"/>
          </p:nvPr>
        </p:nvSpPr>
        <p:spPr>
          <a:xfrm>
            <a:off x="6246195" y="1857892"/>
            <a:ext cx="5444156"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Rectangle 3"/>
          <p:cNvSpPr/>
          <p:nvPr/>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6" name="Picture Placeholder 29"/>
          <p:cNvSpPr>
            <a:spLocks noGrp="1"/>
          </p:cNvSpPr>
          <p:nvPr>
            <p:ph type="pic" sz="quarter" idx="19" hasCustomPrompt="1"/>
          </p:nvPr>
        </p:nvSpPr>
        <p:spPr>
          <a:xfrm>
            <a:off x="4769491" y="1857892"/>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10446190" y="1857892"/>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Rectangle 9">
            <a:extLst>
              <a:ext uri="{FF2B5EF4-FFF2-40B4-BE49-F238E27FC236}">
                <a16:creationId xmlns:a16="http://schemas.microsoft.com/office/drawing/2014/main" id="{283703CC-2625-4A3C-9057-35BB359C858C}"/>
              </a:ext>
            </a:extLst>
          </p:cNvPr>
          <p:cNvSpPr/>
          <p:nvPr/>
        </p:nvSpPr>
        <p:spPr>
          <a:xfrm>
            <a:off x="469899" y="1685501"/>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1" name="Rectangle 10">
            <a:extLst>
              <a:ext uri="{FF2B5EF4-FFF2-40B4-BE49-F238E27FC236}">
                <a16:creationId xmlns:a16="http://schemas.microsoft.com/office/drawing/2014/main" id="{6497003E-0D5A-4199-A9D0-BFB3CBF4A0D4}"/>
              </a:ext>
            </a:extLst>
          </p:cNvPr>
          <p:cNvSpPr/>
          <p:nvPr/>
        </p:nvSpPr>
        <p:spPr>
          <a:xfrm>
            <a:off x="6167796" y="1685501"/>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2" name="Text Placeholder 8">
            <a:extLst>
              <a:ext uri="{FF2B5EF4-FFF2-40B4-BE49-F238E27FC236}">
                <a16:creationId xmlns:a16="http://schemas.microsoft.com/office/drawing/2014/main" id="{4074C3BE-314B-470C-927B-DBC4A457D923}"/>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3" name="Title Placeholder 1">
            <a:extLst>
              <a:ext uri="{FF2B5EF4-FFF2-40B4-BE49-F238E27FC236}">
                <a16:creationId xmlns:a16="http://schemas.microsoft.com/office/drawing/2014/main" id="{E8EE9A28-CEAF-410C-B504-E930E2347F5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194524002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4" name="Rectangle 3"/>
          <p:cNvSpPr/>
          <p:nvPr/>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5" name="Rectangle 4"/>
          <p:cNvSpPr/>
          <p:nvPr/>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7" name="Picture Placeholder 29"/>
          <p:cNvSpPr>
            <a:spLocks noGrp="1"/>
          </p:cNvSpPr>
          <p:nvPr>
            <p:ph type="pic" sz="quarter" idx="20" hasCustomPrompt="1"/>
          </p:nvPr>
        </p:nvSpPr>
        <p:spPr>
          <a:xfrm>
            <a:off x="10456702" y="1857892"/>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2" name="Rectangle 11"/>
          <p:cNvSpPr/>
          <p:nvPr/>
        </p:nvSpPr>
        <p:spPr>
          <a:xfrm>
            <a:off x="504001" y="4103518"/>
            <a:ext cx="546894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3" name="Rectangle 12"/>
          <p:cNvSpPr/>
          <p:nvPr/>
        </p:nvSpPr>
        <p:spPr>
          <a:xfrm>
            <a:off x="6246194" y="4103518"/>
            <a:ext cx="54447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4" name="Picture Placeholder 29"/>
          <p:cNvSpPr>
            <a:spLocks noGrp="1"/>
          </p:cNvSpPr>
          <p:nvPr>
            <p:ph type="pic" sz="quarter" idx="24" hasCustomPrompt="1"/>
          </p:nvPr>
        </p:nvSpPr>
        <p:spPr>
          <a:xfrm>
            <a:off x="4754494" y="4249682"/>
            <a:ext cx="123938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5" name="Picture Placeholder 29"/>
          <p:cNvSpPr>
            <a:spLocks noGrp="1"/>
          </p:cNvSpPr>
          <p:nvPr>
            <p:ph type="pic" sz="quarter" idx="25" hasCustomPrompt="1"/>
          </p:nvPr>
        </p:nvSpPr>
        <p:spPr>
          <a:xfrm>
            <a:off x="10454993" y="4249682"/>
            <a:ext cx="124416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7" name="Picture Placeholder 29"/>
          <p:cNvSpPr>
            <a:spLocks noGrp="1"/>
          </p:cNvSpPr>
          <p:nvPr>
            <p:ph type="pic" sz="quarter" idx="19" hasCustomPrompt="1"/>
          </p:nvPr>
        </p:nvSpPr>
        <p:spPr>
          <a:xfrm>
            <a:off x="4769491" y="1857892"/>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8" name="Rectangle 17">
            <a:extLst>
              <a:ext uri="{FF2B5EF4-FFF2-40B4-BE49-F238E27FC236}">
                <a16:creationId xmlns:a16="http://schemas.microsoft.com/office/drawing/2014/main" id="{A32462FA-7D20-4E6B-9335-5F0CC56925D0}"/>
              </a:ext>
            </a:extLst>
          </p:cNvPr>
          <p:cNvSpPr/>
          <p:nvPr/>
        </p:nvSpPr>
        <p:spPr>
          <a:xfrm>
            <a:off x="469899" y="1685501"/>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9" name="Rectangle 18">
            <a:extLst>
              <a:ext uri="{FF2B5EF4-FFF2-40B4-BE49-F238E27FC236}">
                <a16:creationId xmlns:a16="http://schemas.microsoft.com/office/drawing/2014/main" id="{E5AF616D-3F67-4FD6-BC16-ABC13A0ACA22}"/>
              </a:ext>
            </a:extLst>
          </p:cNvPr>
          <p:cNvSpPr/>
          <p:nvPr/>
        </p:nvSpPr>
        <p:spPr>
          <a:xfrm>
            <a:off x="6167796" y="1685501"/>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20" name="Rectangle 19">
            <a:extLst>
              <a:ext uri="{FF2B5EF4-FFF2-40B4-BE49-F238E27FC236}">
                <a16:creationId xmlns:a16="http://schemas.microsoft.com/office/drawing/2014/main" id="{01986DCA-1B97-4EC9-A852-97E5340E26DC}"/>
              </a:ext>
            </a:extLst>
          </p:cNvPr>
          <p:cNvSpPr/>
          <p:nvPr/>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21" name="Rectangle 20">
            <a:extLst>
              <a:ext uri="{FF2B5EF4-FFF2-40B4-BE49-F238E27FC236}">
                <a16:creationId xmlns:a16="http://schemas.microsoft.com/office/drawing/2014/main" id="{421E9D44-54F1-4CE7-8FDF-78DC08D29E3F}"/>
              </a:ext>
            </a:extLst>
          </p:cNvPr>
          <p:cNvSpPr/>
          <p:nvPr/>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22" name="Text Placeholder 8">
            <a:extLst>
              <a:ext uri="{FF2B5EF4-FFF2-40B4-BE49-F238E27FC236}">
                <a16:creationId xmlns:a16="http://schemas.microsoft.com/office/drawing/2014/main" id="{3CAAD7DA-8C87-4BD9-82C1-81D09B5A7A7B}"/>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23" name="Title Placeholder 1">
            <a:extLst>
              <a:ext uri="{FF2B5EF4-FFF2-40B4-BE49-F238E27FC236}">
                <a16:creationId xmlns:a16="http://schemas.microsoft.com/office/drawing/2014/main" id="{9957D34C-FCB8-47FD-97FA-BF6A4F7FEC37}"/>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24" name="Text Placeholder 8">
            <a:extLst>
              <a:ext uri="{FF2B5EF4-FFF2-40B4-BE49-F238E27FC236}">
                <a16:creationId xmlns:a16="http://schemas.microsoft.com/office/drawing/2014/main" id="{DE12908D-2FA0-48AB-B2FF-08FF43357198}"/>
              </a:ext>
            </a:extLst>
          </p:cNvPr>
          <p:cNvSpPr>
            <a:spLocks noGrp="1"/>
          </p:cNvSpPr>
          <p:nvPr>
            <p:ph type="body" sz="quarter" idx="17"/>
          </p:nvPr>
        </p:nvSpPr>
        <p:spPr>
          <a:xfrm>
            <a:off x="512874" y="1838014"/>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5" name="Text Placeholder 8">
            <a:extLst>
              <a:ext uri="{FF2B5EF4-FFF2-40B4-BE49-F238E27FC236}">
                <a16:creationId xmlns:a16="http://schemas.microsoft.com/office/drawing/2014/main" id="{8DB1A9EF-276C-4FE9-B33D-E2267D9DB46B}"/>
              </a:ext>
            </a:extLst>
          </p:cNvPr>
          <p:cNvSpPr>
            <a:spLocks noGrp="1"/>
          </p:cNvSpPr>
          <p:nvPr>
            <p:ph type="body" sz="quarter" idx="26"/>
          </p:nvPr>
        </p:nvSpPr>
        <p:spPr>
          <a:xfrm>
            <a:off x="6246194" y="1838014"/>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6" name="Text Placeholder 8">
            <a:extLst>
              <a:ext uri="{FF2B5EF4-FFF2-40B4-BE49-F238E27FC236}">
                <a16:creationId xmlns:a16="http://schemas.microsoft.com/office/drawing/2014/main" id="{C2A7C1E0-8314-4B78-902A-0828B984B279}"/>
              </a:ext>
            </a:extLst>
          </p:cNvPr>
          <p:cNvSpPr>
            <a:spLocks noGrp="1"/>
          </p:cNvSpPr>
          <p:nvPr>
            <p:ph type="body" sz="quarter" idx="27"/>
          </p:nvPr>
        </p:nvSpPr>
        <p:spPr>
          <a:xfrm>
            <a:off x="537297" y="4249681"/>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7" name="Text Placeholder 8">
            <a:extLst>
              <a:ext uri="{FF2B5EF4-FFF2-40B4-BE49-F238E27FC236}">
                <a16:creationId xmlns:a16="http://schemas.microsoft.com/office/drawing/2014/main" id="{9057B8DE-1E5B-4E78-8FC1-456B14A880F7}"/>
              </a:ext>
            </a:extLst>
          </p:cNvPr>
          <p:cNvSpPr>
            <a:spLocks noGrp="1"/>
          </p:cNvSpPr>
          <p:nvPr>
            <p:ph type="body" sz="quarter" idx="28"/>
          </p:nvPr>
        </p:nvSpPr>
        <p:spPr>
          <a:xfrm>
            <a:off x="6246194" y="4249681"/>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6803220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4320000" y="1705968"/>
            <a:ext cx="355611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p:nvSpPr>
        <p:spPr>
          <a:xfrm>
            <a:off x="504000" y="1700214"/>
            <a:ext cx="356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p:nvSpPr>
        <p:spPr>
          <a:xfrm>
            <a:off x="8115300" y="1705968"/>
            <a:ext cx="358385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11" name="Rectangle 10">
            <a:extLst>
              <a:ext uri="{FF2B5EF4-FFF2-40B4-BE49-F238E27FC236}">
                <a16:creationId xmlns:a16="http://schemas.microsoft.com/office/drawing/2014/main" id="{BCD5B122-EABE-4ECA-819A-54D0AA2130F9}"/>
              </a:ext>
            </a:extLst>
          </p:cNvPr>
          <p:cNvSpPr/>
          <p:nvPr/>
        </p:nvSpPr>
        <p:spPr>
          <a:xfrm>
            <a:off x="4278313" y="1696029"/>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12" name="Rectangle 11">
            <a:extLst>
              <a:ext uri="{FF2B5EF4-FFF2-40B4-BE49-F238E27FC236}">
                <a16:creationId xmlns:a16="http://schemas.microsoft.com/office/drawing/2014/main" id="{3FF78E2E-2B9E-4E32-8A54-BC55293CD3C9}"/>
              </a:ext>
            </a:extLst>
          </p:cNvPr>
          <p:cNvSpPr/>
          <p:nvPr/>
        </p:nvSpPr>
        <p:spPr>
          <a:xfrm>
            <a:off x="469900" y="1696029"/>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13" name="Rectangle 12">
            <a:extLst>
              <a:ext uri="{FF2B5EF4-FFF2-40B4-BE49-F238E27FC236}">
                <a16:creationId xmlns:a16="http://schemas.microsoft.com/office/drawing/2014/main" id="{6B0F314D-E019-4AD3-B954-818463FF0B9D}"/>
              </a:ext>
            </a:extLst>
          </p:cNvPr>
          <p:cNvSpPr/>
          <p:nvPr/>
        </p:nvSpPr>
        <p:spPr>
          <a:xfrm>
            <a:off x="8104176" y="1696029"/>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16" name="Text Placeholder 8">
            <a:extLst>
              <a:ext uri="{FF2B5EF4-FFF2-40B4-BE49-F238E27FC236}">
                <a16:creationId xmlns:a16="http://schemas.microsoft.com/office/drawing/2014/main" id="{E69DF469-1C05-4DC1-B6C9-2712D9E1B834}"/>
              </a:ext>
            </a:extLst>
          </p:cNvPr>
          <p:cNvSpPr>
            <a:spLocks noGrp="1"/>
          </p:cNvSpPr>
          <p:nvPr>
            <p:ph type="body" sz="quarter" idx="21"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7" name="Title Placeholder 1">
            <a:extLst>
              <a:ext uri="{FF2B5EF4-FFF2-40B4-BE49-F238E27FC236}">
                <a16:creationId xmlns:a16="http://schemas.microsoft.com/office/drawing/2014/main" id="{77DBFC5B-8E23-48FC-97C3-38FCFE62536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14" name="Text Placeholder 8">
            <a:extLst>
              <a:ext uri="{FF2B5EF4-FFF2-40B4-BE49-F238E27FC236}">
                <a16:creationId xmlns:a16="http://schemas.microsoft.com/office/drawing/2014/main" id="{F739EC70-7463-4AC3-840B-4FCA6DF39734}"/>
              </a:ext>
            </a:extLst>
          </p:cNvPr>
          <p:cNvSpPr>
            <a:spLocks noGrp="1"/>
          </p:cNvSpPr>
          <p:nvPr>
            <p:ph type="body" sz="quarter" idx="22"/>
          </p:nvPr>
        </p:nvSpPr>
        <p:spPr>
          <a:xfrm>
            <a:off x="512874" y="1847952"/>
            <a:ext cx="3584464" cy="3839303"/>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Text Placeholder 8">
            <a:extLst>
              <a:ext uri="{FF2B5EF4-FFF2-40B4-BE49-F238E27FC236}">
                <a16:creationId xmlns:a16="http://schemas.microsoft.com/office/drawing/2014/main" id="{A85F1297-532C-478B-8C8C-A7A406ADF2C4}"/>
              </a:ext>
            </a:extLst>
          </p:cNvPr>
          <p:cNvSpPr>
            <a:spLocks noGrp="1"/>
          </p:cNvSpPr>
          <p:nvPr>
            <p:ph type="body" sz="quarter" idx="23"/>
          </p:nvPr>
        </p:nvSpPr>
        <p:spPr>
          <a:xfrm>
            <a:off x="4325938" y="1851542"/>
            <a:ext cx="3584464" cy="3839303"/>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8">
            <a:extLst>
              <a:ext uri="{FF2B5EF4-FFF2-40B4-BE49-F238E27FC236}">
                <a16:creationId xmlns:a16="http://schemas.microsoft.com/office/drawing/2014/main" id="{72E6BFE1-0779-4417-985A-E1020673A1FF}"/>
              </a:ext>
            </a:extLst>
          </p:cNvPr>
          <p:cNvSpPr>
            <a:spLocks noGrp="1"/>
          </p:cNvSpPr>
          <p:nvPr>
            <p:ph type="body" sz="quarter" idx="24"/>
          </p:nvPr>
        </p:nvSpPr>
        <p:spPr>
          <a:xfrm>
            <a:off x="8148737" y="1847951"/>
            <a:ext cx="3584464" cy="3839303"/>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41522162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501651" y="1676400"/>
            <a:ext cx="3613149" cy="1969362"/>
          </a:xfrm>
        </p:spPr>
        <p:txBody>
          <a:bodyPr/>
          <a:lstStyle/>
          <a:p>
            <a:r>
              <a:rPr lang="en-US" noProof="0"/>
              <a:t>Click icon to add picture</a:t>
            </a:r>
            <a:endParaRPr lang="en-US" noProof="0" dirty="0"/>
          </a:p>
        </p:txBody>
      </p:sp>
      <p:sp>
        <p:nvSpPr>
          <p:cNvPr id="5" name="Picture Placeholder 7"/>
          <p:cNvSpPr>
            <a:spLocks noGrp="1"/>
          </p:cNvSpPr>
          <p:nvPr>
            <p:ph type="pic" sz="quarter" idx="14"/>
          </p:nvPr>
        </p:nvSpPr>
        <p:spPr>
          <a:xfrm>
            <a:off x="8125666" y="1693965"/>
            <a:ext cx="3564683" cy="1971675"/>
          </a:xfrm>
        </p:spPr>
        <p:txBody>
          <a:bodyPr/>
          <a:lstStyle/>
          <a:p>
            <a:r>
              <a:rPr lang="en-US" noProof="0"/>
              <a:t>Click icon to add picture</a:t>
            </a:r>
            <a:endParaRPr lang="en-US" noProof="0" dirty="0"/>
          </a:p>
        </p:txBody>
      </p:sp>
      <p:sp>
        <p:nvSpPr>
          <p:cNvPr id="6" name="Picture Placeholder 7"/>
          <p:cNvSpPr>
            <a:spLocks noGrp="1"/>
          </p:cNvSpPr>
          <p:nvPr>
            <p:ph type="pic" sz="quarter" idx="15"/>
          </p:nvPr>
        </p:nvSpPr>
        <p:spPr>
          <a:xfrm>
            <a:off x="4312831" y="1674087"/>
            <a:ext cx="3573869" cy="1971675"/>
          </a:xfrm>
        </p:spPr>
        <p:txBody>
          <a:bodyPr/>
          <a:lstStyle/>
          <a:p>
            <a:r>
              <a:rPr lang="en-US" noProof="0"/>
              <a:t>Click icon to add picture</a:t>
            </a:r>
            <a:endParaRPr lang="en-US" noProof="0" dirty="0"/>
          </a:p>
        </p:txBody>
      </p:sp>
      <p:sp>
        <p:nvSpPr>
          <p:cNvPr id="9" name="Text Placeholder 18"/>
          <p:cNvSpPr>
            <a:spLocks noGrp="1"/>
          </p:cNvSpPr>
          <p:nvPr>
            <p:ph idx="1"/>
          </p:nvPr>
        </p:nvSpPr>
        <p:spPr>
          <a:xfrm>
            <a:off x="501651" y="3832225"/>
            <a:ext cx="3613149" cy="2095200"/>
          </a:xfrm>
          <a:prstGeom prst="rect">
            <a:avLst/>
          </a:prstGeom>
        </p:spPr>
        <p:txBody>
          <a:bodyPr vert="horz" lIns="0" tIns="0" rIns="0" bIns="0"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p:nvPr>
        </p:nvSpPr>
        <p:spPr>
          <a:xfrm>
            <a:off x="4306956" y="3832225"/>
            <a:ext cx="3579744" cy="2095200"/>
          </a:xfrm>
          <a:prstGeom prst="rect">
            <a:avLst/>
          </a:prstGeom>
        </p:spPr>
        <p:txBody>
          <a:bodyPr vert="horz" lIns="0" tIns="0" rIns="0" bIns="0"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p:nvPr>
        </p:nvSpPr>
        <p:spPr>
          <a:xfrm>
            <a:off x="8125666" y="3832225"/>
            <a:ext cx="3564683" cy="2095200"/>
          </a:xfrm>
          <a:prstGeom prst="rect">
            <a:avLst/>
          </a:prstGeom>
        </p:spPr>
        <p:txBody>
          <a:bodyPr vert="horz" lIns="0" tIns="0" rIns="0" bIns="0"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ext Placeholder 8">
            <a:extLst>
              <a:ext uri="{FF2B5EF4-FFF2-40B4-BE49-F238E27FC236}">
                <a16:creationId xmlns:a16="http://schemas.microsoft.com/office/drawing/2014/main" id="{9F15AF63-D425-4D3F-B484-4B7A0F329F9A}"/>
              </a:ext>
            </a:extLst>
          </p:cNvPr>
          <p:cNvSpPr>
            <a:spLocks noGrp="1"/>
          </p:cNvSpPr>
          <p:nvPr>
            <p:ph type="body" sz="quarter" idx="18"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2" name="Title Placeholder 1">
            <a:extLst>
              <a:ext uri="{FF2B5EF4-FFF2-40B4-BE49-F238E27FC236}">
                <a16:creationId xmlns:a16="http://schemas.microsoft.com/office/drawing/2014/main" id="{F7002A92-1CF7-42F5-B761-7DB3C2CF11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156379717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504000"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096836"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68279"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32557"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a:extLst>
              <a:ext uri="{FF2B5EF4-FFF2-40B4-BE49-F238E27FC236}">
                <a16:creationId xmlns:a16="http://schemas.microsoft.com/office/drawing/2014/main" id="{43B6715C-C932-49B3-880D-8C5710C8F99B}"/>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0" name="Title Placeholder 1">
            <a:extLst>
              <a:ext uri="{FF2B5EF4-FFF2-40B4-BE49-F238E27FC236}">
                <a16:creationId xmlns:a16="http://schemas.microsoft.com/office/drawing/2014/main" id="{6EA7B5E5-1F8D-43CD-9AD2-8B87181DC53D}"/>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162525720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501650" y="1691791"/>
            <a:ext cx="5594351" cy="47164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8">
            <a:extLst>
              <a:ext uri="{FF2B5EF4-FFF2-40B4-BE49-F238E27FC236}">
                <a16:creationId xmlns:a16="http://schemas.microsoft.com/office/drawing/2014/main" id="{9939BF43-6ABE-4327-81AC-7892A0477322}"/>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6" name="Title Placeholder 1">
            <a:extLst>
              <a:ext uri="{FF2B5EF4-FFF2-40B4-BE49-F238E27FC236}">
                <a16:creationId xmlns:a16="http://schemas.microsoft.com/office/drawing/2014/main" id="{E4133C46-CE37-4404-B4D0-9DFA124106B1}"/>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139038674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D1AFA9E9-5EB8-42BF-B15A-3D95DDA547A4}"/>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5" name="Title Placeholder 1">
            <a:extLst>
              <a:ext uri="{FF2B5EF4-FFF2-40B4-BE49-F238E27FC236}">
                <a16:creationId xmlns:a16="http://schemas.microsoft.com/office/drawing/2014/main" id="{C3F5B0ED-A4CB-4D19-B6B8-CA9E1139E70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87441838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79D3799-9A6C-45EE-B3ED-0F77AAB658E9}"/>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14519322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 Black Page Image">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DEF77F0F-DE6A-48C9-92BD-013174DD643C}"/>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r>
              <a:rPr lang="en-US" noProof="0"/>
              <a:t>Click icon to add picture</a:t>
            </a:r>
            <a:endParaRPr lang="en-US" noProof="0" dirty="0"/>
          </a:p>
        </p:txBody>
      </p:sp>
      <p:sp>
        <p:nvSpPr>
          <p:cNvPr id="41" name="Text Placeholder 4">
            <a:extLst>
              <a:ext uri="{FF2B5EF4-FFF2-40B4-BE49-F238E27FC236}">
                <a16:creationId xmlns:a16="http://schemas.microsoft.com/office/drawing/2014/main" id="{EE5D7BA0-7E63-4F55-8707-FB998AF96C8C}"/>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5" name="Title 1">
            <a:extLst>
              <a:ext uri="{FF2B5EF4-FFF2-40B4-BE49-F238E27FC236}">
                <a16:creationId xmlns:a16="http://schemas.microsoft.com/office/drawing/2014/main" id="{37C1D43B-9933-4650-9DD5-73494BECAE5A}"/>
              </a:ext>
            </a:extLst>
          </p:cNvPr>
          <p:cNvSpPr>
            <a:spLocks noGrp="1"/>
          </p:cNvSpPr>
          <p:nvPr>
            <p:ph type="ctrTitle"/>
          </p:nvPr>
        </p:nvSpPr>
        <p:spPr bwMode="gray">
          <a:xfrm>
            <a:off x="501651" y="5186207"/>
            <a:ext cx="4446269"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endParaRPr lang="en-US" noProof="0" dirty="0"/>
          </a:p>
        </p:txBody>
      </p:sp>
      <p:grpSp>
        <p:nvGrpSpPr>
          <p:cNvPr id="30" name="Group 29">
            <a:extLst>
              <a:ext uri="{FF2B5EF4-FFF2-40B4-BE49-F238E27FC236}">
                <a16:creationId xmlns:a16="http://schemas.microsoft.com/office/drawing/2014/main" id="{55EEA3F2-C909-4275-956A-5518D341D424}"/>
              </a:ext>
            </a:extLst>
          </p:cNvPr>
          <p:cNvGrpSpPr>
            <a:grpSpLocks noChangeAspect="1"/>
          </p:cNvGrpSpPr>
          <p:nvPr/>
        </p:nvGrpSpPr>
        <p:grpSpPr>
          <a:xfrm>
            <a:off x="475325" y="457200"/>
            <a:ext cx="1998000" cy="374400"/>
            <a:chOff x="398463" y="404813"/>
            <a:chExt cx="1627187" cy="307976"/>
          </a:xfrm>
          <a:solidFill>
            <a:schemeClr val="tx1"/>
          </a:solidFill>
        </p:grpSpPr>
        <p:sp>
          <p:nvSpPr>
            <p:cNvPr id="31" name="Oval 5">
              <a:extLst>
                <a:ext uri="{FF2B5EF4-FFF2-40B4-BE49-F238E27FC236}">
                  <a16:creationId xmlns:a16="http://schemas.microsoft.com/office/drawing/2014/main" id="{619F8D2D-E0FF-4267-BB4C-23E0F19AA0F4}"/>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Freeform 6">
              <a:extLst>
                <a:ext uri="{FF2B5EF4-FFF2-40B4-BE49-F238E27FC236}">
                  <a16:creationId xmlns:a16="http://schemas.microsoft.com/office/drawing/2014/main" id="{40BDA8F6-D1EC-4590-8515-7F2E0D9EE114}"/>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7">
              <a:extLst>
                <a:ext uri="{FF2B5EF4-FFF2-40B4-BE49-F238E27FC236}">
                  <a16:creationId xmlns:a16="http://schemas.microsoft.com/office/drawing/2014/main" id="{8E570DBD-3EC7-4EE8-886A-A6498BEC37F4}"/>
                </a:ext>
              </a:extLst>
            </p:cNvPr>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8">
              <a:extLst>
                <a:ext uri="{FF2B5EF4-FFF2-40B4-BE49-F238E27FC236}">
                  <a16:creationId xmlns:a16="http://schemas.microsoft.com/office/drawing/2014/main" id="{B1656288-29CD-4B95-A46B-7B8DA786095F}"/>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Rectangle 9">
              <a:extLst>
                <a:ext uri="{FF2B5EF4-FFF2-40B4-BE49-F238E27FC236}">
                  <a16:creationId xmlns:a16="http://schemas.microsoft.com/office/drawing/2014/main" id="{C3894AF9-2B03-4231-9AEA-EC49F5E194E0}"/>
                </a:ext>
              </a:extLst>
            </p:cNvPr>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Rectangle 10">
              <a:extLst>
                <a:ext uri="{FF2B5EF4-FFF2-40B4-BE49-F238E27FC236}">
                  <a16:creationId xmlns:a16="http://schemas.microsoft.com/office/drawing/2014/main" id="{F1C43784-6F73-4D9F-8497-B40FDBB854E4}"/>
                </a:ext>
              </a:extLst>
            </p:cNvPr>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1">
              <a:extLst>
                <a:ext uri="{FF2B5EF4-FFF2-40B4-BE49-F238E27FC236}">
                  <a16:creationId xmlns:a16="http://schemas.microsoft.com/office/drawing/2014/main" id="{E031C0BD-B701-4255-B53D-1A0FB806633C}"/>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8" name="Freeform 12">
              <a:extLst>
                <a:ext uri="{FF2B5EF4-FFF2-40B4-BE49-F238E27FC236}">
                  <a16:creationId xmlns:a16="http://schemas.microsoft.com/office/drawing/2014/main" id="{1F07466D-8C2C-4286-9984-9193301353E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9" name="Freeform 13">
              <a:extLst>
                <a:ext uri="{FF2B5EF4-FFF2-40B4-BE49-F238E27FC236}">
                  <a16:creationId xmlns:a16="http://schemas.microsoft.com/office/drawing/2014/main" id="{F2700776-9B5A-4A2C-BA8E-E8C5B03A090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2" name="Freeform 14">
              <a:extLst>
                <a:ext uri="{FF2B5EF4-FFF2-40B4-BE49-F238E27FC236}">
                  <a16:creationId xmlns:a16="http://schemas.microsoft.com/office/drawing/2014/main" id="{1D768AB6-AEBA-4689-BCE3-70447F634D0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2074668542"/>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665950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s with image and subtitl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154613" y="1676398"/>
            <a:ext cx="4478337" cy="4611396"/>
          </a:xfrm>
        </p:spPr>
        <p:txBody>
          <a:bodyPr/>
          <a:lstStyle/>
          <a:p>
            <a:r>
              <a:rPr lang="en-US" noProof="0" dirty="0"/>
              <a:t>Click icon to add picture</a:t>
            </a:r>
          </a:p>
        </p:txBody>
      </p:sp>
      <p:sp>
        <p:nvSpPr>
          <p:cNvPr id="7" name="Content Placeholder 3">
            <a:extLst>
              <a:ext uri="{FF2B5EF4-FFF2-40B4-BE49-F238E27FC236}">
                <a16:creationId xmlns:a16="http://schemas.microsoft.com/office/drawing/2014/main" id="{58D969C3-195F-423F-8E4C-37C200B27846}"/>
              </a:ext>
            </a:extLst>
          </p:cNvPr>
          <p:cNvSpPr>
            <a:spLocks noGrp="1"/>
          </p:cNvSpPr>
          <p:nvPr>
            <p:ph sz="quarter" idx="10"/>
          </p:nvPr>
        </p:nvSpPr>
        <p:spPr>
          <a:xfrm>
            <a:off x="502920" y="1676400"/>
            <a:ext cx="4492938" cy="4611395"/>
          </a:xfrm>
          <a:prstGeom prst="rect">
            <a:avLst/>
          </a:prstGeom>
        </p:spPr>
        <p:txBody>
          <a:bodyPr/>
          <a:lstStyle>
            <a:lvl1pPr>
              <a:spcBef>
                <a:spcPts val="600"/>
              </a:spcBef>
              <a:spcAft>
                <a:spcPts val="600"/>
              </a:spcAft>
              <a:tabLst>
                <a:tab pos="6705432" algn="r"/>
              </a:tabLst>
              <a:defRPr>
                <a:latin typeface="Calibri Light" panose="020F0302020204030204" pitchFamily="34" charset="0"/>
                <a:cs typeface="Calibri Light" panose="020F0302020204030204" pitchFamily="34" charset="0"/>
              </a:defRPr>
            </a:lvl1pPr>
            <a:lvl2pPr>
              <a:spcBef>
                <a:spcPts val="600"/>
              </a:spcBef>
              <a:spcAft>
                <a:spcPts val="600"/>
              </a:spcAft>
              <a:tabLst>
                <a:tab pos="6705432" algn="r"/>
              </a:tabLst>
              <a:defRPr>
                <a:latin typeface="Calibri" panose="020F0502020204030204" pitchFamily="34" charset="0"/>
                <a:cs typeface="Calibri" panose="020F0502020204030204" pitchFamily="34" charset="0"/>
              </a:defRPr>
            </a:lvl2pPr>
            <a:lvl3pPr marL="180000" indent="-180000">
              <a:spcBef>
                <a:spcPts val="600"/>
              </a:spcBef>
              <a:spcAft>
                <a:spcPts val="600"/>
              </a:spcAft>
              <a:tabLst>
                <a:tab pos="6705432" algn="r"/>
              </a:tabLst>
              <a:defRPr>
                <a:latin typeface="Calibri Light" panose="020F0302020204030204" pitchFamily="34" charset="0"/>
                <a:cs typeface="Calibri Light" panose="020F0302020204030204" pitchFamily="34" charset="0"/>
              </a:defRPr>
            </a:lvl3pPr>
            <a:lvl4pPr marL="360000" indent="-180000">
              <a:spcBef>
                <a:spcPts val="600"/>
              </a:spcBef>
              <a:spcAft>
                <a:spcPts val="600"/>
              </a:spcAft>
              <a:tabLst>
                <a:tab pos="6705432" algn="r"/>
              </a:tabLst>
              <a:defRPr>
                <a:latin typeface="Calibri Light" panose="020F0302020204030204" pitchFamily="34" charset="0"/>
                <a:cs typeface="Calibri Light" panose="020F0302020204030204" pitchFamily="34" charset="0"/>
              </a:defRPr>
            </a:lvl4pPr>
            <a:lvl5pPr marL="540000" indent="-180000">
              <a:spcBef>
                <a:spcPts val="600"/>
              </a:spcBef>
              <a:spcAft>
                <a:spcPts val="600"/>
              </a:spcAft>
              <a:buFont typeface="Arial" panose="020B0604020202020204" pitchFamily="34" charset="0"/>
              <a:buChar char="•"/>
              <a:tabLst>
                <a:tab pos="6705432" algn="r"/>
              </a:tabLst>
              <a:defRPr baseline="0">
                <a:latin typeface="Calibri Light" panose="020F0302020204030204" pitchFamily="34" charset="0"/>
                <a:cs typeface="Calibri Light" panose="020F030202020403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Text Placeholder 8">
            <a:extLst>
              <a:ext uri="{FF2B5EF4-FFF2-40B4-BE49-F238E27FC236}">
                <a16:creationId xmlns:a16="http://schemas.microsoft.com/office/drawing/2014/main" id="{C9DAEC41-5E91-4677-90FA-D49959E620BA}"/>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8" name="Title Placeholder 1">
            <a:extLst>
              <a:ext uri="{FF2B5EF4-FFF2-40B4-BE49-F238E27FC236}">
                <a16:creationId xmlns:a16="http://schemas.microsoft.com/office/drawing/2014/main" id="{3A82897B-0778-4692-B5E3-F2C484A54931}"/>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86706499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divider slide">
    <p:spTree>
      <p:nvGrpSpPr>
        <p:cNvPr id="1" name=""/>
        <p:cNvGrpSpPr/>
        <p:nvPr/>
      </p:nvGrpSpPr>
      <p:grpSpPr>
        <a:xfrm>
          <a:off x="0" y="0"/>
          <a:ext cx="0" cy="0"/>
          <a:chOff x="0" y="0"/>
          <a:chExt cx="0" cy="0"/>
        </a:xfrm>
      </p:grpSpPr>
      <p:sp>
        <p:nvSpPr>
          <p:cNvPr id="4" name="Picture Placeholder 8"/>
          <p:cNvSpPr>
            <a:spLocks noGrp="1"/>
          </p:cNvSpPr>
          <p:nvPr>
            <p:ph type="pic" sz="quarter" idx="11"/>
          </p:nvPr>
        </p:nvSpPr>
        <p:spPr>
          <a:xfrm>
            <a:off x="3278525" y="727595"/>
            <a:ext cx="5400000" cy="5400000"/>
          </a:xfrm>
          <a:prstGeom prst="rect">
            <a:avLst/>
          </a:prstGeom>
        </p:spPr>
        <p:txBody>
          <a:bodyPr/>
          <a:lstStyle/>
          <a:p>
            <a:r>
              <a:rPr lang="en-US" noProof="0" dirty="0"/>
              <a:t>Click icon to add picture</a:t>
            </a:r>
          </a:p>
        </p:txBody>
      </p:sp>
      <p:sp>
        <p:nvSpPr>
          <p:cNvPr id="9" name="Text Placeholder 8">
            <a:extLst>
              <a:ext uri="{FF2B5EF4-FFF2-40B4-BE49-F238E27FC236}">
                <a16:creationId xmlns:a16="http://schemas.microsoft.com/office/drawing/2014/main" id="{28350E41-AF26-4F49-B6BC-9DCAC9F4308C}"/>
              </a:ext>
            </a:extLst>
          </p:cNvPr>
          <p:cNvSpPr>
            <a:spLocks noGrp="1"/>
          </p:cNvSpPr>
          <p:nvPr>
            <p:ph type="body" sz="quarter" idx="13" hasCustomPrompt="1"/>
          </p:nvPr>
        </p:nvSpPr>
        <p:spPr>
          <a:xfrm>
            <a:off x="501650" y="651600"/>
            <a:ext cx="2336143"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0" name="Title Placeholder 1">
            <a:extLst>
              <a:ext uri="{FF2B5EF4-FFF2-40B4-BE49-F238E27FC236}">
                <a16:creationId xmlns:a16="http://schemas.microsoft.com/office/drawing/2014/main" id="{7213EE0C-033D-4C02-B0C8-D233FA692FE0}"/>
              </a:ext>
            </a:extLst>
          </p:cNvPr>
          <p:cNvSpPr>
            <a:spLocks noGrp="1"/>
          </p:cNvSpPr>
          <p:nvPr>
            <p:ph type="title" hasCustomPrompt="1"/>
          </p:nvPr>
        </p:nvSpPr>
        <p:spPr>
          <a:xfrm>
            <a:off x="501650" y="317500"/>
            <a:ext cx="2336143"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1167861154"/>
      </p:ext>
    </p:extLst>
  </p:cSld>
  <p:clrMapOvr>
    <a:masterClrMapping/>
  </p:clrMapOvr>
  <p:transition>
    <p:fade/>
  </p:transition>
  <p:extLst>
    <p:ext uri="{DCECCB84-F9BA-43D5-87BE-67443E8EF086}">
      <p15:sldGuideLst xmlns:p15="http://schemas.microsoft.com/office/powerpoint/2012/main">
        <p15:guide id="1"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divider slide - Black">
    <p:spTree>
      <p:nvGrpSpPr>
        <p:cNvPr id="1" name=""/>
        <p:cNvGrpSpPr/>
        <p:nvPr/>
      </p:nvGrpSpPr>
      <p:grpSpPr>
        <a:xfrm>
          <a:off x="0" y="0"/>
          <a:ext cx="0" cy="0"/>
          <a:chOff x="0" y="0"/>
          <a:chExt cx="0" cy="0"/>
        </a:xfrm>
      </p:grpSpPr>
      <p:sp>
        <p:nvSpPr>
          <p:cNvPr id="4" name="Picture Placeholder 8"/>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p>
        </p:txBody>
      </p:sp>
      <p:sp>
        <p:nvSpPr>
          <p:cNvPr id="12" name="Text Placeholder 8">
            <a:extLst>
              <a:ext uri="{FF2B5EF4-FFF2-40B4-BE49-F238E27FC236}">
                <a16:creationId xmlns:a16="http://schemas.microsoft.com/office/drawing/2014/main" id="{6D782167-D1DA-4C0D-BBC4-57710C54265A}"/>
              </a:ext>
            </a:extLst>
          </p:cNvPr>
          <p:cNvSpPr>
            <a:spLocks noGrp="1"/>
          </p:cNvSpPr>
          <p:nvPr>
            <p:ph type="body" sz="quarter" idx="13" hasCustomPrompt="1"/>
          </p:nvPr>
        </p:nvSpPr>
        <p:spPr>
          <a:xfrm>
            <a:off x="501650" y="651600"/>
            <a:ext cx="2430736" cy="757255"/>
          </a:xfrm>
          <a:prstGeom prst="rect">
            <a:avLst/>
          </a:prstGeom>
        </p:spPr>
        <p:txBody>
          <a:bodyPr lIns="0" tIns="0" rIns="0" bIns="0">
            <a:noAutofit/>
          </a:bodyPr>
          <a:lstStyle>
            <a:lvl1pPr marL="0" indent="0">
              <a:buNone/>
              <a:defRPr sz="1800" b="0">
                <a:solidFill>
                  <a:schemeClr val="bg1"/>
                </a:solidFill>
              </a:defRPr>
            </a:lvl1pPr>
          </a:lstStyle>
          <a:p>
            <a:pPr lvl="0"/>
            <a:r>
              <a:rPr lang="en-US" dirty="0"/>
              <a:t>Click to add subtitle</a:t>
            </a:r>
          </a:p>
        </p:txBody>
      </p:sp>
      <p:sp>
        <p:nvSpPr>
          <p:cNvPr id="13" name="Title Placeholder 1">
            <a:extLst>
              <a:ext uri="{FF2B5EF4-FFF2-40B4-BE49-F238E27FC236}">
                <a16:creationId xmlns:a16="http://schemas.microsoft.com/office/drawing/2014/main" id="{93FD7A4F-D4C6-456D-861F-60C39B8F0192}"/>
              </a:ext>
            </a:extLst>
          </p:cNvPr>
          <p:cNvSpPr>
            <a:spLocks noGrp="1"/>
          </p:cNvSpPr>
          <p:nvPr>
            <p:ph type="title" hasCustomPrompt="1"/>
          </p:nvPr>
        </p:nvSpPr>
        <p:spPr>
          <a:xfrm>
            <a:off x="501650" y="317500"/>
            <a:ext cx="2430736" cy="334099"/>
          </a:xfrm>
          <a:prstGeom prst="rect">
            <a:avLst/>
          </a:prstGeom>
        </p:spPr>
        <p:txBody>
          <a:bodyPr vert="horz" lIns="0" tIns="0" rIns="0" bIns="0" rtlCol="0" anchor="t" anchorCtr="0">
            <a:noAutofit/>
          </a:bodyPr>
          <a:lstStyle>
            <a:lvl1pPr>
              <a:defRPr>
                <a:solidFill>
                  <a:schemeClr val="bg1"/>
                </a:solidFill>
                <a:latin typeface="+mj-lt"/>
              </a:defRPr>
            </a:lvl1pPr>
          </a:lstStyle>
          <a:p>
            <a:r>
              <a:rPr lang="en-US" dirty="0"/>
              <a:t>Click to add title</a:t>
            </a:r>
          </a:p>
        </p:txBody>
      </p:sp>
    </p:spTree>
    <p:extLst>
      <p:ext uri="{BB962C8B-B14F-4D97-AF65-F5344CB8AC3E}">
        <p14:creationId xmlns:p14="http://schemas.microsoft.com/office/powerpoint/2010/main" val="2224094543"/>
      </p:ext>
    </p:extLst>
  </p:cSld>
  <p:clrMapOvr>
    <a:masterClrMapping/>
  </p:clrMapOvr>
  <p:transition>
    <p:fade/>
  </p:transition>
  <p:extLst>
    <p:ext uri="{DCECCB84-F9BA-43D5-87BE-67443E8EF086}">
      <p15:sldGuideLst xmlns:p15="http://schemas.microsoft.com/office/powerpoint/2012/main">
        <p15:guide id="1"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ideo Title whit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02920" y="1700213"/>
            <a:ext cx="9130030" cy="4598988"/>
          </a:xfrm>
        </p:spPr>
        <p:txBody>
          <a:bodyPr/>
          <a:lstStyle/>
          <a:p>
            <a:r>
              <a:rPr lang="en-US" noProof="0" dirty="0"/>
              <a:t>Click icon to add picture</a:t>
            </a:r>
          </a:p>
        </p:txBody>
      </p:sp>
    </p:spTree>
    <p:extLst>
      <p:ext uri="{BB962C8B-B14F-4D97-AF65-F5344CB8AC3E}">
        <p14:creationId xmlns:p14="http://schemas.microsoft.com/office/powerpoint/2010/main" val="369860281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deo Title black">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02920" y="1700213"/>
            <a:ext cx="9163049" cy="4598988"/>
          </a:xfrm>
          <a:prstGeom prst="rect">
            <a:avLst/>
          </a:prstGeom>
        </p:spPr>
        <p:txBody>
          <a:bodyPr/>
          <a:lstStyle>
            <a:lvl1pPr>
              <a:defRPr sz="1300">
                <a:solidFill>
                  <a:schemeClr val="bg1"/>
                </a:solidFill>
                <a:latin typeface="Calibri Light" panose="020F0302020204030204" pitchFamily="34" charset="0"/>
                <a:cs typeface="Calibri Light" panose="020F0302020204030204" pitchFamily="34" charset="0"/>
              </a:defRPr>
            </a:lvl1pPr>
          </a:lstStyle>
          <a:p>
            <a:r>
              <a:rPr lang="en-US" noProof="0" dirty="0"/>
              <a:t>Click icon to add picture</a:t>
            </a:r>
          </a:p>
        </p:txBody>
      </p:sp>
      <p:sp>
        <p:nvSpPr>
          <p:cNvPr id="7" name="TextBox 6">
            <a:extLst>
              <a:ext uri="{FF2B5EF4-FFF2-40B4-BE49-F238E27FC236}">
                <a16:creationId xmlns:a16="http://schemas.microsoft.com/office/drawing/2014/main" id="{EEB8A8E6-2D01-4C42-8261-4BB28D9AC08D}"/>
              </a:ext>
            </a:extLst>
          </p:cNvPr>
          <p:cNvSpPr txBox="1"/>
          <p:nvPr userDrawn="1"/>
        </p:nvSpPr>
        <p:spPr>
          <a:xfrm>
            <a:off x="501649" y="6477000"/>
            <a:ext cx="5355168" cy="2769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Member firms and DTTL: Insert appropriate copyright</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0" name="TextBox 9">
            <a:extLst>
              <a:ext uri="{FF2B5EF4-FFF2-40B4-BE49-F238E27FC236}">
                <a16:creationId xmlns:a16="http://schemas.microsoft.com/office/drawing/2014/main" id="{F5AE6E4C-F941-48D5-A8B3-519A5C55C01C}"/>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63383F4E-C462-4606-BD33-BCB4C837954C}"/>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solidFill>
                  <a:schemeClr val="bg1"/>
                </a:solidFill>
                <a:latin typeface="+mj-lt"/>
              </a:defRPr>
            </a:lvl1pPr>
          </a:lstStyle>
          <a:p>
            <a:r>
              <a:rPr lang="en-US" dirty="0"/>
              <a:t>Click to add title</a:t>
            </a:r>
          </a:p>
        </p:txBody>
      </p:sp>
      <p:sp>
        <p:nvSpPr>
          <p:cNvPr id="8" name="TextBox 7">
            <a:extLst>
              <a:ext uri="{FF2B5EF4-FFF2-40B4-BE49-F238E27FC236}">
                <a16:creationId xmlns:a16="http://schemas.microsoft.com/office/drawing/2014/main" id="{84AE9F5A-DB9E-4932-AAA5-08C1CCF14952}"/>
              </a:ext>
            </a:extLst>
          </p:cNvPr>
          <p:cNvSpPr txBox="1"/>
          <p:nvPr userDrawn="1"/>
        </p:nvSpPr>
        <p:spPr>
          <a:xfrm>
            <a:off x="5333930" y="6476999"/>
            <a:ext cx="4451418"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a:t>
            </a:r>
            <a:r>
              <a:rPr lang="en-US" sz="900" noProof="0" dirty="0" err="1">
                <a:solidFill>
                  <a:schemeClr val="bg1"/>
                </a:solidFill>
                <a:latin typeface="Calibri" panose="020F0502020204030204" pitchFamily="34" charset="0"/>
                <a:cs typeface="Calibri" panose="020F0502020204030204" pitchFamily="34" charset="0"/>
              </a:rPr>
              <a:t>Mster</a:t>
            </a:r>
            <a:r>
              <a:rPr lang="en-US" sz="900" noProof="0" dirty="0">
                <a:solidFill>
                  <a:schemeClr val="bg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817864387"/>
      </p:ext>
    </p:extLst>
  </p:cSld>
  <p:clrMapOvr>
    <a:masterClrMapping/>
  </p:clrMapOvr>
  <p:transition>
    <p:fade/>
  </p:transition>
  <p:extLst>
    <p:ext uri="{DCECCB84-F9BA-43D5-87BE-67443E8EF086}">
      <p15:sldGuideLst xmlns:p15="http://schemas.microsoft.com/office/powerpoint/2012/main">
        <p15:guide id="1"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8" name="Text Placeholder 18"/>
          <p:cNvSpPr>
            <a:spLocks noGrp="1"/>
          </p:cNvSpPr>
          <p:nvPr>
            <p:ph idx="1"/>
          </p:nvPr>
        </p:nvSpPr>
        <p:spPr>
          <a:xfrm>
            <a:off x="501651" y="1700213"/>
            <a:ext cx="9147174" cy="4678986"/>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8">
            <a:extLst>
              <a:ext uri="{FF2B5EF4-FFF2-40B4-BE49-F238E27FC236}">
                <a16:creationId xmlns:a16="http://schemas.microsoft.com/office/drawing/2014/main" id="{198F6463-E07D-42A6-B9CB-9A0C4AEEB6F1}"/>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9" name="Title Placeholder 1">
            <a:extLst>
              <a:ext uri="{FF2B5EF4-FFF2-40B4-BE49-F238E27FC236}">
                <a16:creationId xmlns:a16="http://schemas.microsoft.com/office/drawing/2014/main" id="{455844DF-7B16-41C6-9FF7-F388D5280544}"/>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83040089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quote ">
    <p:spTree>
      <p:nvGrpSpPr>
        <p:cNvPr id="1" name=""/>
        <p:cNvGrpSpPr/>
        <p:nvPr/>
      </p:nvGrpSpPr>
      <p:grpSpPr>
        <a:xfrm>
          <a:off x="0" y="0"/>
          <a:ext cx="0" cy="0"/>
          <a:chOff x="0" y="0"/>
          <a:chExt cx="0" cy="0"/>
        </a:xfrm>
      </p:grpSpPr>
      <p:sp>
        <p:nvSpPr>
          <p:cNvPr id="6" name="Content Placeholder 3"/>
          <p:cNvSpPr>
            <a:spLocks noGrp="1"/>
          </p:cNvSpPr>
          <p:nvPr>
            <p:ph sz="quarter" idx="10" hasCustomPrompt="1"/>
          </p:nvPr>
        </p:nvSpPr>
        <p:spPr>
          <a:xfrm>
            <a:off x="8115300" y="1676400"/>
            <a:ext cx="2921000" cy="4613276"/>
          </a:xfrm>
          <a:prstGeom prst="rect">
            <a:avLst/>
          </a:prstGeom>
        </p:spPr>
        <p:txBody>
          <a:bodyPr>
            <a:noAutofit/>
          </a:bodyPr>
          <a:lstStyle>
            <a:lvl1pPr>
              <a:tabLst>
                <a:tab pos="6705432" algn="r"/>
              </a:tabLst>
              <a:defRPr sz="20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dirty="0"/>
              <a:t>Click to edit Master </a:t>
            </a:r>
            <a:br>
              <a:rPr lang="en-US" noProof="0" dirty="0"/>
            </a:br>
            <a:r>
              <a:rPr lang="en-US" noProof="0" dirty="0"/>
              <a:t>text styles</a:t>
            </a:r>
          </a:p>
        </p:txBody>
      </p:sp>
      <p:sp>
        <p:nvSpPr>
          <p:cNvPr id="8" name="Content Placeholder 3"/>
          <p:cNvSpPr>
            <a:spLocks noGrp="1"/>
          </p:cNvSpPr>
          <p:nvPr>
            <p:ph sz="quarter" idx="16"/>
          </p:nvPr>
        </p:nvSpPr>
        <p:spPr>
          <a:xfrm>
            <a:off x="502920" y="1676400"/>
            <a:ext cx="7383779" cy="4613276"/>
          </a:xfrm>
          <a:prstGeom prst="rect">
            <a:avLst/>
          </a:prstGeom>
        </p:spPr>
        <p:txBody>
          <a:bodyPr>
            <a:noAutofit/>
          </a:bodyPr>
          <a:lstStyle>
            <a:lvl1pPr>
              <a:spcBef>
                <a:spcPts val="600"/>
              </a:spcBef>
              <a:spcAft>
                <a:spcPts val="600"/>
              </a:spcAft>
              <a:tabLst>
                <a:tab pos="6705432" algn="r"/>
              </a:tabLst>
              <a:defRPr/>
            </a:lvl1pPr>
            <a:lvl2pPr>
              <a:spcBef>
                <a:spcPts val="600"/>
              </a:spcBef>
              <a:spcAft>
                <a:spcPts val="600"/>
              </a:spcAft>
              <a:tabLst>
                <a:tab pos="6705432" algn="r"/>
              </a:tabLst>
              <a:defRPr/>
            </a:lvl2pPr>
            <a:lvl3pPr marL="180000" indent="-180000">
              <a:spcBef>
                <a:spcPts val="600"/>
              </a:spcBef>
              <a:spcAft>
                <a:spcPts val="600"/>
              </a:spcAft>
              <a:tabLst>
                <a:tab pos="6705432" algn="r"/>
              </a:tabLst>
              <a:defRPr/>
            </a:lvl3pPr>
            <a:lvl4pPr marL="360000" indent="-180000">
              <a:spcBef>
                <a:spcPts val="600"/>
              </a:spcBef>
              <a:spcAft>
                <a:spcPts val="600"/>
              </a:spcAft>
              <a:tabLst>
                <a:tab pos="6705432" algn="r"/>
              </a:tabLst>
              <a:defRPr/>
            </a:lvl4pPr>
            <a:lvl5pPr marL="540000" indent="-180000">
              <a:spcBef>
                <a:spcPts val="600"/>
              </a:spcBef>
              <a:spcAft>
                <a:spcPts val="600"/>
              </a:spcAft>
              <a:buFont typeface="Arial" panose="020B0604020202020204" pitchFamily="34" charset="0"/>
              <a:buChar char="•"/>
              <a:tabLst>
                <a:tab pos="6705432"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a:extLst>
              <a:ext uri="{FF2B5EF4-FFF2-40B4-BE49-F238E27FC236}">
                <a16:creationId xmlns:a16="http://schemas.microsoft.com/office/drawing/2014/main" id="{4B707129-FB11-4B6D-B048-48E42E0A000D}"/>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1" name="Title Placeholder 1">
            <a:extLst>
              <a:ext uri="{FF2B5EF4-FFF2-40B4-BE49-F238E27FC236}">
                <a16:creationId xmlns:a16="http://schemas.microsoft.com/office/drawing/2014/main" id="{793E9B89-D7E9-40C0-B4A5-54D6CFAB43AA}"/>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199459579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amp; 2 columns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95300" y="1676400"/>
            <a:ext cx="4465638" cy="4705350"/>
          </a:xfrm>
          <a:prstGeom prst="rect">
            <a:avLst/>
          </a:prstGeom>
        </p:spPr>
        <p:txBody>
          <a:bodyPr/>
          <a:lstStyle>
            <a:lvl1pPr>
              <a:spcBef>
                <a:spcPts val="600"/>
              </a:spcBef>
              <a:spcAft>
                <a:spcPts val="600"/>
              </a:spcAft>
              <a:tabLst>
                <a:tab pos="6705432" algn="r"/>
              </a:tabLst>
              <a:defRPr>
                <a:latin typeface="Calibri" panose="020F0502020204030204" pitchFamily="34" charset="0"/>
                <a:cs typeface="Calibri" panose="020F0502020204030204" pitchFamily="34" charset="0"/>
              </a:defRPr>
            </a:lvl1pPr>
            <a:lvl2pPr>
              <a:spcBef>
                <a:spcPts val="600"/>
              </a:spcBef>
              <a:spcAft>
                <a:spcPts val="600"/>
              </a:spcAft>
              <a:tabLst>
                <a:tab pos="6705432" algn="r"/>
              </a:tabLst>
              <a:defRPr>
                <a:latin typeface="Calibri" panose="020F0502020204030204" pitchFamily="34" charset="0"/>
                <a:cs typeface="Calibri" panose="020F0502020204030204" pitchFamily="34" charset="0"/>
              </a:defRPr>
            </a:lvl2pPr>
            <a:lvl3pPr marL="180000" indent="-180000">
              <a:spcBef>
                <a:spcPts val="600"/>
              </a:spcBef>
              <a:spcAft>
                <a:spcPts val="600"/>
              </a:spcAft>
              <a:tabLst>
                <a:tab pos="6705432" algn="r"/>
              </a:tabLst>
              <a:defRPr>
                <a:latin typeface="Calibri" panose="020F0502020204030204" pitchFamily="34" charset="0"/>
                <a:cs typeface="Calibri" panose="020F0502020204030204" pitchFamily="34" charset="0"/>
              </a:defRPr>
            </a:lvl3pPr>
            <a:lvl4pPr marL="360000" indent="-180000">
              <a:spcBef>
                <a:spcPts val="600"/>
              </a:spcBef>
              <a:spcAft>
                <a:spcPts val="600"/>
              </a:spcAft>
              <a:tabLst>
                <a:tab pos="6705432" algn="r"/>
              </a:tabLst>
              <a:defRPr>
                <a:latin typeface="Calibri" panose="020F0502020204030204" pitchFamily="34" charset="0"/>
                <a:cs typeface="Calibri" panose="020F0502020204030204" pitchFamily="34" charset="0"/>
              </a:defRPr>
            </a:lvl4pPr>
            <a:lvl5pPr marL="540000" indent="-180000">
              <a:spcBef>
                <a:spcPts val="600"/>
              </a:spcBef>
              <a:spcAft>
                <a:spcPts val="600"/>
              </a:spcAft>
              <a:buFont typeface="Arial" panose="020B0604020202020204" pitchFamily="34" charset="0"/>
              <a:buChar char="•"/>
              <a:tabLst>
                <a:tab pos="6705432" algn="r"/>
              </a:tabLst>
              <a:defRPr baseline="0">
                <a:latin typeface="Calibri" panose="020F0502020204030204" pitchFamily="34" charset="0"/>
                <a:cs typeface="Calibri" panose="020F050202020403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Content Placeholder 3"/>
          <p:cNvSpPr>
            <a:spLocks noGrp="1"/>
          </p:cNvSpPr>
          <p:nvPr>
            <p:ph sz="quarter" idx="20"/>
          </p:nvPr>
        </p:nvSpPr>
        <p:spPr>
          <a:xfrm>
            <a:off x="5154613" y="1676400"/>
            <a:ext cx="4478337" cy="4705350"/>
          </a:xfrm>
          <a:prstGeom prst="rect">
            <a:avLst/>
          </a:prstGeom>
        </p:spPr>
        <p:txBody>
          <a:bodyPr/>
          <a:lstStyle>
            <a:lvl1pPr>
              <a:spcBef>
                <a:spcPts val="600"/>
              </a:spcBef>
              <a:spcAft>
                <a:spcPts val="600"/>
              </a:spcAft>
              <a:tabLst>
                <a:tab pos="6705432" algn="r"/>
              </a:tabLst>
              <a:defRPr>
                <a:latin typeface="Calibri" panose="020F0502020204030204" pitchFamily="34" charset="0"/>
                <a:cs typeface="Calibri" panose="020F0502020204030204" pitchFamily="34" charset="0"/>
              </a:defRPr>
            </a:lvl1pPr>
            <a:lvl2pPr>
              <a:spcBef>
                <a:spcPts val="600"/>
              </a:spcBef>
              <a:spcAft>
                <a:spcPts val="600"/>
              </a:spcAft>
              <a:tabLst>
                <a:tab pos="6705432" algn="r"/>
              </a:tabLst>
              <a:defRPr>
                <a:latin typeface="Calibri" panose="020F0502020204030204" pitchFamily="34" charset="0"/>
                <a:cs typeface="Calibri" panose="020F0502020204030204" pitchFamily="34" charset="0"/>
              </a:defRPr>
            </a:lvl2pPr>
            <a:lvl3pPr marL="180000" indent="-180000">
              <a:spcBef>
                <a:spcPts val="600"/>
              </a:spcBef>
              <a:spcAft>
                <a:spcPts val="600"/>
              </a:spcAft>
              <a:tabLst>
                <a:tab pos="6705432" algn="r"/>
              </a:tabLst>
              <a:defRPr>
                <a:latin typeface="Calibri" panose="020F0502020204030204" pitchFamily="34" charset="0"/>
                <a:cs typeface="Calibri" panose="020F0502020204030204" pitchFamily="34" charset="0"/>
              </a:defRPr>
            </a:lvl3pPr>
            <a:lvl4pPr marL="360000" indent="-180000">
              <a:spcBef>
                <a:spcPts val="600"/>
              </a:spcBef>
              <a:spcAft>
                <a:spcPts val="600"/>
              </a:spcAft>
              <a:tabLst>
                <a:tab pos="6705432" algn="r"/>
              </a:tabLst>
              <a:defRPr>
                <a:latin typeface="Calibri" panose="020F0502020204030204" pitchFamily="34" charset="0"/>
                <a:cs typeface="Calibri" panose="020F0502020204030204" pitchFamily="34" charset="0"/>
              </a:defRPr>
            </a:lvl4pPr>
            <a:lvl5pPr marL="540000" indent="-180000">
              <a:spcBef>
                <a:spcPts val="600"/>
              </a:spcBef>
              <a:spcAft>
                <a:spcPts val="600"/>
              </a:spcAft>
              <a:buFont typeface="Arial" panose="020B0604020202020204" pitchFamily="34" charset="0"/>
              <a:buChar char="•"/>
              <a:tabLst>
                <a:tab pos="6705432" algn="r"/>
              </a:tabLst>
              <a:defRPr baseline="0">
                <a:latin typeface="Calibri" panose="020F0502020204030204" pitchFamily="34" charset="0"/>
                <a:cs typeface="Calibri" panose="020F050202020403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Text Placeholder 8">
            <a:extLst>
              <a:ext uri="{FF2B5EF4-FFF2-40B4-BE49-F238E27FC236}">
                <a16:creationId xmlns:a16="http://schemas.microsoft.com/office/drawing/2014/main" id="{B7E11013-C911-423A-906E-42D2615426D5}"/>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9" name="Title Placeholder 1">
            <a:extLst>
              <a:ext uri="{FF2B5EF4-FFF2-40B4-BE49-F238E27FC236}">
                <a16:creationId xmlns:a16="http://schemas.microsoft.com/office/drawing/2014/main" id="{D0EBF8C6-32C5-44C1-B31D-FF2BC2B528CE}"/>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53161054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ubtitle &amp; 3 charts">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507007" y="2083528"/>
            <a:ext cx="2924184" cy="3930791"/>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507007" y="1690675"/>
            <a:ext cx="2924184" cy="373803"/>
          </a:xfrm>
        </p:spPr>
        <p:txBody>
          <a:bodyPr/>
          <a:lstStyle/>
          <a:p>
            <a:pPr lvl="0"/>
            <a:r>
              <a:rPr lang="en-US" noProof="0" dirty="0"/>
              <a:t>Click to edit Master text styles</a:t>
            </a:r>
          </a:p>
        </p:txBody>
      </p:sp>
      <p:sp>
        <p:nvSpPr>
          <p:cNvPr id="7" name="Chart Placeholder 3"/>
          <p:cNvSpPr>
            <a:spLocks noGrp="1"/>
          </p:cNvSpPr>
          <p:nvPr>
            <p:ph type="chart" sz="quarter" idx="19"/>
          </p:nvPr>
        </p:nvSpPr>
        <p:spPr>
          <a:xfrm>
            <a:off x="3636674" y="2083528"/>
            <a:ext cx="2919701" cy="3930791"/>
          </a:xfrm>
          <a:prstGeom prst="rect">
            <a:avLst/>
          </a:prstGeom>
        </p:spPr>
        <p:txBody>
          <a:bodyPr/>
          <a:lstStyle/>
          <a:p>
            <a:r>
              <a:rPr lang="en-US" noProof="0" dirty="0"/>
              <a:t>Click icon to add chart</a:t>
            </a:r>
          </a:p>
        </p:txBody>
      </p:sp>
      <p:sp>
        <p:nvSpPr>
          <p:cNvPr id="8" name="Text Placeholder 8"/>
          <p:cNvSpPr>
            <a:spLocks noGrp="1"/>
          </p:cNvSpPr>
          <p:nvPr>
            <p:ph type="body" sz="quarter" idx="20"/>
          </p:nvPr>
        </p:nvSpPr>
        <p:spPr>
          <a:xfrm>
            <a:off x="3636674" y="1690675"/>
            <a:ext cx="2919701" cy="373803"/>
          </a:xfrm>
        </p:spPr>
        <p:txBody>
          <a:bodyPr/>
          <a:lstStyle/>
          <a:p>
            <a:pPr lvl="0"/>
            <a:r>
              <a:rPr lang="en-US" noProof="0" dirty="0"/>
              <a:t>Click to edit Master text styles</a:t>
            </a:r>
          </a:p>
        </p:txBody>
      </p:sp>
      <p:sp>
        <p:nvSpPr>
          <p:cNvPr id="9" name="Chart Placeholder 3"/>
          <p:cNvSpPr>
            <a:spLocks noGrp="1"/>
          </p:cNvSpPr>
          <p:nvPr>
            <p:ph type="chart" sz="quarter" idx="21"/>
          </p:nvPr>
        </p:nvSpPr>
        <p:spPr>
          <a:xfrm>
            <a:off x="6754669" y="2083528"/>
            <a:ext cx="2916382" cy="3930791"/>
          </a:xfrm>
          <a:prstGeom prst="rect">
            <a:avLst/>
          </a:prstGeom>
        </p:spPr>
        <p:txBody>
          <a:bodyPr/>
          <a:lstStyle/>
          <a:p>
            <a:r>
              <a:rPr lang="en-US" noProof="0" dirty="0"/>
              <a:t>Click icon to add chart</a:t>
            </a:r>
          </a:p>
        </p:txBody>
      </p:sp>
      <p:sp>
        <p:nvSpPr>
          <p:cNvPr id="10" name="Text Placeholder 8"/>
          <p:cNvSpPr>
            <a:spLocks noGrp="1"/>
          </p:cNvSpPr>
          <p:nvPr>
            <p:ph type="body" sz="quarter" idx="22"/>
          </p:nvPr>
        </p:nvSpPr>
        <p:spPr>
          <a:xfrm>
            <a:off x="6754669" y="1690675"/>
            <a:ext cx="2916382" cy="379660"/>
          </a:xfrm>
        </p:spPr>
        <p:txBody>
          <a:bodyPr/>
          <a:lstStyle/>
          <a:p>
            <a:pPr lvl="0"/>
            <a:r>
              <a:rPr lang="en-US" noProof="0" dirty="0"/>
              <a:t>Click to edit Master text styles</a:t>
            </a:r>
          </a:p>
        </p:txBody>
      </p:sp>
      <p:sp>
        <p:nvSpPr>
          <p:cNvPr id="11" name="Text Placeholder 7"/>
          <p:cNvSpPr>
            <a:spLocks noGrp="1"/>
          </p:cNvSpPr>
          <p:nvPr>
            <p:ph type="body" sz="quarter" idx="23"/>
          </p:nvPr>
        </p:nvSpPr>
        <p:spPr>
          <a:xfrm>
            <a:off x="502920" y="6056362"/>
            <a:ext cx="9164950" cy="316411"/>
          </a:xfrm>
        </p:spPr>
        <p:txBody>
          <a:bodyPr>
            <a:noAutofit/>
          </a:bodyPr>
          <a:lstStyle>
            <a:lvl1pPr>
              <a:spcAft>
                <a:spcPts val="0"/>
              </a:spcAft>
              <a:defRPr sz="1000"/>
            </a:lvl1pPr>
          </a:lstStyle>
          <a:p>
            <a:pPr lvl="0"/>
            <a:r>
              <a:rPr lang="en-US" noProof="0" dirty="0"/>
              <a:t>Click to edit Master text styles</a:t>
            </a:r>
          </a:p>
        </p:txBody>
      </p:sp>
      <p:sp>
        <p:nvSpPr>
          <p:cNvPr id="13" name="Text Placeholder 8">
            <a:extLst>
              <a:ext uri="{FF2B5EF4-FFF2-40B4-BE49-F238E27FC236}">
                <a16:creationId xmlns:a16="http://schemas.microsoft.com/office/drawing/2014/main" id="{B8D61533-1469-4AF4-8FF7-C7742D00F912}"/>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4" name="Title Placeholder 1">
            <a:extLst>
              <a:ext uri="{FF2B5EF4-FFF2-40B4-BE49-F238E27FC236}">
                <a16:creationId xmlns:a16="http://schemas.microsoft.com/office/drawing/2014/main" id="{0A92555C-0F4F-4CCE-BC5E-1127CF9949F4}"/>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194302783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 Deloitte whit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670834"/>
            <a:ext cx="10541000" cy="1592403"/>
          </a:xfrm>
          <a:prstGeom prst="rect">
            <a:avLst/>
          </a:prstGeom>
        </p:spPr>
        <p:txBody>
          <a:bodyPr anchor="b"/>
          <a:lstStyle>
            <a:lvl1pPr>
              <a:lnSpc>
                <a:spcPct val="95000"/>
              </a:lnSpc>
              <a:defRPr sz="3600" b="1">
                <a:solidFill>
                  <a:schemeClr val="tx1"/>
                </a:solidFill>
                <a:latin typeface="+mj-lt"/>
                <a:ea typeface="Open Sans" panose="020B0606030504020204" pitchFamily="34" charset="0"/>
                <a:cs typeface="Calibri" panose="020F050202020403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6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62238054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ubtitle &amp; 1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2920" y="1676400"/>
            <a:ext cx="4491038" cy="4306389"/>
          </a:xfrm>
          <a:prstGeom prst="rect">
            <a:avLst/>
          </a:prstGeom>
        </p:spPr>
        <p:txBody>
          <a:bodyPr>
            <a:noAutofit/>
          </a:bodyPr>
          <a:lstStyle>
            <a:lvl1pPr>
              <a:spcBef>
                <a:spcPts val="600"/>
              </a:spcBef>
              <a:spcAft>
                <a:spcPts val="600"/>
              </a:spcAft>
              <a:tabLst>
                <a:tab pos="6705432" algn="r"/>
              </a:tabLst>
              <a:defRPr/>
            </a:lvl1pPr>
            <a:lvl2pPr>
              <a:spcBef>
                <a:spcPts val="600"/>
              </a:spcBef>
              <a:spcAft>
                <a:spcPts val="600"/>
              </a:spcAft>
              <a:tabLst>
                <a:tab pos="6705432" algn="r"/>
              </a:tabLst>
              <a:defRPr/>
            </a:lvl2pPr>
            <a:lvl3pPr marL="180000" indent="-180000">
              <a:spcBef>
                <a:spcPts val="600"/>
              </a:spcBef>
              <a:spcAft>
                <a:spcPts val="600"/>
              </a:spcAft>
              <a:tabLst>
                <a:tab pos="6705432" algn="r"/>
              </a:tabLst>
              <a:defRPr/>
            </a:lvl3pPr>
            <a:lvl4pPr marL="360000" indent="-180000">
              <a:spcBef>
                <a:spcPts val="600"/>
              </a:spcBef>
              <a:spcAft>
                <a:spcPts val="600"/>
              </a:spcAft>
              <a:tabLst>
                <a:tab pos="6705432" algn="r"/>
              </a:tabLst>
              <a:defRPr/>
            </a:lvl4pPr>
            <a:lvl5pPr marL="540000" indent="-180000">
              <a:spcBef>
                <a:spcPts val="600"/>
              </a:spcBef>
              <a:spcAft>
                <a:spcPts val="600"/>
              </a:spcAft>
              <a:buFont typeface="Arial" panose="020B0604020202020204" pitchFamily="34" charset="0"/>
              <a:buChar char="•"/>
              <a:tabLst>
                <a:tab pos="6705432"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Chart Placeholder 2"/>
          <p:cNvSpPr>
            <a:spLocks noGrp="1"/>
          </p:cNvSpPr>
          <p:nvPr>
            <p:ph type="chart" sz="quarter" idx="21"/>
          </p:nvPr>
        </p:nvSpPr>
        <p:spPr>
          <a:xfrm>
            <a:off x="5154613" y="2156544"/>
            <a:ext cx="4478337" cy="3857776"/>
          </a:xfr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5154613" y="1687293"/>
            <a:ext cx="4478337" cy="420687"/>
          </a:xfrm>
        </p:spPr>
        <p:txBody>
          <a:bodyPr>
            <a:noAutofit/>
          </a:bodyPr>
          <a:lstStyle/>
          <a:p>
            <a:pPr lvl="0"/>
            <a:r>
              <a:rPr lang="en-US" noProof="0" dirty="0"/>
              <a:t>Click to edit Master text styles</a:t>
            </a:r>
          </a:p>
        </p:txBody>
      </p:sp>
      <p:sp>
        <p:nvSpPr>
          <p:cNvPr id="9" name="Text Placeholder 7"/>
          <p:cNvSpPr>
            <a:spLocks noGrp="1"/>
          </p:cNvSpPr>
          <p:nvPr>
            <p:ph type="body" sz="quarter" idx="23"/>
          </p:nvPr>
        </p:nvSpPr>
        <p:spPr>
          <a:xfrm>
            <a:off x="502920" y="6066870"/>
            <a:ext cx="9163051" cy="316411"/>
          </a:xfrm>
        </p:spPr>
        <p:txBody>
          <a:bodyPr>
            <a:noAutofit/>
          </a:bodyPr>
          <a:lstStyle>
            <a:lvl1pPr>
              <a:spcAft>
                <a:spcPts val="0"/>
              </a:spcAft>
              <a:defRPr sz="1000"/>
            </a:lvl1pPr>
          </a:lstStyle>
          <a:p>
            <a:pPr lvl="0"/>
            <a:r>
              <a:rPr lang="en-US" noProof="0" dirty="0"/>
              <a:t>Click to edit Master text styles</a:t>
            </a:r>
          </a:p>
        </p:txBody>
      </p:sp>
      <p:sp>
        <p:nvSpPr>
          <p:cNvPr id="12" name="Text Placeholder 8">
            <a:extLst>
              <a:ext uri="{FF2B5EF4-FFF2-40B4-BE49-F238E27FC236}">
                <a16:creationId xmlns:a16="http://schemas.microsoft.com/office/drawing/2014/main" id="{DB7B9EEC-A4F7-479D-97DE-92F1134243C3}"/>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3" name="Title Placeholder 1">
            <a:extLst>
              <a:ext uri="{FF2B5EF4-FFF2-40B4-BE49-F238E27FC236}">
                <a16:creationId xmlns:a16="http://schemas.microsoft.com/office/drawing/2014/main" id="{69C81A7C-B51A-45FD-A7D3-BB1D7A876DDD}"/>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7348721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divider slide large">
    <p:spTree>
      <p:nvGrpSpPr>
        <p:cNvPr id="1" name=""/>
        <p:cNvGrpSpPr/>
        <p:nvPr/>
      </p:nvGrpSpPr>
      <p:grpSpPr>
        <a:xfrm>
          <a:off x="0" y="0"/>
          <a:ext cx="0" cy="0"/>
          <a:chOff x="0" y="0"/>
          <a:chExt cx="0" cy="0"/>
        </a:xfrm>
      </p:grpSpPr>
      <p:sp>
        <p:nvSpPr>
          <p:cNvPr id="6" name="Picture Placeholder 8"/>
          <p:cNvSpPr>
            <a:spLocks noGrp="1"/>
          </p:cNvSpPr>
          <p:nvPr>
            <p:ph type="pic" sz="quarter" idx="11"/>
          </p:nvPr>
        </p:nvSpPr>
        <p:spPr>
          <a:xfrm>
            <a:off x="0" y="0"/>
            <a:ext cx="10104438" cy="6858000"/>
          </a:xfrm>
          <a:prstGeom prst="rect">
            <a:avLst/>
          </a:prstGeom>
        </p:spPr>
        <p:txBody>
          <a:bodyPr/>
          <a:lstStyle/>
          <a:p>
            <a:r>
              <a:rPr lang="en-US" noProof="0" dirty="0"/>
              <a:t>Click icon to add picture</a:t>
            </a:r>
          </a:p>
        </p:txBody>
      </p:sp>
      <p:sp>
        <p:nvSpPr>
          <p:cNvPr id="5" name="Subtitle 2"/>
          <p:cNvSpPr>
            <a:spLocks noGrp="1"/>
          </p:cNvSpPr>
          <p:nvPr>
            <p:ph type="subTitle" idx="1" hasCustomPrompt="1"/>
          </p:nvPr>
        </p:nvSpPr>
        <p:spPr bwMode="gray">
          <a:xfrm>
            <a:off x="502920" y="320040"/>
            <a:ext cx="5260311" cy="1532757"/>
          </a:xfrm>
          <a:prstGeom prst="rect">
            <a:avLst/>
          </a:prstGeom>
        </p:spPr>
        <p:txBody>
          <a:bodyPr lIns="0" tIns="0" rIns="0" bIns="0" anchor="t" anchorCtr="0">
            <a:noAutofit/>
          </a:bodyPr>
          <a:lstStyle>
            <a:lvl1pPr marL="0" indent="0" algn="l">
              <a:lnSpc>
                <a:spcPct val="100000"/>
              </a:lnSpc>
              <a:spcAft>
                <a:spcPts val="0"/>
              </a:spcAft>
              <a:buNone/>
              <a:defRPr sz="2400" b="1">
                <a:solidFill>
                  <a:schemeClr val="bg1"/>
                </a:solidFill>
              </a:defRPr>
            </a:lvl1pPr>
            <a:lvl2pPr marL="0" indent="0" algn="l">
              <a:buNone/>
              <a:defRPr sz="2000" b="0">
                <a:solidFill>
                  <a:schemeClr val="bg1"/>
                </a:solidFill>
              </a:defRPr>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Tree>
    <p:extLst>
      <p:ext uri="{BB962C8B-B14F-4D97-AF65-F5344CB8AC3E}">
        <p14:creationId xmlns:p14="http://schemas.microsoft.com/office/powerpoint/2010/main" val="193884846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ey statement green">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501649" y="1673225"/>
            <a:ext cx="9163050" cy="4708525"/>
          </a:xfrm>
          <a:prstGeom prst="rect">
            <a:avLst/>
          </a:prstGeom>
        </p:spPr>
        <p:txBody>
          <a:bodyPr>
            <a:noAutofit/>
          </a:bodyPr>
          <a:lstStyle>
            <a:lvl1pPr>
              <a:spcBef>
                <a:spcPts val="4800"/>
              </a:spcBef>
              <a:defRPr sz="36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dirty="0"/>
              <a:t>Click to edit Master text styles</a:t>
            </a:r>
          </a:p>
        </p:txBody>
      </p:sp>
      <p:sp>
        <p:nvSpPr>
          <p:cNvPr id="3" name="TextBox 2">
            <a:extLst>
              <a:ext uri="{FF2B5EF4-FFF2-40B4-BE49-F238E27FC236}">
                <a16:creationId xmlns:a16="http://schemas.microsoft.com/office/drawing/2014/main" id="{CA27902D-9908-4D67-926C-6894CE274F0D}"/>
              </a:ext>
            </a:extLst>
          </p:cNvPr>
          <p:cNvSpPr txBox="1"/>
          <p:nvPr userDrawn="1"/>
        </p:nvSpPr>
        <p:spPr>
          <a:xfrm>
            <a:off x="501649" y="6477000"/>
            <a:ext cx="5355168" cy="2769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Member firms and DTTL: Insert appropriate copyright</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4" name="TextBox 3">
            <a:extLst>
              <a:ext uri="{FF2B5EF4-FFF2-40B4-BE49-F238E27FC236}">
                <a16:creationId xmlns:a16="http://schemas.microsoft.com/office/drawing/2014/main" id="{0DEA2D95-453E-4C1E-8B81-C64279A0A990}"/>
              </a:ext>
            </a:extLst>
          </p:cNvPr>
          <p:cNvSpPr txBox="1"/>
          <p:nvPr userDrawn="1"/>
        </p:nvSpPr>
        <p:spPr>
          <a:xfrm>
            <a:off x="11382377" y="6477001"/>
            <a:ext cx="307975" cy="123111"/>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800" noProof="0" dirty="0">
              <a:solidFill>
                <a:schemeClr val="bg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24F60B5-98B3-40D6-9AA2-0E7920BAD5FB}"/>
              </a:ext>
            </a:extLst>
          </p:cNvPr>
          <p:cNvSpPr txBox="1"/>
          <p:nvPr userDrawn="1"/>
        </p:nvSpPr>
        <p:spPr>
          <a:xfrm>
            <a:off x="6836213" y="6485875"/>
            <a:ext cx="4451418" cy="24622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dirty="0">
                <a:solidFill>
                  <a:schemeClr val="bg1"/>
                </a:solidFill>
                <a:latin typeface="Calibri" panose="020F0502020204030204" pitchFamily="34" charset="0"/>
                <a:cs typeface="Calibri" panose="020F0502020204030204" pitchFamily="34" charset="0"/>
              </a:rPr>
              <a:t>Presentation title</a:t>
            </a:r>
            <a:br>
              <a:rPr lang="en-US" sz="800" noProof="0" dirty="0">
                <a:solidFill>
                  <a:schemeClr val="bg1"/>
                </a:solidFill>
                <a:latin typeface="Calibri" panose="020F0502020204030204" pitchFamily="34" charset="0"/>
                <a:cs typeface="Calibri" panose="020F0502020204030204" pitchFamily="34" charset="0"/>
              </a:rPr>
            </a:br>
            <a:r>
              <a:rPr lang="en-US" sz="8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Tree>
    <p:extLst>
      <p:ext uri="{BB962C8B-B14F-4D97-AF65-F5344CB8AC3E}">
        <p14:creationId xmlns:p14="http://schemas.microsoft.com/office/powerpoint/2010/main" val="181154852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Infogr/Map Gray 11">
    <p:spTree>
      <p:nvGrpSpPr>
        <p:cNvPr id="1" name=""/>
        <p:cNvGrpSpPr/>
        <p:nvPr/>
      </p:nvGrpSpPr>
      <p:grpSpPr>
        <a:xfrm>
          <a:off x="0" y="0"/>
          <a:ext cx="0" cy="0"/>
          <a:chOff x="0" y="0"/>
          <a:chExt cx="0" cy="0"/>
        </a:xfrm>
      </p:grpSpPr>
      <p:sp>
        <p:nvSpPr>
          <p:cNvPr id="3" name="Picture Placeholder 9"/>
          <p:cNvSpPr>
            <a:spLocks noGrp="1"/>
          </p:cNvSpPr>
          <p:nvPr>
            <p:ph type="pic" sz="quarter" idx="15"/>
          </p:nvPr>
        </p:nvSpPr>
        <p:spPr>
          <a:xfrm>
            <a:off x="3584575" y="1700212"/>
            <a:ext cx="6048376" cy="4681537"/>
          </a:xfrm>
          <a:prstGeom prst="rect">
            <a:avLst/>
          </a:prstGeom>
        </p:spPr>
        <p:txBody>
          <a:bodyPr/>
          <a:lstStyle>
            <a:lvl1pPr>
              <a:defRPr sz="1300">
                <a:solidFill>
                  <a:schemeClr val="bg1"/>
                </a:solidFill>
                <a:latin typeface="Calibri Light" panose="020F0302020204030204" pitchFamily="34" charset="0"/>
                <a:cs typeface="Calibri Light" panose="020F0302020204030204" pitchFamily="34" charset="0"/>
              </a:defRPr>
            </a:lvl1pPr>
          </a:lstStyle>
          <a:p>
            <a:r>
              <a:rPr lang="en-US" noProof="0" dirty="0"/>
              <a:t>Click icon to add picture</a:t>
            </a:r>
          </a:p>
        </p:txBody>
      </p:sp>
      <p:sp>
        <p:nvSpPr>
          <p:cNvPr id="4" name="Content Placeholder 3"/>
          <p:cNvSpPr>
            <a:spLocks noGrp="1"/>
          </p:cNvSpPr>
          <p:nvPr>
            <p:ph sz="quarter" idx="10"/>
          </p:nvPr>
        </p:nvSpPr>
        <p:spPr>
          <a:xfrm>
            <a:off x="502920" y="1676400"/>
            <a:ext cx="2935600" cy="4694167"/>
          </a:xfrm>
          <a:prstGeom prst="rect">
            <a:avLst/>
          </a:prstGeom>
        </p:spPr>
        <p:txBody>
          <a:bodyPr/>
          <a:lstStyle>
            <a:lvl1pPr>
              <a:spcBef>
                <a:spcPts val="600"/>
              </a:spcBef>
              <a:spcAft>
                <a:spcPts val="600"/>
              </a:spcAft>
              <a:tabLst>
                <a:tab pos="6705432" algn="r"/>
              </a:tabLst>
              <a:defRPr sz="1300">
                <a:solidFill>
                  <a:schemeClr val="bg1"/>
                </a:solidFill>
                <a:latin typeface="Calibri Light" panose="020F0302020204030204" pitchFamily="34" charset="0"/>
                <a:cs typeface="Calibri Light" panose="020F0302020204030204" pitchFamily="34" charset="0"/>
              </a:defRPr>
            </a:lvl1pPr>
            <a:lvl2pPr>
              <a:spcBef>
                <a:spcPts val="600"/>
              </a:spcBef>
              <a:spcAft>
                <a:spcPts val="600"/>
              </a:spcAft>
              <a:tabLst>
                <a:tab pos="6705432" algn="r"/>
              </a:tabLst>
              <a:defRPr sz="1300">
                <a:solidFill>
                  <a:schemeClr val="bg1"/>
                </a:solidFill>
                <a:latin typeface="Calibri" panose="020F0502020204030204" pitchFamily="34" charset="0"/>
                <a:cs typeface="Calibri" panose="020F0502020204030204" pitchFamily="34" charset="0"/>
              </a:defRPr>
            </a:lvl2pPr>
            <a:lvl3pPr marL="180000" indent="-180000">
              <a:spcBef>
                <a:spcPts val="600"/>
              </a:spcBef>
              <a:spcAft>
                <a:spcPts val="600"/>
              </a:spcAft>
              <a:tabLst>
                <a:tab pos="6705432" algn="r"/>
              </a:tabLst>
              <a:defRPr sz="1300">
                <a:solidFill>
                  <a:schemeClr val="bg1"/>
                </a:solidFill>
                <a:latin typeface="Calibri Light" panose="020F0302020204030204" pitchFamily="34" charset="0"/>
                <a:cs typeface="Calibri Light" panose="020F0302020204030204" pitchFamily="34" charset="0"/>
              </a:defRPr>
            </a:lvl3pPr>
            <a:lvl4pPr marL="360000" indent="-180000">
              <a:spcBef>
                <a:spcPts val="600"/>
              </a:spcBef>
              <a:spcAft>
                <a:spcPts val="600"/>
              </a:spcAft>
              <a:tabLst>
                <a:tab pos="6705432" algn="r"/>
              </a:tabLst>
              <a:defRPr sz="1300">
                <a:solidFill>
                  <a:schemeClr val="bg1"/>
                </a:solidFill>
                <a:latin typeface="Calibri Light" panose="020F0302020204030204" pitchFamily="34" charset="0"/>
                <a:cs typeface="Calibri Light" panose="020F0302020204030204" pitchFamily="34" charset="0"/>
              </a:defRPr>
            </a:lvl4pPr>
            <a:lvl5pPr marL="540000" indent="-180000">
              <a:spcBef>
                <a:spcPts val="600"/>
              </a:spcBef>
              <a:spcAft>
                <a:spcPts val="600"/>
              </a:spcAft>
              <a:buFont typeface="Arial" panose="020B0604020202020204" pitchFamily="34" charset="0"/>
              <a:buChar char="•"/>
              <a:tabLst>
                <a:tab pos="6705432" algn="r"/>
              </a:tabLst>
              <a:defRPr sz="1300" baseline="0">
                <a:solidFill>
                  <a:schemeClr val="bg1"/>
                </a:solidFill>
                <a:latin typeface="Calibri Light" panose="020F0302020204030204" pitchFamily="34" charset="0"/>
                <a:cs typeface="Calibri Light" panose="020F030202020403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TextBox 7">
            <a:extLst>
              <a:ext uri="{FF2B5EF4-FFF2-40B4-BE49-F238E27FC236}">
                <a16:creationId xmlns:a16="http://schemas.microsoft.com/office/drawing/2014/main" id="{396C1370-89C2-423C-BC1C-BD1EF2442239}"/>
              </a:ext>
            </a:extLst>
          </p:cNvPr>
          <p:cNvSpPr txBox="1"/>
          <p:nvPr userDrawn="1"/>
        </p:nvSpPr>
        <p:spPr>
          <a:xfrm>
            <a:off x="501649" y="6477000"/>
            <a:ext cx="5355168" cy="2769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Member firms and DTTL: Insert appropriate copyright</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9" name="TextBox 8">
            <a:extLst>
              <a:ext uri="{FF2B5EF4-FFF2-40B4-BE49-F238E27FC236}">
                <a16:creationId xmlns:a16="http://schemas.microsoft.com/office/drawing/2014/main" id="{B5D5CE32-9585-44BD-B4DD-965E8A876A23}"/>
              </a:ext>
            </a:extLst>
          </p:cNvPr>
          <p:cNvSpPr txBox="1"/>
          <p:nvPr userDrawn="1"/>
        </p:nvSpPr>
        <p:spPr>
          <a:xfrm>
            <a:off x="11382377" y="6477001"/>
            <a:ext cx="307975" cy="123111"/>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800" noProof="0" dirty="0">
              <a:solidFill>
                <a:schemeClr val="bg1"/>
              </a:solidFill>
              <a:latin typeface="Calibri" panose="020F0502020204030204" pitchFamily="34" charset="0"/>
              <a:cs typeface="Calibri" panose="020F0502020204030204" pitchFamily="34" charset="0"/>
            </a:endParaRPr>
          </a:p>
        </p:txBody>
      </p:sp>
      <p:sp>
        <p:nvSpPr>
          <p:cNvPr id="15" name="Text Placeholder 8">
            <a:extLst>
              <a:ext uri="{FF2B5EF4-FFF2-40B4-BE49-F238E27FC236}">
                <a16:creationId xmlns:a16="http://schemas.microsoft.com/office/drawing/2014/main" id="{834896DF-0965-420A-9264-9CFAA628072B}"/>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chemeClr val="bg1"/>
                </a:solidFill>
              </a:defRPr>
            </a:lvl1pPr>
          </a:lstStyle>
          <a:p>
            <a:pPr lvl="0"/>
            <a:r>
              <a:rPr lang="en-US" dirty="0"/>
              <a:t>Click to add subtitle</a:t>
            </a:r>
          </a:p>
        </p:txBody>
      </p:sp>
      <p:sp>
        <p:nvSpPr>
          <p:cNvPr id="16" name="Title Placeholder 1">
            <a:extLst>
              <a:ext uri="{FF2B5EF4-FFF2-40B4-BE49-F238E27FC236}">
                <a16:creationId xmlns:a16="http://schemas.microsoft.com/office/drawing/2014/main" id="{99FCAF2C-1546-487D-8676-9A35CAEF0D90}"/>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solidFill>
                  <a:schemeClr val="bg1"/>
                </a:solidFill>
                <a:latin typeface="+mj-lt"/>
              </a:defRPr>
            </a:lvl1pPr>
          </a:lstStyle>
          <a:p>
            <a:r>
              <a:rPr lang="en-US" dirty="0"/>
              <a:t>Click to add title</a:t>
            </a:r>
          </a:p>
        </p:txBody>
      </p:sp>
      <p:sp>
        <p:nvSpPr>
          <p:cNvPr id="10" name="TextBox 9">
            <a:extLst>
              <a:ext uri="{FF2B5EF4-FFF2-40B4-BE49-F238E27FC236}">
                <a16:creationId xmlns:a16="http://schemas.microsoft.com/office/drawing/2014/main" id="{C7FBEA7B-361D-4A0B-8277-605B6B0A8726}"/>
              </a:ext>
            </a:extLst>
          </p:cNvPr>
          <p:cNvSpPr txBox="1"/>
          <p:nvPr userDrawn="1"/>
        </p:nvSpPr>
        <p:spPr>
          <a:xfrm>
            <a:off x="5333930" y="6476999"/>
            <a:ext cx="4451418"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a:t>
            </a:r>
            <a:r>
              <a:rPr lang="en-US" sz="900" noProof="0" dirty="0" err="1">
                <a:solidFill>
                  <a:schemeClr val="bg1"/>
                </a:solidFill>
                <a:latin typeface="Calibri" panose="020F0502020204030204" pitchFamily="34" charset="0"/>
                <a:cs typeface="Calibri" panose="020F0502020204030204" pitchFamily="34" charset="0"/>
              </a:rPr>
              <a:t>Mster</a:t>
            </a:r>
            <a:r>
              <a:rPr lang="en-US" sz="900" noProof="0" dirty="0">
                <a:solidFill>
                  <a:schemeClr val="bg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60608395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End slide ">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95300" y="4209260"/>
            <a:ext cx="8555638" cy="2172489"/>
          </a:xfrm>
        </p:spPr>
        <p:txBody>
          <a:bodyPr anchor="b" anchorCtr="0">
            <a:noAutofit/>
          </a:bodyPr>
          <a:lstStyle>
            <a:lvl1pPr>
              <a:lnSpc>
                <a:spcPct val="100000"/>
              </a:lnSpc>
              <a:spcAft>
                <a:spcPts val="600"/>
              </a:spcAft>
              <a:defRPr sz="800">
                <a:solidFill>
                  <a:schemeClr val="tx1"/>
                </a:solidFill>
              </a:defRPr>
            </a:lvl1pPr>
          </a:lstStyle>
          <a:p>
            <a:pPr lvl="0"/>
            <a:r>
              <a:rPr lang="en-US" dirty="0"/>
              <a:t>Click to edit Master text styles</a:t>
            </a:r>
          </a:p>
        </p:txBody>
      </p:sp>
      <p:sp>
        <p:nvSpPr>
          <p:cNvPr id="3" name="Picture Placeholder 2"/>
          <p:cNvSpPr>
            <a:spLocks noGrp="1"/>
          </p:cNvSpPr>
          <p:nvPr>
            <p:ph type="pic" sz="quarter" idx="14" hasCustomPrompt="1"/>
          </p:nvPr>
        </p:nvSpPr>
        <p:spPr>
          <a:xfrm>
            <a:off x="9370847" y="4211955"/>
            <a:ext cx="2319503" cy="1725448"/>
          </a:xfrm>
        </p:spPr>
        <p:txBody>
          <a:bodyPr anchor="ctr" anchorCtr="0"/>
          <a:lstStyle>
            <a:lvl1pPr algn="ctr">
              <a:defRPr sz="900">
                <a:solidFill>
                  <a:schemeClr val="bg1"/>
                </a:solidFill>
              </a:defRPr>
            </a:lvl1pPr>
          </a:lstStyle>
          <a:p>
            <a:r>
              <a:rPr lang="en-GB" sz="900" dirty="0"/>
              <a:t>Insert sponsorship mark here</a:t>
            </a:r>
            <a:endParaRPr lang="en-GB" dirty="0"/>
          </a:p>
        </p:txBody>
      </p:sp>
      <p:sp>
        <p:nvSpPr>
          <p:cNvPr id="8" name="Text Placeholder 7"/>
          <p:cNvSpPr>
            <a:spLocks noGrp="1"/>
          </p:cNvSpPr>
          <p:nvPr>
            <p:ph type="body" sz="quarter" idx="15"/>
          </p:nvPr>
        </p:nvSpPr>
        <p:spPr>
          <a:xfrm>
            <a:off x="9370850" y="6018028"/>
            <a:ext cx="2319501" cy="363722"/>
          </a:xfrm>
        </p:spPr>
        <p:txBody>
          <a:bodyPr anchor="b" anchorCtr="0">
            <a:noAutofit/>
          </a:bodyPr>
          <a:lstStyle>
            <a:lvl1pPr>
              <a:lnSpc>
                <a:spcPct val="100000"/>
              </a:lnSpc>
              <a:defRPr sz="800">
                <a:solidFill>
                  <a:schemeClr val="tx1"/>
                </a:solidFill>
              </a:defRPr>
            </a:lvl1pPr>
          </a:lstStyle>
          <a:p>
            <a:pPr lvl="0"/>
            <a:r>
              <a:rPr lang="en-US"/>
              <a:t>Click to edit Master text styles</a:t>
            </a:r>
          </a:p>
        </p:txBody>
      </p:sp>
      <p:grpSp>
        <p:nvGrpSpPr>
          <p:cNvPr id="5" name="Group 4">
            <a:extLst>
              <a:ext uri="{FF2B5EF4-FFF2-40B4-BE49-F238E27FC236}">
                <a16:creationId xmlns:a16="http://schemas.microsoft.com/office/drawing/2014/main" id="{8DBE0613-D0C6-405A-ACD6-58EF0477427B}"/>
              </a:ext>
            </a:extLst>
          </p:cNvPr>
          <p:cNvGrpSpPr>
            <a:grpSpLocks noChangeAspect="1"/>
          </p:cNvGrpSpPr>
          <p:nvPr userDrawn="1"/>
        </p:nvGrpSpPr>
        <p:grpSpPr>
          <a:xfrm>
            <a:off x="501652" y="304800"/>
            <a:ext cx="1998000" cy="374400"/>
            <a:chOff x="398463" y="404813"/>
            <a:chExt cx="1627187" cy="307976"/>
          </a:xfrm>
          <a:solidFill>
            <a:schemeClr val="tx1"/>
          </a:solidFill>
        </p:grpSpPr>
        <p:sp>
          <p:nvSpPr>
            <p:cNvPr id="7" name="Oval 5">
              <a:extLst>
                <a:ext uri="{FF2B5EF4-FFF2-40B4-BE49-F238E27FC236}">
                  <a16:creationId xmlns:a16="http://schemas.microsoft.com/office/drawing/2014/main" id="{FD362D39-3352-4BA0-AC51-553983A71CD1}"/>
                </a:ext>
              </a:extLst>
            </p:cNvPr>
            <p:cNvSpPr>
              <a:spLocks noChangeArrowheads="1"/>
            </p:cNvSpPr>
            <p:nvPr/>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9" name="Freeform 6">
              <a:extLst>
                <a:ext uri="{FF2B5EF4-FFF2-40B4-BE49-F238E27FC236}">
                  <a16:creationId xmlns:a16="http://schemas.microsoft.com/office/drawing/2014/main" id="{1156DAFF-F101-4061-AA75-F8EEDC00FC74}"/>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tx1"/>
                </a:solidFill>
              </a:endParaRPr>
            </a:p>
          </p:txBody>
        </p:sp>
        <p:sp>
          <p:nvSpPr>
            <p:cNvPr id="10" name="Rectangle 7">
              <a:extLst>
                <a:ext uri="{FF2B5EF4-FFF2-40B4-BE49-F238E27FC236}">
                  <a16:creationId xmlns:a16="http://schemas.microsoft.com/office/drawing/2014/main" id="{5667AB23-84F3-44E4-B904-5D4D3A9B3109}"/>
                </a:ext>
              </a:extLst>
            </p:cNvPr>
            <p:cNvSpPr>
              <a:spLocks noChangeArrowheads="1"/>
            </p:cNvSpPr>
            <p:nvPr/>
          </p:nvSpPr>
          <p:spPr bwMode="auto">
            <a:xfrm>
              <a:off x="906463" y="404813"/>
              <a:ext cx="74612" cy="3032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tx1"/>
                </a:solidFill>
              </a:endParaRPr>
            </a:p>
          </p:txBody>
        </p:sp>
        <p:sp>
          <p:nvSpPr>
            <p:cNvPr id="11" name="Freeform 8">
              <a:extLst>
                <a:ext uri="{FF2B5EF4-FFF2-40B4-BE49-F238E27FC236}">
                  <a16:creationId xmlns:a16="http://schemas.microsoft.com/office/drawing/2014/main" id="{12CE4E7F-CB40-4545-80AF-423201F72F2E}"/>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tx1"/>
                </a:solidFill>
              </a:endParaRPr>
            </a:p>
          </p:txBody>
        </p:sp>
        <p:sp>
          <p:nvSpPr>
            <p:cNvPr id="12" name="Rectangle 9">
              <a:extLst>
                <a:ext uri="{FF2B5EF4-FFF2-40B4-BE49-F238E27FC236}">
                  <a16:creationId xmlns:a16="http://schemas.microsoft.com/office/drawing/2014/main" id="{A7B265B2-4EA1-416A-A272-49E48905C3E6}"/>
                </a:ext>
              </a:extLst>
            </p:cNvPr>
            <p:cNvSpPr>
              <a:spLocks noChangeArrowheads="1"/>
            </p:cNvSpPr>
            <p:nvPr/>
          </p:nvSpPr>
          <p:spPr bwMode="auto">
            <a:xfrm>
              <a:off x="1257300" y="482601"/>
              <a:ext cx="74612" cy="2254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tx1"/>
                </a:solidFill>
              </a:endParaRPr>
            </a:p>
          </p:txBody>
        </p:sp>
        <p:sp>
          <p:nvSpPr>
            <p:cNvPr id="13" name="Rectangle 10">
              <a:extLst>
                <a:ext uri="{FF2B5EF4-FFF2-40B4-BE49-F238E27FC236}">
                  <a16:creationId xmlns:a16="http://schemas.microsoft.com/office/drawing/2014/main" id="{3744CD22-C3A3-4D80-AB50-3E6D3483304C}"/>
                </a:ext>
              </a:extLst>
            </p:cNvPr>
            <p:cNvSpPr>
              <a:spLocks noChangeArrowheads="1"/>
            </p:cNvSpPr>
            <p:nvPr/>
          </p:nvSpPr>
          <p:spPr bwMode="auto">
            <a:xfrm>
              <a:off x="1257300" y="404813"/>
              <a:ext cx="74612" cy="50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4" name="Freeform 11">
              <a:extLst>
                <a:ext uri="{FF2B5EF4-FFF2-40B4-BE49-F238E27FC236}">
                  <a16:creationId xmlns:a16="http://schemas.microsoft.com/office/drawing/2014/main" id="{3046CB4E-F174-491D-9CAB-2A9115985705}"/>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tx1"/>
                </a:solidFill>
              </a:endParaRPr>
            </a:p>
          </p:txBody>
        </p:sp>
        <p:sp>
          <p:nvSpPr>
            <p:cNvPr id="15" name="Freeform 12">
              <a:extLst>
                <a:ext uri="{FF2B5EF4-FFF2-40B4-BE49-F238E27FC236}">
                  <a16:creationId xmlns:a16="http://schemas.microsoft.com/office/drawing/2014/main" id="{8B2D79F2-05A8-4E1C-A4D8-725E52963024}"/>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tx1"/>
                </a:solidFill>
              </a:endParaRPr>
            </a:p>
          </p:txBody>
        </p:sp>
        <p:sp>
          <p:nvSpPr>
            <p:cNvPr id="16" name="Freeform 13">
              <a:extLst>
                <a:ext uri="{FF2B5EF4-FFF2-40B4-BE49-F238E27FC236}">
                  <a16:creationId xmlns:a16="http://schemas.microsoft.com/office/drawing/2014/main" id="{9EA13742-485A-4EC3-BF90-9FD12F905B12}"/>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tx1"/>
                </a:solidFill>
              </a:endParaRPr>
            </a:p>
          </p:txBody>
        </p:sp>
        <p:sp>
          <p:nvSpPr>
            <p:cNvPr id="17" name="Freeform 14">
              <a:extLst>
                <a:ext uri="{FF2B5EF4-FFF2-40B4-BE49-F238E27FC236}">
                  <a16:creationId xmlns:a16="http://schemas.microsoft.com/office/drawing/2014/main" id="{5D44DAC1-76F0-42F6-93C9-61B9C3054D6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tx1"/>
                </a:solidFill>
              </a:endParaRPr>
            </a:p>
          </p:txBody>
        </p:sp>
      </p:grpSp>
    </p:spTree>
    <p:extLst>
      <p:ext uri="{BB962C8B-B14F-4D97-AF65-F5344CB8AC3E}">
        <p14:creationId xmlns:p14="http://schemas.microsoft.com/office/powerpoint/2010/main" val="10225777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End slide Black">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noAutofit/>
          </a:bodyPr>
          <a:lstStyle>
            <a:lvl1pPr>
              <a:lnSpc>
                <a:spcPct val="100000"/>
              </a:lnSpc>
              <a:spcAft>
                <a:spcPts val="600"/>
              </a:spcAft>
              <a:defRPr sz="800">
                <a:solidFill>
                  <a:schemeClr val="bg1"/>
                </a:solidFill>
              </a:defRPr>
            </a:lvl1pPr>
          </a:lstStyle>
          <a:p>
            <a:pPr lvl="0"/>
            <a:r>
              <a:rPr lang="en-US" dirty="0"/>
              <a:t>Click to edit Master text styles</a:t>
            </a:r>
          </a:p>
        </p:txBody>
      </p:sp>
      <p:sp>
        <p:nvSpPr>
          <p:cNvPr id="3" name="Picture Placeholder 2"/>
          <p:cNvSpPr>
            <a:spLocks noGrp="1"/>
          </p:cNvSpPr>
          <p:nvPr>
            <p:ph type="pic" sz="quarter" idx="14" hasCustomPrompt="1"/>
          </p:nvPr>
        </p:nvSpPr>
        <p:spPr>
          <a:xfrm>
            <a:off x="9370847" y="4211955"/>
            <a:ext cx="2319503" cy="1725448"/>
          </a:xfrm>
        </p:spPr>
        <p:txBody>
          <a:bodyPr anchor="ctr" anchorCtr="0"/>
          <a:lstStyle>
            <a:lvl1pPr algn="ctr">
              <a:defRPr sz="900">
                <a:solidFill>
                  <a:schemeClr val="bg1"/>
                </a:solidFill>
              </a:defRPr>
            </a:lvl1pPr>
          </a:lstStyle>
          <a:p>
            <a:r>
              <a:rPr lang="en-GB" sz="900" dirty="0"/>
              <a:t>Insert sponsorship mark here</a:t>
            </a:r>
            <a:endParaRPr lang="en-GB" dirty="0"/>
          </a:p>
        </p:txBody>
      </p:sp>
      <p:sp>
        <p:nvSpPr>
          <p:cNvPr id="8" name="Text Placeholder 7"/>
          <p:cNvSpPr>
            <a:spLocks noGrp="1"/>
          </p:cNvSpPr>
          <p:nvPr>
            <p:ph type="body" sz="quarter" idx="15"/>
          </p:nvPr>
        </p:nvSpPr>
        <p:spPr>
          <a:xfrm>
            <a:off x="9370850" y="6018028"/>
            <a:ext cx="2319501" cy="363722"/>
          </a:xfrm>
        </p:spPr>
        <p:txBody>
          <a:bodyPr anchor="b" anchorCtr="0">
            <a:noAutofit/>
          </a:bodyPr>
          <a:lstStyle>
            <a:lvl1pPr>
              <a:lnSpc>
                <a:spcPct val="100000"/>
              </a:lnSpc>
              <a:defRPr sz="800">
                <a:solidFill>
                  <a:schemeClr val="bg1"/>
                </a:solidFill>
              </a:defRPr>
            </a:lvl1pPr>
          </a:lstStyle>
          <a:p>
            <a:pPr lvl="0"/>
            <a:r>
              <a:rPr lang="en-US"/>
              <a:t>Click to edit Master text styles</a:t>
            </a:r>
          </a:p>
        </p:txBody>
      </p:sp>
      <p:grpSp>
        <p:nvGrpSpPr>
          <p:cNvPr id="20" name="Group 19">
            <a:extLst>
              <a:ext uri="{FF2B5EF4-FFF2-40B4-BE49-F238E27FC236}">
                <a16:creationId xmlns:a16="http://schemas.microsoft.com/office/drawing/2014/main" id="{8DBE0613-D0C6-405A-ACD6-58EF0477427B}"/>
              </a:ext>
            </a:extLst>
          </p:cNvPr>
          <p:cNvGrpSpPr>
            <a:grpSpLocks noChangeAspect="1"/>
          </p:cNvGrpSpPr>
          <p:nvPr/>
        </p:nvGrpSpPr>
        <p:grpSpPr>
          <a:xfrm>
            <a:off x="469900" y="457761"/>
            <a:ext cx="1998000" cy="374400"/>
            <a:chOff x="398463" y="404813"/>
            <a:chExt cx="1627187" cy="307976"/>
          </a:xfrm>
          <a:solidFill>
            <a:schemeClr val="tx1"/>
          </a:solidFill>
        </p:grpSpPr>
        <p:sp>
          <p:nvSpPr>
            <p:cNvPr id="21" name="Oval 5">
              <a:extLst>
                <a:ext uri="{FF2B5EF4-FFF2-40B4-BE49-F238E27FC236}">
                  <a16:creationId xmlns:a16="http://schemas.microsoft.com/office/drawing/2014/main" id="{FD362D39-3352-4BA0-AC51-553983A71CD1}"/>
                </a:ext>
              </a:extLst>
            </p:cNvPr>
            <p:cNvSpPr>
              <a:spLocks noChangeArrowheads="1"/>
            </p:cNvSpPr>
            <p:nvPr/>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Freeform 6">
              <a:extLst>
                <a:ext uri="{FF2B5EF4-FFF2-40B4-BE49-F238E27FC236}">
                  <a16:creationId xmlns:a16="http://schemas.microsoft.com/office/drawing/2014/main" id="{1156DAFF-F101-4061-AA75-F8EEDC00FC74}"/>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7">
              <a:extLst>
                <a:ext uri="{FF2B5EF4-FFF2-40B4-BE49-F238E27FC236}">
                  <a16:creationId xmlns:a16="http://schemas.microsoft.com/office/drawing/2014/main" id="{5667AB23-84F3-44E4-B904-5D4D3A9B3109}"/>
                </a:ext>
              </a:extLst>
            </p:cNvPr>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Freeform 8">
              <a:extLst>
                <a:ext uri="{FF2B5EF4-FFF2-40B4-BE49-F238E27FC236}">
                  <a16:creationId xmlns:a16="http://schemas.microsoft.com/office/drawing/2014/main" id="{12CE4E7F-CB40-4545-80AF-423201F72F2E}"/>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9">
              <a:extLst>
                <a:ext uri="{FF2B5EF4-FFF2-40B4-BE49-F238E27FC236}">
                  <a16:creationId xmlns:a16="http://schemas.microsoft.com/office/drawing/2014/main" id="{A7B265B2-4EA1-416A-A272-49E48905C3E6}"/>
                </a:ext>
              </a:extLst>
            </p:cNvPr>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Rectangle 10">
              <a:extLst>
                <a:ext uri="{FF2B5EF4-FFF2-40B4-BE49-F238E27FC236}">
                  <a16:creationId xmlns:a16="http://schemas.microsoft.com/office/drawing/2014/main" id="{3744CD22-C3A3-4D80-AB50-3E6D3483304C}"/>
                </a:ext>
              </a:extLst>
            </p:cNvPr>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1">
              <a:extLst>
                <a:ext uri="{FF2B5EF4-FFF2-40B4-BE49-F238E27FC236}">
                  <a16:creationId xmlns:a16="http://schemas.microsoft.com/office/drawing/2014/main" id="{3046CB4E-F174-491D-9CAB-2A9115985705}"/>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2">
              <a:extLst>
                <a:ext uri="{FF2B5EF4-FFF2-40B4-BE49-F238E27FC236}">
                  <a16:creationId xmlns:a16="http://schemas.microsoft.com/office/drawing/2014/main" id="{8B2D79F2-05A8-4E1C-A4D8-725E52963024}"/>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3">
              <a:extLst>
                <a:ext uri="{FF2B5EF4-FFF2-40B4-BE49-F238E27FC236}">
                  <a16:creationId xmlns:a16="http://schemas.microsoft.com/office/drawing/2014/main" id="{9EA13742-485A-4EC3-BF90-9FD12F905B12}"/>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4">
              <a:extLst>
                <a:ext uri="{FF2B5EF4-FFF2-40B4-BE49-F238E27FC236}">
                  <a16:creationId xmlns:a16="http://schemas.microsoft.com/office/drawing/2014/main" id="{5D44DAC1-76F0-42F6-93C9-61B9C3054D6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3213752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972866"/>
      </p:ext>
    </p:extLst>
  </p:cSld>
  <p:clrMapOvr>
    <a:masterClrMapping/>
  </p:clrMapOvr>
  <p:transition spd="slow" advClick="0">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2724B48-0AC6-419A-AF85-B69D499BE1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498482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8B89604-FE0A-4F2D-A122-09AD2CF04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945036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E38717E-B39A-41E7-838E-C190D0766F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4075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 Deloitte green accent 4">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7" name="CaseCode">
            <a:extLst>
              <a:ext uri="{FF2B5EF4-FFF2-40B4-BE49-F238E27FC236}">
                <a16:creationId xmlns:a16="http://schemas.microsoft.com/office/drawing/2014/main" id="{452A60FA-C95E-401E-9AF3-D27C8C88BCCB}"/>
              </a:ext>
            </a:extLst>
          </p:cNvPr>
          <p:cNvSpPr txBox="1"/>
          <p:nvPr/>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8" name="Copyright">
            <a:extLst>
              <a:ext uri="{FF2B5EF4-FFF2-40B4-BE49-F238E27FC236}">
                <a16:creationId xmlns:a16="http://schemas.microsoft.com/office/drawing/2014/main" id="{CA24B28E-5B13-4779-8D72-C52A20B99FE7}"/>
              </a:ext>
            </a:extLst>
          </p:cNvPr>
          <p:cNvSpPr txBox="1"/>
          <p:nvPr/>
        </p:nvSpPr>
        <p:spPr>
          <a:xfrm>
            <a:off x="501649" y="6477001"/>
            <a:ext cx="5355168" cy="2769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Member firms and DTTL: Insert appropriate copyright</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9" name="TextBox 8">
            <a:extLst>
              <a:ext uri="{FF2B5EF4-FFF2-40B4-BE49-F238E27FC236}">
                <a16:creationId xmlns:a16="http://schemas.microsoft.com/office/drawing/2014/main" id="{6C32543E-E807-47A4-A234-D5C7012187B4}"/>
              </a:ext>
            </a:extLst>
          </p:cNvPr>
          <p:cNvSpPr txBox="1"/>
          <p:nvPr/>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230384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 Deloitte black">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7" name="CaseCode">
            <a:extLst>
              <a:ext uri="{FF2B5EF4-FFF2-40B4-BE49-F238E27FC236}">
                <a16:creationId xmlns:a16="http://schemas.microsoft.com/office/drawing/2014/main" id="{E8E60749-A3E0-4E09-BF50-6D6B361BEF91}"/>
              </a:ext>
            </a:extLst>
          </p:cNvPr>
          <p:cNvSpPr txBox="1"/>
          <p:nvPr/>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8" name="Copyright">
            <a:extLst>
              <a:ext uri="{FF2B5EF4-FFF2-40B4-BE49-F238E27FC236}">
                <a16:creationId xmlns:a16="http://schemas.microsoft.com/office/drawing/2014/main" id="{2AD12011-8F73-49BB-8C12-BDC820477529}"/>
              </a:ext>
            </a:extLst>
          </p:cNvPr>
          <p:cNvSpPr txBox="1"/>
          <p:nvPr/>
        </p:nvSpPr>
        <p:spPr>
          <a:xfrm>
            <a:off x="501649" y="6477001"/>
            <a:ext cx="5355168" cy="2769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Member firms and DTTL: Insert appropriate copyright</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9" name="TextBox 8">
            <a:extLst>
              <a:ext uri="{FF2B5EF4-FFF2-40B4-BE49-F238E27FC236}">
                <a16:creationId xmlns:a16="http://schemas.microsoft.com/office/drawing/2014/main" id="{8194F347-CBED-4284-9EC5-49E7D0DE163A}"/>
              </a:ext>
            </a:extLst>
          </p:cNvPr>
          <p:cNvSpPr txBox="1"/>
          <p:nvPr/>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269861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Key statement whi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76400"/>
            <a:ext cx="9277349" cy="4705350"/>
          </a:xfrm>
          <a:prstGeom prst="rect">
            <a:avLst/>
          </a:prstGeom>
        </p:spPr>
        <p:txBody>
          <a:bodyPr>
            <a:noAutofit/>
          </a:bodyPr>
          <a:lstStyle>
            <a:lvl1pPr marL="0" indent="0" algn="l">
              <a:spcBef>
                <a:spcPts val="3600"/>
              </a:spcBef>
              <a:buFontTx/>
              <a:buNone/>
              <a:defRPr sz="36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dirty="0"/>
              <a:t>Click to edit Master text styles</a:t>
            </a:r>
          </a:p>
        </p:txBody>
      </p:sp>
    </p:spTree>
    <p:extLst>
      <p:ext uri="{BB962C8B-B14F-4D97-AF65-F5344CB8AC3E}">
        <p14:creationId xmlns:p14="http://schemas.microsoft.com/office/powerpoint/2010/main" val="171904930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chemeClr val="tx2"/>
                </a:solidFill>
              </a:defRPr>
            </a:lvl1pPr>
          </a:lstStyle>
          <a:p>
            <a:pPr lvl="0"/>
            <a:r>
              <a:rPr lang="en-US" dirty="0"/>
              <a:t>Click to add subtitle</a:t>
            </a:r>
          </a:p>
        </p:txBody>
      </p:sp>
      <p:sp>
        <p:nvSpPr>
          <p:cNvPr id="17" name="Chart Placeholder 3"/>
          <p:cNvSpPr>
            <a:spLocks noGrp="1"/>
          </p:cNvSpPr>
          <p:nvPr>
            <p:ph type="chart" sz="quarter" idx="15"/>
          </p:nvPr>
        </p:nvSpPr>
        <p:spPr>
          <a:xfrm>
            <a:off x="501652" y="2052000"/>
            <a:ext cx="11188699" cy="4069013"/>
          </a:xfrm>
          <a:prstGeom prst="rect">
            <a:avLst/>
          </a:prstGeom>
        </p:spPr>
        <p:txBody>
          <a:bodyPr>
            <a:noAutofit/>
          </a:bodyPr>
          <a:lstStyle/>
          <a:p>
            <a:r>
              <a:rPr lang="en-US" dirty="0"/>
              <a:t>Click icon to add chart</a:t>
            </a:r>
            <a:endParaRPr lang="en-GB" dirty="0"/>
          </a:p>
        </p:txBody>
      </p:sp>
      <p:sp>
        <p:nvSpPr>
          <p:cNvPr id="18" name="Text Placeholder 8"/>
          <p:cNvSpPr>
            <a:spLocks noGrp="1"/>
          </p:cNvSpPr>
          <p:nvPr>
            <p:ph type="body" sz="quarter" idx="18"/>
          </p:nvPr>
        </p:nvSpPr>
        <p:spPr>
          <a:xfrm>
            <a:off x="501652" y="1674087"/>
            <a:ext cx="11188699" cy="357187"/>
          </a:xfrm>
        </p:spPr>
        <p:txBody>
          <a:bodyPr>
            <a:noAutofit/>
          </a:bodyPr>
          <a:lstStyle/>
          <a:p>
            <a:pPr lvl="0"/>
            <a:r>
              <a:rPr lang="en-US" noProof="0"/>
              <a:t>Click to edit Master text styles</a:t>
            </a:r>
          </a:p>
        </p:txBody>
      </p:sp>
      <p:sp>
        <p:nvSpPr>
          <p:cNvPr id="19" name="Text Placeholder 7"/>
          <p:cNvSpPr>
            <a:spLocks noGrp="1"/>
          </p:cNvSpPr>
          <p:nvPr>
            <p:ph type="body" sz="quarter" idx="23"/>
          </p:nvPr>
        </p:nvSpPr>
        <p:spPr>
          <a:xfrm>
            <a:off x="501650" y="6121013"/>
            <a:ext cx="11188700" cy="260737"/>
          </a:xfrm>
        </p:spPr>
        <p:txBody>
          <a:bodyPr>
            <a:noAutofit/>
          </a:bodyPr>
          <a:lstStyle>
            <a:lvl1pPr>
              <a:spcAft>
                <a:spcPts val="0"/>
              </a:spcAft>
              <a:defRPr sz="1000"/>
            </a:lvl1pPr>
          </a:lstStyle>
          <a:p>
            <a:pPr lvl="0"/>
            <a:r>
              <a:rPr lang="en-US" dirty="0"/>
              <a:t>Click to edit Master text styles</a:t>
            </a:r>
          </a:p>
        </p:txBody>
      </p:sp>
      <p:sp>
        <p:nvSpPr>
          <p:cNvPr id="2" name="Title 1">
            <a:extLst>
              <a:ext uri="{FF2B5EF4-FFF2-40B4-BE49-F238E27FC236}">
                <a16:creationId xmlns:a16="http://schemas.microsoft.com/office/drawing/2014/main" id="{920689AC-DD86-DE63-EE75-CF2F19A3922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5404631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501651" y="1676400"/>
            <a:ext cx="11165416" cy="4705352"/>
          </a:xfrm>
          <a:prstGeom prst="rect">
            <a:avLst/>
          </a:prstGeom>
        </p:spPr>
        <p:txBody>
          <a:bodyPr vert="horz" lIns="0" tIns="0" rIns="0" bIns="0" rtlCol="0">
            <a:noAutofit/>
          </a:bodyPr>
          <a:lstStyle>
            <a:lvl1pPr marL="0" indent="0" algn="l">
              <a:buFontTx/>
              <a:buNone/>
              <a:defRPr>
                <a:latin typeface="+mn-lt"/>
              </a:defRPr>
            </a:lvl1pPr>
            <a:lvl2pPr marL="139700" indent="-139700" algn="l">
              <a:buClrTx/>
              <a:buSzPct val="100000"/>
              <a:buFont typeface="Arial" panose="020B0604020202020204" pitchFamily="34" charset="0"/>
              <a:buChar char="•"/>
              <a:defRPr>
                <a:latin typeface="+mj-lt"/>
              </a:defRPr>
            </a:lvl2pPr>
            <a:lvl3pPr marL="304800" indent="-139700" algn="l">
              <a:buClrTx/>
              <a:buSzPct val="100000"/>
              <a:buFont typeface="Arial" panose="020B0604020202020204" pitchFamily="34" charset="0"/>
              <a:buChar char="−"/>
              <a:defRPr>
                <a:latin typeface="+mn-lt"/>
              </a:defRPr>
            </a:lvl3pPr>
            <a:lvl4pPr marL="469900" indent="-139700" algn="l">
              <a:buClrTx/>
              <a:buSzPct val="100000"/>
              <a:buFont typeface="Arial" panose="020B0604020202020204" pitchFamily="34" charset="0"/>
              <a:buChar char="◦"/>
              <a:defRPr>
                <a:latin typeface="+mn-lt"/>
              </a:defRPr>
            </a:lvl4pPr>
            <a:lvl5pPr marL="635000" indent="-139700" algn="l">
              <a:buClrTx/>
              <a:buSzPct val="100000"/>
              <a:buFont typeface="Arial" panose="020B0604020202020204" pitchFamily="34" charset="0"/>
              <a:buChar cha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4" name="Title Placeholder 1">
            <a:extLst>
              <a:ext uri="{FF2B5EF4-FFF2-40B4-BE49-F238E27FC236}">
                <a16:creationId xmlns:a16="http://schemas.microsoft.com/office/drawing/2014/main" id="{A1AF4B88-9BDB-4994-AE11-3A74CC55FE51}"/>
              </a:ext>
            </a:extLst>
          </p:cNvPr>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88246722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55" Type="http://schemas.openxmlformats.org/officeDocument/2006/relationships/image" Target="../media/image2.jp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ags" Target="../tags/tag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 Target="../slides/slide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ABAB"/>
            </a:gs>
            <a:gs pos="35000">
              <a:srgbClr val="009A44"/>
            </a:gs>
          </a:gsLst>
          <a:lin ang="54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51"/>
            </p:custDataLst>
            <p:extLst>
              <p:ext uri="{D42A27DB-BD31-4B8C-83A1-F6EECF244321}">
                <p14:modId xmlns:p14="http://schemas.microsoft.com/office/powerpoint/2010/main" val="2378048897"/>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52" imgW="270" imgH="270" progId="TCLayout.ActiveDocument.1">
                  <p:embed/>
                </p:oleObj>
              </mc:Choice>
              <mc:Fallback>
                <p:oleObj name="think-cell Slide" r:id="rId52" imgW="270" imgH="270" progId="TCLayout.ActiveDocument.1">
                  <p:embed/>
                  <p:pic>
                    <p:nvPicPr>
                      <p:cNvPr id="4" name="Object 3" hidden="1"/>
                      <p:cNvPicPr/>
                      <p:nvPr/>
                    </p:nvPicPr>
                    <p:blipFill>
                      <a:blip r:embed="rId53"/>
                      <a:stretch>
                        <a:fillRect/>
                      </a:stretch>
                    </p:blipFill>
                    <p:spPr>
                      <a:xfrm>
                        <a:off x="2118" y="1589"/>
                        <a:ext cx="2116" cy="1587"/>
                      </a:xfrm>
                      <a:prstGeom prst="rect">
                        <a:avLst/>
                      </a:prstGeom>
                    </p:spPr>
                  </p:pic>
                </p:oleObj>
              </mc:Fallback>
            </mc:AlternateContent>
          </a:graphicData>
        </a:graphic>
      </p:graphicFrame>
      <p:sp>
        <p:nvSpPr>
          <p:cNvPr id="18" name="Copyright"/>
          <p:cNvSpPr txBox="1"/>
          <p:nvPr/>
        </p:nvSpPr>
        <p:spPr>
          <a:xfrm>
            <a:off x="501649" y="6477001"/>
            <a:ext cx="5355168" cy="123111"/>
          </a:xfrm>
          <a:prstGeom prst="rect">
            <a:avLst/>
          </a:prstGeom>
          <a:noFill/>
        </p:spPr>
        <p:txBody>
          <a:bodyPr wrap="square" lIns="0" tIns="0" rIns="0" bIns="0" rtlCol="0">
            <a:spAutoFit/>
          </a:bodyPr>
          <a:lstStyle/>
          <a:p>
            <a:pPr marL="0" indent="0">
              <a:spcBef>
                <a:spcPts val="600"/>
              </a:spcBef>
              <a:buSzPct val="100000"/>
              <a:buFont typeface="Arial"/>
              <a:buNone/>
            </a:pPr>
            <a:r>
              <a:rPr lang="en-US" sz="800" noProof="0" dirty="0">
                <a:solidFill>
                  <a:schemeClr val="tx1"/>
                </a:solidFill>
                <a:latin typeface="Calibri" panose="020F0502020204030204" pitchFamily="34" charset="0"/>
                <a:cs typeface="Calibri" panose="020F0502020204030204" pitchFamily="34" charset="0"/>
              </a:rPr>
              <a:t>Investment conference │ Free Zone </a:t>
            </a:r>
            <a:r>
              <a:rPr lang="sr-Latn-RS" sz="800" noProof="0" dirty="0">
                <a:solidFill>
                  <a:schemeClr val="tx1"/>
                </a:solidFill>
                <a:latin typeface="Calibri" panose="020F0502020204030204" pitchFamily="34" charset="0"/>
                <a:cs typeface="Calibri" panose="020F0502020204030204" pitchFamily="34" charset="0"/>
              </a:rPr>
              <a:t>Skopje III </a:t>
            </a:r>
            <a:r>
              <a:rPr lang="en-US" sz="800" noProof="0" dirty="0">
                <a:solidFill>
                  <a:schemeClr val="tx1"/>
                </a:solidFill>
                <a:latin typeface="Calibri" panose="020F0502020204030204" pitchFamily="34" charset="0"/>
                <a:cs typeface="Calibri" panose="020F0502020204030204" pitchFamily="34" charset="0"/>
              </a:rPr>
              <a:t>│ 14</a:t>
            </a:r>
            <a:r>
              <a:rPr lang="sr-Latn-RS" sz="800" noProof="0" dirty="0">
                <a:solidFill>
                  <a:schemeClr val="tx1"/>
                </a:solidFill>
                <a:latin typeface="Calibri" panose="020F0502020204030204" pitchFamily="34" charset="0"/>
                <a:cs typeface="Calibri" panose="020F0502020204030204" pitchFamily="34" charset="0"/>
              </a:rPr>
              <a:t> June 2022</a:t>
            </a:r>
            <a:endParaRPr lang="en-US" sz="800" noProof="0" dirty="0">
              <a:solidFill>
                <a:schemeClr val="tx1"/>
              </a:solidFill>
              <a:latin typeface="Calibri" panose="020F0502020204030204" pitchFamily="34" charset="0"/>
              <a:cs typeface="Calibri" panose="020F0502020204030204" pitchFamily="34" charset="0"/>
            </a:endParaRPr>
          </a:p>
        </p:txBody>
      </p:sp>
      <p:sp>
        <p:nvSpPr>
          <p:cNvPr id="19" name="Text Placeholder 18"/>
          <p:cNvSpPr>
            <a:spLocks noGrp="1"/>
          </p:cNvSpPr>
          <p:nvPr>
            <p:ph type="body" idx="1"/>
          </p:nvPr>
        </p:nvSpPr>
        <p:spPr>
          <a:xfrm>
            <a:off x="501650" y="1685167"/>
            <a:ext cx="11188700" cy="4696583"/>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Rectangle 8">
            <a:hlinkClick r:id="" action="ppaction://noaction"/>
            <a:extLst>
              <a:ext uri="{FF2B5EF4-FFF2-40B4-BE49-F238E27FC236}">
                <a16:creationId xmlns:a16="http://schemas.microsoft.com/office/drawing/2014/main" id="{C2320166-2AED-4CD3-A893-D94919B09F44}"/>
              </a:ext>
            </a:extLst>
          </p:cNvPr>
          <p:cNvSpPr/>
          <p:nvPr userDrawn="1"/>
        </p:nvSpPr>
        <p:spPr bwMode="gray">
          <a:xfrm>
            <a:off x="11287631" y="1017588"/>
            <a:ext cx="712282" cy="476355"/>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0" name="Rectangle 9">
            <a:hlinkClick r:id="rId54" action="ppaction://hlinksldjump"/>
            <a:extLst>
              <a:ext uri="{FF2B5EF4-FFF2-40B4-BE49-F238E27FC236}">
                <a16:creationId xmlns:a16="http://schemas.microsoft.com/office/drawing/2014/main" id="{E5C10B32-E2D1-4E1E-AF8B-C1CB0642773B}"/>
              </a:ext>
            </a:extLst>
          </p:cNvPr>
          <p:cNvSpPr/>
          <p:nvPr userDrawn="1"/>
        </p:nvSpPr>
        <p:spPr bwMode="gray">
          <a:xfrm>
            <a:off x="11287631" y="1618249"/>
            <a:ext cx="712282" cy="476355"/>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1" name="Rectangle 10">
            <a:hlinkClick r:id="" action="ppaction://noaction"/>
            <a:extLst>
              <a:ext uri="{FF2B5EF4-FFF2-40B4-BE49-F238E27FC236}">
                <a16:creationId xmlns:a16="http://schemas.microsoft.com/office/drawing/2014/main" id="{77270737-F2AF-4A5D-B2EE-60D8BD21B026}"/>
              </a:ext>
            </a:extLst>
          </p:cNvPr>
          <p:cNvSpPr/>
          <p:nvPr userDrawn="1"/>
        </p:nvSpPr>
        <p:spPr bwMode="gray">
          <a:xfrm>
            <a:off x="11287631" y="2198729"/>
            <a:ext cx="712282" cy="476355"/>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2" name="Rectangle 11">
            <a:hlinkClick r:id="" action="ppaction://noaction"/>
            <a:extLst>
              <a:ext uri="{FF2B5EF4-FFF2-40B4-BE49-F238E27FC236}">
                <a16:creationId xmlns:a16="http://schemas.microsoft.com/office/drawing/2014/main" id="{B2DA55B8-7FB5-415F-98A3-9E2DD1DAAA41}"/>
              </a:ext>
            </a:extLst>
          </p:cNvPr>
          <p:cNvSpPr/>
          <p:nvPr userDrawn="1"/>
        </p:nvSpPr>
        <p:spPr bwMode="gray">
          <a:xfrm>
            <a:off x="11287631" y="2812509"/>
            <a:ext cx="712282" cy="476355"/>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5" name="TextBox 14">
            <a:extLst>
              <a:ext uri="{FF2B5EF4-FFF2-40B4-BE49-F238E27FC236}">
                <a16:creationId xmlns:a16="http://schemas.microsoft.com/office/drawing/2014/main" id="{395F6546-8B6E-49C6-9457-A94531976ED1}"/>
              </a:ext>
            </a:extLst>
          </p:cNvPr>
          <p:cNvSpPr txBox="1"/>
          <p:nvPr userDrawn="1"/>
        </p:nvSpPr>
        <p:spPr>
          <a:xfrm>
            <a:off x="11382377" y="6477001"/>
            <a:ext cx="307975" cy="123111"/>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800" noProof="0" smtClean="0">
                <a:solidFill>
                  <a:schemeClr val="tx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800" noProof="0" dirty="0">
              <a:solidFill>
                <a:schemeClr val="tx1"/>
              </a:solidFill>
              <a:latin typeface="Calibri" panose="020F0502020204030204" pitchFamily="34" charset="0"/>
              <a:cs typeface="Calibri" panose="020F0502020204030204" pitchFamily="34" charset="0"/>
            </a:endParaRPr>
          </a:p>
        </p:txBody>
      </p:sp>
      <p:sp>
        <p:nvSpPr>
          <p:cNvPr id="17" name="Title Placeholder 1">
            <a:extLst>
              <a:ext uri="{FF2B5EF4-FFF2-40B4-BE49-F238E27FC236}">
                <a16:creationId xmlns:a16="http://schemas.microsoft.com/office/drawing/2014/main" id="{7EE45B84-5546-410E-BFA9-0EE3C4CCC877}"/>
              </a:ext>
            </a:extLst>
          </p:cNvPr>
          <p:cNvSpPr>
            <a:spLocks noGrp="1"/>
          </p:cNvSpPr>
          <p:nvPr>
            <p:ph type="title"/>
          </p:nvPr>
        </p:nvSpPr>
        <p:spPr bwMode="gray">
          <a:xfrm>
            <a:off x="501649" y="304800"/>
            <a:ext cx="11281285" cy="340136"/>
          </a:xfrm>
          <a:prstGeom prst="rect">
            <a:avLst/>
          </a:prstGeom>
        </p:spPr>
        <p:txBody>
          <a:bodyPr vert="horz" lIns="0" tIns="0" rIns="0" bIns="0" rtlCol="0" anchor="t" anchorCtr="0">
            <a:noAutofit/>
          </a:bodyPr>
          <a:lstStyle/>
          <a:p>
            <a:r>
              <a:rPr lang="en-US" noProof="0" dirty="0"/>
              <a:t>Click to edit Master title style</a:t>
            </a:r>
          </a:p>
        </p:txBody>
      </p:sp>
      <p:pic>
        <p:nvPicPr>
          <p:cNvPr id="3" name="Picture 2">
            <a:extLst>
              <a:ext uri="{FF2B5EF4-FFF2-40B4-BE49-F238E27FC236}">
                <a16:creationId xmlns:a16="http://schemas.microsoft.com/office/drawing/2014/main" id="{DBDD2030-54CC-AF7F-BB5B-60BA7270D3A9}"/>
              </a:ext>
            </a:extLst>
          </p:cNvPr>
          <p:cNvPicPr>
            <a:picLocks noChangeAspect="1"/>
          </p:cNvPicPr>
          <p:nvPr userDrawn="1"/>
        </p:nvPicPr>
        <p:blipFill>
          <a:blip r:embed="rId55"/>
          <a:stretch>
            <a:fillRect/>
          </a:stretch>
        </p:blipFill>
        <p:spPr>
          <a:xfrm>
            <a:off x="0" y="0"/>
            <a:ext cx="12192000" cy="6858000"/>
          </a:xfrm>
          <a:prstGeom prst="rect">
            <a:avLst/>
          </a:prstGeom>
        </p:spPr>
      </p:pic>
    </p:spTree>
    <p:extLst>
      <p:ext uri="{BB962C8B-B14F-4D97-AF65-F5344CB8AC3E}">
        <p14:creationId xmlns:p14="http://schemas.microsoft.com/office/powerpoint/2010/main" val="261763147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 id="2147483735" r:id="rId29"/>
    <p:sldLayoutId id="2147483736" r:id="rId30"/>
    <p:sldLayoutId id="2147483737" r:id="rId31"/>
    <p:sldLayoutId id="2147483738" r:id="rId32"/>
    <p:sldLayoutId id="2147483739" r:id="rId33"/>
    <p:sldLayoutId id="2147483740" r:id="rId34"/>
    <p:sldLayoutId id="2147483741" r:id="rId35"/>
    <p:sldLayoutId id="2147483742" r:id="rId36"/>
    <p:sldLayoutId id="2147483743" r:id="rId37"/>
    <p:sldLayoutId id="2147483744" r:id="rId38"/>
    <p:sldLayoutId id="2147483745" r:id="rId39"/>
    <p:sldLayoutId id="2147483746" r:id="rId40"/>
    <p:sldLayoutId id="2147483747" r:id="rId41"/>
    <p:sldLayoutId id="2147483748" r:id="rId42"/>
    <p:sldLayoutId id="2147483749" r:id="rId43"/>
    <p:sldLayoutId id="2147483750" r:id="rId44"/>
    <p:sldLayoutId id="2147483751" r:id="rId45"/>
    <p:sldLayoutId id="2147483752" r:id="rId46"/>
    <p:sldLayoutId id="2147483753" r:id="rId47"/>
    <p:sldLayoutId id="2147483754" r:id="rId48"/>
    <p:sldLayoutId id="2147483755" r:id="rId49"/>
  </p:sldLayoutIdLst>
  <p:transition>
    <p:fade/>
  </p:transition>
  <p:hf sldNum="0" hdr="0" dt="0"/>
  <p:txStyles>
    <p:title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Tx/>
        <a:buNone/>
        <a:defRPr sz="12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2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2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4020">
          <p15:clr>
            <a:srgbClr val="F26B43"/>
          </p15:clr>
        </p15:guide>
        <p15:guide id="8" orient="horz" pos="4080">
          <p15:clr>
            <a:srgbClr val="F26B43"/>
          </p15:clr>
        </p15:guide>
        <p15:guide id="27" pos="7368">
          <p15:clr>
            <a:srgbClr val="F26B43"/>
          </p15:clr>
        </p15:guide>
        <p15:guide id="51" orient="horz" pos="4081">
          <p15:clr>
            <a:srgbClr val="A4A3A4"/>
          </p15:clr>
        </p15:guide>
        <p15:guide id="52" pos="312">
          <p15:clr>
            <a:srgbClr val="F26B43"/>
          </p15:clr>
        </p15:guide>
        <p15:guide id="53" pos="1392">
          <p15:clr>
            <a:srgbClr val="F26B43"/>
          </p15:clr>
        </p15:guide>
        <p15:guide id="54" pos="1512">
          <p15:clr>
            <a:srgbClr val="F26B43"/>
          </p15:clr>
        </p15:guide>
        <p15:guide id="55" pos="2592">
          <p15:clr>
            <a:srgbClr val="F26B43"/>
          </p15:clr>
        </p15:guide>
        <p15:guide id="56" pos="2712">
          <p15:clr>
            <a:srgbClr val="F26B43"/>
          </p15:clr>
        </p15:guide>
        <p15:guide id="57" pos="3840">
          <p15:clr>
            <a:srgbClr val="F26B43"/>
          </p15:clr>
        </p15:guide>
        <p15:guide id="58" pos="3768">
          <p15:clr>
            <a:srgbClr val="F26B43"/>
          </p15:clr>
        </p15:guide>
        <p15:guide id="59" pos="3912">
          <p15:clr>
            <a:srgbClr val="F26B43"/>
          </p15:clr>
        </p15:guide>
        <p15:guide id="60" pos="5112">
          <p15:clr>
            <a:srgbClr val="F26B43"/>
          </p15:clr>
        </p15:guide>
        <p15:guide id="61" pos="6168">
          <p15:clr>
            <a:srgbClr val="F26B43"/>
          </p15:clr>
        </p15:guide>
        <p15:guide id="62" pos="6288">
          <p15:clr>
            <a:srgbClr val="F26B43"/>
          </p15:clr>
        </p15:guide>
        <p15:guide id="63" pos="4968">
          <p15:clr>
            <a:srgbClr val="F26B43"/>
          </p15:clr>
        </p15:guide>
        <p15:guide id="64" orient="horz" pos="192">
          <p15:clr>
            <a:srgbClr val="F26B43"/>
          </p15:clr>
        </p15:guide>
        <p15:guide id="65" orient="horz" pos="1056">
          <p15:clr>
            <a:srgbClr val="F26B43"/>
          </p15:clr>
        </p15:guide>
        <p15:guide id="66" orient="horz" pos="2232">
          <p15:clr>
            <a:srgbClr val="F26B43"/>
          </p15:clr>
        </p15:guide>
        <p15:guide id="67" orient="horz" pos="4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8.jpg"/><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hyperlink" Target="https://youtu.be/R_26TjfpTg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4DDC00-FE61-EF58-B5C0-0B6836E93A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38305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DE44E55-9B65-4BD7-94BE-22EC9F0E9817}"/>
              </a:ext>
            </a:extLst>
          </p:cNvPr>
          <p:cNvSpPr txBox="1"/>
          <p:nvPr/>
        </p:nvSpPr>
        <p:spPr>
          <a:xfrm>
            <a:off x="1020020" y="1964222"/>
            <a:ext cx="2748528" cy="769441"/>
          </a:xfrm>
          <a:prstGeom prst="rect">
            <a:avLst/>
          </a:prstGeom>
          <a:noFill/>
        </p:spPr>
        <p:txBody>
          <a:bodyPr wrap="square" rtlCol="0">
            <a:spAutoFit/>
          </a:bodyPr>
          <a:lstStyle/>
          <a:p>
            <a:r>
              <a:rPr lang="en-US" sz="2200" b="1" dirty="0">
                <a:solidFill>
                  <a:schemeClr val="bg1"/>
                </a:solidFill>
                <a:latin typeface="Arial" panose="020B0604020202020204" pitchFamily="34" charset="0"/>
                <a:ea typeface="Roboto Bk" pitchFamily="2" charset="0"/>
                <a:cs typeface="Arial" panose="020B0604020202020204" pitchFamily="34" charset="0"/>
              </a:rPr>
              <a:t>SINGLE ENTRY POINT CONCEPT</a:t>
            </a:r>
          </a:p>
        </p:txBody>
      </p:sp>
      <p:sp>
        <p:nvSpPr>
          <p:cNvPr id="38" name="Rectangle 37">
            <a:extLst>
              <a:ext uri="{FF2B5EF4-FFF2-40B4-BE49-F238E27FC236}">
                <a16:creationId xmlns:a16="http://schemas.microsoft.com/office/drawing/2014/main" id="{29CCA6F3-C108-E945-A144-1AABBE88E09C}"/>
              </a:ext>
            </a:extLst>
          </p:cNvPr>
          <p:cNvSpPr/>
          <p:nvPr/>
        </p:nvSpPr>
        <p:spPr bwMode="gray">
          <a:xfrm>
            <a:off x="0" y="449676"/>
            <a:ext cx="12192000" cy="720000"/>
          </a:xfrm>
          <a:prstGeom prst="rect">
            <a:avLst/>
          </a:prstGeom>
          <a:gradFill flip="none" rotWithShape="1">
            <a:gsLst>
              <a:gs pos="0">
                <a:srgbClr val="42BEAD">
                  <a:alpha val="94000"/>
                  <a:lumMod val="75000"/>
                  <a:lumOff val="25000"/>
                </a:srgbClr>
              </a:gs>
              <a:gs pos="50000">
                <a:srgbClr val="007680"/>
              </a:gs>
              <a:gs pos="100000">
                <a:srgbClr val="007680"/>
              </a:gs>
            </a:gsLst>
            <a:lin ang="10800000" scaled="1"/>
            <a:tileRect/>
          </a:gradFill>
          <a:ln w="19050" algn="ctr">
            <a:noFill/>
            <a:miter lim="800000"/>
            <a:headEnd/>
            <a:tailEnd/>
          </a:ln>
        </p:spPr>
        <p:txBody>
          <a:bodyPr wrap="square" lIns="432000" tIns="88900" rIns="88900" bIns="88900" rtlCol="0" anchor="ct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GB" sz="280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„SINGLE ENTRY POINT“ AFTERCARE SYSTEM</a:t>
            </a:r>
          </a:p>
        </p:txBody>
      </p:sp>
      <p:pic>
        <p:nvPicPr>
          <p:cNvPr id="3" name="Picture 2">
            <a:extLst>
              <a:ext uri="{FF2B5EF4-FFF2-40B4-BE49-F238E27FC236}">
                <a16:creationId xmlns:a16="http://schemas.microsoft.com/office/drawing/2014/main" id="{274E3768-3421-F942-A1B5-85C501FD13B4}"/>
              </a:ext>
            </a:extLst>
          </p:cNvPr>
          <p:cNvPicPr>
            <a:picLocks noChangeAspect="1"/>
          </p:cNvPicPr>
          <p:nvPr/>
        </p:nvPicPr>
        <p:blipFill>
          <a:blip r:embed="rId3"/>
          <a:stretch>
            <a:fillRect/>
          </a:stretch>
        </p:blipFill>
        <p:spPr>
          <a:xfrm>
            <a:off x="3810000" y="1676400"/>
            <a:ext cx="4572000" cy="4495800"/>
          </a:xfrm>
          <a:prstGeom prst="rect">
            <a:avLst/>
          </a:prstGeom>
        </p:spPr>
      </p:pic>
      <p:sp>
        <p:nvSpPr>
          <p:cNvPr id="39" name="TextBox 38">
            <a:extLst>
              <a:ext uri="{FF2B5EF4-FFF2-40B4-BE49-F238E27FC236}">
                <a16:creationId xmlns:a16="http://schemas.microsoft.com/office/drawing/2014/main" id="{3E77729D-21D7-EF47-B744-FA12BDA15C4F}"/>
              </a:ext>
            </a:extLst>
          </p:cNvPr>
          <p:cNvSpPr txBox="1"/>
          <p:nvPr/>
        </p:nvSpPr>
        <p:spPr>
          <a:xfrm>
            <a:off x="1020020" y="4294763"/>
            <a:ext cx="2748528" cy="1877437"/>
          </a:xfrm>
          <a:prstGeom prst="rect">
            <a:avLst/>
          </a:prstGeom>
          <a:noFill/>
        </p:spPr>
        <p:txBody>
          <a:bodyPr wrap="square" rtlCol="0">
            <a:spAutoFit/>
          </a:bodyPr>
          <a:lstStyle/>
          <a:p>
            <a:r>
              <a:rPr lang="en-US" sz="2200" b="1" dirty="0">
                <a:solidFill>
                  <a:schemeClr val="bg1"/>
                </a:solidFill>
                <a:latin typeface="Arial" panose="020B0604020202020204" pitchFamily="34" charset="0"/>
                <a:ea typeface="Roboto Bk" pitchFamily="2" charset="0"/>
                <a:cs typeface="Arial" panose="020B0604020202020204" pitchFamily="34" charset="0"/>
              </a:rPr>
              <a:t>PERSONALIZED SUPPORT </a:t>
            </a:r>
          </a:p>
          <a:p>
            <a:r>
              <a:rPr lang="en-US" dirty="0">
                <a:solidFill>
                  <a:schemeClr val="bg1"/>
                </a:solidFill>
                <a:latin typeface="Arial" panose="020B0604020202020204" pitchFamily="34" charset="0"/>
                <a:ea typeface="Roboto Bk" pitchFamily="2" charset="0"/>
                <a:cs typeface="Arial" panose="020B0604020202020204" pitchFamily="34" charset="0"/>
              </a:rPr>
              <a:t>Each company has its own unique single contact person for direct communication</a:t>
            </a:r>
            <a:endParaRPr lang="en-US" dirty="0">
              <a:solidFill>
                <a:schemeClr val="bg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130F5281-BFB6-BA4F-AE8F-DA0DA2A975C8}"/>
              </a:ext>
            </a:extLst>
          </p:cNvPr>
          <p:cNvSpPr txBox="1"/>
          <p:nvPr/>
        </p:nvSpPr>
        <p:spPr>
          <a:xfrm>
            <a:off x="8566484" y="4294763"/>
            <a:ext cx="3052514" cy="1323439"/>
          </a:xfrm>
          <a:prstGeom prst="rect">
            <a:avLst/>
          </a:prstGeom>
          <a:noFill/>
        </p:spPr>
        <p:txBody>
          <a:bodyPr wrap="square" rtlCol="0">
            <a:spAutoFit/>
          </a:bodyPr>
          <a:lstStyle/>
          <a:p>
            <a:r>
              <a:rPr lang="en-US" sz="2200" b="1" dirty="0">
                <a:solidFill>
                  <a:schemeClr val="bg1"/>
                </a:solidFill>
                <a:latin typeface="Arial" panose="020B0604020202020204" pitchFamily="34" charset="0"/>
                <a:ea typeface="Roboto Bk" pitchFamily="2" charset="0"/>
                <a:cs typeface="Arial" panose="020B0604020202020204" pitchFamily="34" charset="0"/>
              </a:rPr>
              <a:t>DIGITALIZED PROCESS</a:t>
            </a:r>
          </a:p>
          <a:p>
            <a:r>
              <a:rPr lang="en-US" dirty="0">
                <a:solidFill>
                  <a:schemeClr val="bg1"/>
                </a:solidFill>
                <a:latin typeface="Arial" panose="020B0604020202020204" pitchFamily="34" charset="0"/>
                <a:ea typeface="Roboto Bk" pitchFamily="2" charset="0"/>
                <a:cs typeface="Arial" panose="020B0604020202020204" pitchFamily="34" charset="0"/>
              </a:rPr>
              <a:t>Eased procedures for construction permits etc.</a:t>
            </a:r>
            <a:endParaRPr lang="en-US" dirty="0">
              <a:solidFill>
                <a:schemeClr val="bg1"/>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9DC668EB-D426-654A-A4CA-3A7AD3472448}"/>
              </a:ext>
            </a:extLst>
          </p:cNvPr>
          <p:cNvSpPr txBox="1"/>
          <p:nvPr/>
        </p:nvSpPr>
        <p:spPr>
          <a:xfrm>
            <a:off x="8566484" y="1942862"/>
            <a:ext cx="3052514" cy="1600438"/>
          </a:xfrm>
          <a:prstGeom prst="rect">
            <a:avLst/>
          </a:prstGeom>
          <a:noFill/>
        </p:spPr>
        <p:txBody>
          <a:bodyPr wrap="square" rtlCol="0">
            <a:spAutoFit/>
          </a:bodyPr>
          <a:lstStyle/>
          <a:p>
            <a:r>
              <a:rPr lang="en-US" sz="2200" b="1" dirty="0">
                <a:solidFill>
                  <a:schemeClr val="bg1"/>
                </a:solidFill>
                <a:latin typeface="Arial" panose="020B0604020202020204" pitchFamily="34" charset="0"/>
                <a:ea typeface="Roboto Bk" pitchFamily="2" charset="0"/>
                <a:cs typeface="Arial" panose="020B0604020202020204" pitchFamily="34" charset="0"/>
              </a:rPr>
              <a:t>3-PILLARS SUPPORT SERVICES</a:t>
            </a:r>
          </a:p>
          <a:p>
            <a:r>
              <a:rPr lang="en-US" dirty="0">
                <a:solidFill>
                  <a:schemeClr val="bg1"/>
                </a:solidFill>
                <a:latin typeface="Arial" panose="020B0604020202020204" pitchFamily="34" charset="0"/>
                <a:ea typeface="Roboto Bk" pitchFamily="2" charset="0"/>
                <a:cs typeface="Arial" panose="020B0604020202020204" pitchFamily="34" charset="0"/>
              </a:rPr>
              <a:t>Newly introduced fast track protocols with other institutions</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4450580"/>
      </p:ext>
    </p:extLst>
  </p:cSld>
  <p:clrMapOvr>
    <a:masterClrMapping/>
  </p:clrMapOvr>
  <p:transition spd="slow" advClick="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5FE7-A45B-4B80-DF1B-A35CE3284FAD}"/>
              </a:ext>
            </a:extLst>
          </p:cNvPr>
          <p:cNvSpPr>
            <a:spLocks noGrp="1"/>
          </p:cNvSpPr>
          <p:nvPr>
            <p:ph type="title"/>
          </p:nvPr>
        </p:nvSpPr>
        <p:spPr>
          <a:xfrm>
            <a:off x="865716" y="1896533"/>
            <a:ext cx="10460567" cy="3064933"/>
          </a:xfrm>
        </p:spPr>
        <p:txBody>
          <a:bodyPr/>
          <a:lstStyle/>
          <a:p>
            <a:pPr algn="ctr"/>
            <a:br>
              <a:rPr lang="en-US" sz="6600" b="0" dirty="0">
                <a:solidFill>
                  <a:schemeClr val="bg1"/>
                </a:solidFill>
                <a:latin typeface="Arial" panose="020B0604020202020204" pitchFamily="34" charset="0"/>
                <a:cs typeface="Arial" panose="020B0604020202020204" pitchFamily="34" charset="0"/>
              </a:rPr>
            </a:br>
            <a:r>
              <a:rPr lang="en-US" sz="6600" b="0" dirty="0">
                <a:solidFill>
                  <a:srgbClr val="FFFFFF"/>
                </a:solidFill>
                <a:effectLst>
                  <a:outerShdw blurRad="38100" dist="38100" dir="2700000" algn="tl">
                    <a:srgbClr val="000000">
                      <a:alpha val="43137"/>
                    </a:srgbClr>
                  </a:outerShdw>
                </a:effectLst>
                <a:latin typeface=" Calibri light"/>
                <a:cs typeface="Arial" panose="020B0604020202020204" pitchFamily="34" charset="0"/>
              </a:rPr>
              <a:t>LABOR FORCE</a:t>
            </a:r>
            <a:br>
              <a:rPr lang="en-US" sz="6600" b="0" dirty="0">
                <a:solidFill>
                  <a:srgbClr val="FFFFFF"/>
                </a:solidFill>
                <a:effectLst>
                  <a:outerShdw blurRad="38100" dist="38100" dir="2700000" algn="tl">
                    <a:srgbClr val="000000">
                      <a:alpha val="43137"/>
                    </a:srgbClr>
                  </a:outerShdw>
                </a:effectLst>
                <a:latin typeface=" Calibri light"/>
                <a:cs typeface="Arial" panose="020B0604020202020204" pitchFamily="34" charset="0"/>
              </a:rPr>
            </a:br>
            <a:endParaRPr lang="en-GB" sz="6600" b="0" spc="430" dirty="0">
              <a:solidFill>
                <a:srgbClr val="00ABAB"/>
              </a:solidFill>
              <a:latin typeface=" Calibri light"/>
              <a:cs typeface="Arial" panose="020B0604020202020204" pitchFamily="34" charset="0"/>
            </a:endParaRPr>
          </a:p>
        </p:txBody>
      </p:sp>
      <p:pic>
        <p:nvPicPr>
          <p:cNvPr id="4" name="Graphic 3">
            <a:extLst>
              <a:ext uri="{FF2B5EF4-FFF2-40B4-BE49-F238E27FC236}">
                <a16:creationId xmlns:a16="http://schemas.microsoft.com/office/drawing/2014/main" id="{790145CF-1582-95AA-118C-F4EE40653E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7020" y="383264"/>
            <a:ext cx="1629333" cy="763610"/>
          </a:xfrm>
          <a:prstGeom prst="rect">
            <a:avLst/>
          </a:prstGeom>
        </p:spPr>
      </p:pic>
    </p:spTree>
    <p:extLst>
      <p:ext uri="{BB962C8B-B14F-4D97-AF65-F5344CB8AC3E}">
        <p14:creationId xmlns:p14="http://schemas.microsoft.com/office/powerpoint/2010/main" val="349895103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1075D74-40A9-7B2D-B2EF-25D67598ECBC}"/>
              </a:ext>
            </a:extLst>
          </p:cNvPr>
          <p:cNvSpPr/>
          <p:nvPr/>
        </p:nvSpPr>
        <p:spPr bwMode="gray">
          <a:xfrm>
            <a:off x="0" y="436035"/>
            <a:ext cx="12192000" cy="895614"/>
          </a:xfrm>
          <a:prstGeom prst="rect">
            <a:avLst/>
          </a:prstGeom>
          <a:gradFill flip="none" rotWithShape="1">
            <a:gsLst>
              <a:gs pos="0">
                <a:srgbClr val="42BEAD">
                  <a:alpha val="94000"/>
                  <a:lumMod val="75000"/>
                  <a:lumOff val="25000"/>
                </a:srgbClr>
              </a:gs>
              <a:gs pos="50000">
                <a:srgbClr val="007680"/>
              </a:gs>
              <a:gs pos="100000">
                <a:srgbClr val="007680"/>
              </a:gs>
            </a:gsLst>
            <a:lin ang="10800000" scaled="1"/>
            <a:tileRect/>
          </a:gradFill>
          <a:ln w="19050" algn="ctr">
            <a:noFill/>
            <a:miter lim="800000"/>
            <a:headEnd/>
            <a:tailEnd/>
          </a:ln>
        </p:spPr>
        <p:txBody>
          <a:bodyPr wrap="square" lIns="432000" tIns="88900" rIns="88900" bIns="88900" rtlCol="0" anchor="ctr"/>
          <a:lstStyle/>
          <a:p>
            <a:pPr lvl="0">
              <a:lnSpc>
                <a:spcPct val="106000"/>
              </a:lnSpc>
              <a:defRPr/>
            </a:pPr>
            <a:r>
              <a:rPr lang="en-US" sz="2800" dirty="0">
                <a:solidFill>
                  <a:schemeClr val="bg1"/>
                </a:solidFill>
                <a:latin typeface=" Calibri light"/>
                <a:cs typeface="Arial" panose="020B0604020202020204" pitchFamily="34" charset="0"/>
              </a:rPr>
              <a:t>QUALIFIED LABOR SECURED</a:t>
            </a:r>
          </a:p>
        </p:txBody>
      </p:sp>
      <p:sp>
        <p:nvSpPr>
          <p:cNvPr id="3" name="TextBox 2">
            <a:extLst>
              <a:ext uri="{FF2B5EF4-FFF2-40B4-BE49-F238E27FC236}">
                <a16:creationId xmlns:a16="http://schemas.microsoft.com/office/drawing/2014/main" id="{6D1CE42D-B173-4E45-B72E-5A014FB063C3}"/>
              </a:ext>
            </a:extLst>
          </p:cNvPr>
          <p:cNvSpPr txBox="1"/>
          <p:nvPr/>
        </p:nvSpPr>
        <p:spPr>
          <a:xfrm>
            <a:off x="3657601" y="1992430"/>
            <a:ext cx="3053446" cy="2708434"/>
          </a:xfrm>
          <a:prstGeom prst="rect">
            <a:avLst/>
          </a:prstGeom>
        </p:spPr>
        <p:style>
          <a:lnRef idx="1">
            <a:schemeClr val="accent6"/>
          </a:lnRef>
          <a:fillRef idx="3">
            <a:schemeClr val="accent6"/>
          </a:fillRef>
          <a:effectRef idx="2">
            <a:schemeClr val="accent6"/>
          </a:effectRef>
          <a:fontRef idx="minor">
            <a:schemeClr val="lt1"/>
          </a:fontRef>
        </p:style>
        <p:txBody>
          <a:bodyPr wrap="square" lIns="0" tIns="0" rIns="0" bIns="0" rtlCol="0">
            <a:spAutoFit/>
          </a:bodyPr>
          <a:lstStyle/>
          <a:p>
            <a:pPr algn="ctr">
              <a:spcBef>
                <a:spcPts val="600"/>
              </a:spcBef>
              <a:buSzPct val="100000"/>
            </a:pPr>
            <a:r>
              <a:rPr lang="en-US" sz="2800" dirty="0">
                <a:solidFill>
                  <a:prstClr val="white"/>
                </a:solidFill>
                <a:latin typeface="Arial" panose="020B0604020202020204" pitchFamily="34" charset="0"/>
                <a:cs typeface="Arial" panose="020B0604020202020204" pitchFamily="34" charset="0"/>
              </a:rPr>
              <a:t> </a:t>
            </a:r>
          </a:p>
          <a:p>
            <a:pPr algn="ctr">
              <a:spcBef>
                <a:spcPts val="600"/>
              </a:spcBef>
              <a:buSzPct val="100000"/>
            </a:pPr>
            <a:r>
              <a:rPr lang="en-US" sz="2800" dirty="0">
                <a:solidFill>
                  <a:prstClr val="white"/>
                </a:solidFill>
                <a:latin typeface="Calibri Light" panose="020F0302020204030204" pitchFamily="34" charset="0"/>
                <a:ea typeface="Calibri Light" panose="020F0302020204030204" pitchFamily="34" charset="0"/>
                <a:cs typeface="Calibri Light" panose="020F0302020204030204" pitchFamily="34" charset="0"/>
              </a:rPr>
              <a:t>2022</a:t>
            </a:r>
          </a:p>
          <a:p>
            <a:pPr algn="ctr">
              <a:spcBef>
                <a:spcPts val="600"/>
              </a:spcBef>
              <a:buSzPct val="100000"/>
            </a:pPr>
            <a:r>
              <a:rPr lang="en-US" sz="2400" dirty="0">
                <a:solidFill>
                  <a:prstClr val="white"/>
                </a:solidFill>
                <a:latin typeface="Calibri Light" panose="020F0302020204030204" pitchFamily="34" charset="0"/>
                <a:ea typeface="Calibri Light" panose="020F0302020204030204" pitchFamily="34" charset="0"/>
                <a:cs typeface="Calibri Light" panose="020F0302020204030204" pitchFamily="34" charset="0"/>
              </a:rPr>
              <a:t>Unemployment rate in North Macedonia</a:t>
            </a:r>
          </a:p>
          <a:p>
            <a:pPr algn="ctr">
              <a:spcBef>
                <a:spcPts val="600"/>
              </a:spcBef>
              <a:buSzPct val="100000"/>
            </a:pPr>
            <a:r>
              <a:rPr lang="en-US" sz="2400" dirty="0">
                <a:solidFill>
                  <a:prstClr val="white"/>
                </a:solidFill>
                <a:latin typeface="Calibri Light" panose="020F0302020204030204" pitchFamily="34" charset="0"/>
                <a:ea typeface="Calibri Light" panose="020F0302020204030204" pitchFamily="34" charset="0"/>
                <a:cs typeface="Calibri Light" panose="020F0302020204030204" pitchFamily="34" charset="0"/>
              </a:rPr>
              <a:t>15,7%</a:t>
            </a:r>
          </a:p>
          <a:p>
            <a:pPr algn="ctr">
              <a:spcBef>
                <a:spcPts val="600"/>
              </a:spcBef>
              <a:buSzPct val="100000"/>
            </a:pPr>
            <a:endParaRPr lang="en-US" sz="2800" b="1" dirty="0">
              <a:solidFill>
                <a:prstClr val="white"/>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9F2E3766-BFB9-DE41-8C72-8487F6F8B28E}"/>
              </a:ext>
            </a:extLst>
          </p:cNvPr>
          <p:cNvSpPr txBox="1"/>
          <p:nvPr/>
        </p:nvSpPr>
        <p:spPr>
          <a:xfrm>
            <a:off x="7428377" y="2801125"/>
            <a:ext cx="3371167" cy="2668423"/>
          </a:xfrm>
          <a:prstGeom prst="rect">
            <a:avLst/>
          </a:prstGeom>
        </p:spPr>
        <p:style>
          <a:lnRef idx="0">
            <a:schemeClr val="accent3"/>
          </a:lnRef>
          <a:fillRef idx="3">
            <a:schemeClr val="accent3"/>
          </a:fillRef>
          <a:effectRef idx="3">
            <a:schemeClr val="accent3"/>
          </a:effectRef>
          <a:fontRef idx="minor">
            <a:schemeClr val="lt1"/>
          </a:fontRef>
        </p:style>
        <p:txBody>
          <a:bodyPr wrap="square" lIns="0" tIns="0" rIns="0" bIns="0" rtlCol="0">
            <a:spAutoFit/>
          </a:bodyPr>
          <a:lstStyle/>
          <a:p>
            <a:pPr lvl="0" defTabSz="1244600">
              <a:lnSpc>
                <a:spcPct val="90000"/>
              </a:lnSpc>
              <a:spcBef>
                <a:spcPct val="0"/>
              </a:spcBef>
              <a:spcAft>
                <a:spcPct val="35000"/>
              </a:spcAft>
              <a:defRPr/>
            </a:pPr>
            <a:r>
              <a:rPr lang="en-US" sz="2800" b="1" dirty="0">
                <a:solidFill>
                  <a:prstClr val="white"/>
                </a:solidFill>
                <a:latin typeface="Arial" panose="020B0604020202020204" pitchFamily="34" charset="0"/>
                <a:ea typeface="Calibri" panose="020F0502020204030204" pitchFamily="34" charset="0"/>
                <a:cs typeface="Arial" panose="020B0604020202020204" pitchFamily="34" charset="0"/>
              </a:rPr>
              <a:t>            </a:t>
            </a:r>
          </a:p>
          <a:p>
            <a:pPr lvl="0" algn="ctr" defTabSz="1244600">
              <a:lnSpc>
                <a:spcPct val="90000"/>
              </a:lnSpc>
              <a:spcBef>
                <a:spcPct val="0"/>
              </a:spcBef>
              <a:spcAft>
                <a:spcPct val="35000"/>
              </a:spcAft>
              <a:defRPr/>
            </a:pPr>
            <a:r>
              <a:rPr lang="en-US" sz="2800" dirty="0">
                <a:solidFill>
                  <a:prstClr val="white"/>
                </a:solidFill>
                <a:latin typeface="Calibri Light" panose="020F0302020204030204" pitchFamily="34" charset="0"/>
                <a:ea typeface="Calibri Light" panose="020F0302020204030204" pitchFamily="34" charset="0"/>
                <a:cs typeface="Calibri Light" panose="020F0302020204030204" pitchFamily="34" charset="0"/>
              </a:rPr>
              <a:t>77,6% </a:t>
            </a:r>
          </a:p>
          <a:p>
            <a:pPr lvl="0" algn="ctr" defTabSz="1244600">
              <a:lnSpc>
                <a:spcPct val="90000"/>
              </a:lnSpc>
              <a:spcBef>
                <a:spcPct val="0"/>
              </a:spcBef>
              <a:spcAft>
                <a:spcPct val="35000"/>
              </a:spcAft>
              <a:defRPr/>
            </a:pPr>
            <a:r>
              <a:rPr lang="en-US" sz="2400" dirty="0">
                <a:solidFill>
                  <a:prstClr val="white"/>
                </a:solidFill>
                <a:latin typeface="Calibri Light" panose="020F0302020204030204" pitchFamily="34" charset="0"/>
                <a:ea typeface="Calibri Light" panose="020F0302020204030204" pitchFamily="34" charset="0"/>
                <a:cs typeface="Calibri Light" panose="020F0302020204030204" pitchFamily="34" charset="0"/>
              </a:rPr>
              <a:t>of the total number of unemployed are in the age group of </a:t>
            </a:r>
            <a:r>
              <a:rPr lang="en-US" sz="2800" dirty="0">
                <a:solidFill>
                  <a:prstClr val="white"/>
                </a:solidFill>
                <a:latin typeface="Calibri Light" panose="020F0302020204030204" pitchFamily="34" charset="0"/>
                <a:ea typeface="Calibri Light" panose="020F0302020204030204" pitchFamily="34" charset="0"/>
                <a:cs typeface="Calibri Light" panose="020F0302020204030204" pitchFamily="34" charset="0"/>
              </a:rPr>
              <a:t>20-49</a:t>
            </a:r>
          </a:p>
          <a:p>
            <a:pPr lvl="0" defTabSz="1244600">
              <a:lnSpc>
                <a:spcPct val="90000"/>
              </a:lnSpc>
              <a:spcBef>
                <a:spcPct val="0"/>
              </a:spcBef>
              <a:spcAft>
                <a:spcPct val="35000"/>
              </a:spcAft>
              <a:defRPr/>
            </a:pPr>
            <a:endParaRPr lang="en-US" sz="2800" dirty="0">
              <a:solidFill>
                <a:prstClr val="white"/>
              </a:solidFill>
              <a:latin typeface="Arial" panose="020B0604020202020204" pitchFamily="34" charset="0"/>
              <a:cs typeface="Arial" panose="020B0604020202020204" pitchFamily="34" charset="0"/>
            </a:endParaRPr>
          </a:p>
        </p:txBody>
      </p:sp>
      <p:pic>
        <p:nvPicPr>
          <p:cNvPr id="9" name="Graphic 8" descr="Group of people outline">
            <a:extLst>
              <a:ext uri="{FF2B5EF4-FFF2-40B4-BE49-F238E27FC236}">
                <a16:creationId xmlns:a16="http://schemas.microsoft.com/office/drawing/2014/main" id="{35080B78-609A-F22E-3C1C-9F2F777F5C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0848" y="2281950"/>
            <a:ext cx="2747839" cy="2747839"/>
          </a:xfrm>
          <a:prstGeom prst="rect">
            <a:avLst/>
          </a:prstGeom>
        </p:spPr>
      </p:pic>
    </p:spTree>
    <p:extLst>
      <p:ext uri="{BB962C8B-B14F-4D97-AF65-F5344CB8AC3E}">
        <p14:creationId xmlns:p14="http://schemas.microsoft.com/office/powerpoint/2010/main" val="258196110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1075D74-40A9-7B2D-B2EF-25D67598ECBC}"/>
              </a:ext>
            </a:extLst>
          </p:cNvPr>
          <p:cNvSpPr/>
          <p:nvPr/>
        </p:nvSpPr>
        <p:spPr bwMode="gray">
          <a:xfrm>
            <a:off x="0" y="436035"/>
            <a:ext cx="12192000" cy="895614"/>
          </a:xfrm>
          <a:prstGeom prst="rect">
            <a:avLst/>
          </a:prstGeom>
          <a:gradFill flip="none" rotWithShape="1">
            <a:gsLst>
              <a:gs pos="0">
                <a:srgbClr val="42BEAD">
                  <a:alpha val="94000"/>
                  <a:lumMod val="75000"/>
                  <a:lumOff val="25000"/>
                </a:srgbClr>
              </a:gs>
              <a:gs pos="50000">
                <a:srgbClr val="007680"/>
              </a:gs>
              <a:gs pos="100000">
                <a:srgbClr val="007680"/>
              </a:gs>
            </a:gsLst>
            <a:lin ang="10800000" scaled="1"/>
            <a:tileRect/>
          </a:gradFill>
          <a:ln w="19050" algn="ctr">
            <a:noFill/>
            <a:miter lim="800000"/>
            <a:headEnd/>
            <a:tailEnd/>
          </a:ln>
        </p:spPr>
        <p:txBody>
          <a:bodyPr wrap="square" lIns="432000" tIns="88900" rIns="88900" bIns="88900" rtlCol="0" anchor="ctr"/>
          <a:lstStyle/>
          <a:p>
            <a:pPr lvl="0">
              <a:lnSpc>
                <a:spcPct val="106000"/>
              </a:lnSpc>
              <a:defRPr/>
            </a:pPr>
            <a:r>
              <a:rPr lang="en-US" sz="2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COMPARISON CEE 2021</a:t>
            </a:r>
          </a:p>
        </p:txBody>
      </p:sp>
      <p:pic>
        <p:nvPicPr>
          <p:cNvPr id="4" name="Picture 3">
            <a:extLst>
              <a:ext uri="{FF2B5EF4-FFF2-40B4-BE49-F238E27FC236}">
                <a16:creationId xmlns:a16="http://schemas.microsoft.com/office/drawing/2014/main" id="{AD24DDB0-9C6C-954D-A245-3809071B330B}"/>
              </a:ext>
            </a:extLst>
          </p:cNvPr>
          <p:cNvPicPr>
            <a:picLocks noChangeAspect="1"/>
          </p:cNvPicPr>
          <p:nvPr/>
        </p:nvPicPr>
        <p:blipFill>
          <a:blip r:embed="rId3"/>
          <a:stretch>
            <a:fillRect/>
          </a:stretch>
        </p:blipFill>
        <p:spPr>
          <a:xfrm>
            <a:off x="1928409" y="1802987"/>
            <a:ext cx="8803758" cy="4688765"/>
          </a:xfrm>
          <a:prstGeom prst="rect">
            <a:avLst/>
          </a:prstGeom>
        </p:spPr>
      </p:pic>
    </p:spTree>
    <p:extLst>
      <p:ext uri="{BB962C8B-B14F-4D97-AF65-F5344CB8AC3E}">
        <p14:creationId xmlns:p14="http://schemas.microsoft.com/office/powerpoint/2010/main" val="146027467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CEE9F5-9395-484D-F2B5-DD12EC61E703}"/>
              </a:ext>
            </a:extLst>
          </p:cNvPr>
          <p:cNvSpPr/>
          <p:nvPr/>
        </p:nvSpPr>
        <p:spPr bwMode="gray">
          <a:xfrm>
            <a:off x="0" y="436035"/>
            <a:ext cx="12192000" cy="720000"/>
          </a:xfrm>
          <a:prstGeom prst="rect">
            <a:avLst/>
          </a:prstGeom>
          <a:gradFill flip="none" rotWithShape="1">
            <a:gsLst>
              <a:gs pos="0">
                <a:srgbClr val="42BEAD">
                  <a:alpha val="94000"/>
                  <a:lumMod val="75000"/>
                  <a:lumOff val="25000"/>
                </a:srgbClr>
              </a:gs>
              <a:gs pos="50000">
                <a:srgbClr val="007680"/>
              </a:gs>
              <a:gs pos="100000">
                <a:srgbClr val="007680"/>
              </a:gs>
            </a:gsLst>
            <a:lin ang="10800000" scaled="1"/>
            <a:tileRect/>
          </a:gradFill>
          <a:ln w="19050" algn="ctr">
            <a:noFill/>
            <a:miter lim="800000"/>
            <a:headEnd/>
            <a:tailEnd/>
          </a:ln>
        </p:spPr>
        <p:txBody>
          <a:bodyPr wrap="square" lIns="4320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COMPETITIVE LABOR COST </a:t>
            </a:r>
          </a:p>
        </p:txBody>
      </p:sp>
      <p:graphicFrame>
        <p:nvGraphicFramePr>
          <p:cNvPr id="2" name="Chart 1">
            <a:extLst>
              <a:ext uri="{FF2B5EF4-FFF2-40B4-BE49-F238E27FC236}">
                <a16:creationId xmlns:a16="http://schemas.microsoft.com/office/drawing/2014/main" id="{75ACE71E-B42C-8AEF-6EA0-5FB649D8BEA6}"/>
              </a:ext>
            </a:extLst>
          </p:cNvPr>
          <p:cNvGraphicFramePr>
            <a:graphicFrameLocks/>
          </p:cNvGraphicFramePr>
          <p:nvPr/>
        </p:nvGraphicFramePr>
        <p:xfrm>
          <a:off x="1776153" y="2010311"/>
          <a:ext cx="8578734" cy="383216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AF81A46-D15E-1BCA-9CAF-57C2D6E4C020}"/>
              </a:ext>
            </a:extLst>
          </p:cNvPr>
          <p:cNvSpPr txBox="1"/>
          <p:nvPr/>
        </p:nvSpPr>
        <p:spPr>
          <a:xfrm>
            <a:off x="2987040" y="1513840"/>
            <a:ext cx="615696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prstClr val="black">
                    <a:lumMod val="65000"/>
                    <a:lumOff val="35000"/>
                  </a:prstClr>
                </a:solidFill>
                <a:latin typeface="Arial" panose="020B0604020202020204" pitchFamily="34" charset="0"/>
                <a:ea typeface="+mn-ea"/>
                <a:cs typeface="Arial" panose="020B0604020202020204" pitchFamily="34" charset="0"/>
              </a:defRPr>
            </a:pPr>
            <a:r>
              <a:rPr kumimoji="0" lang="en-US" sz="16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Average gross monthly salary (manufacturing) </a:t>
            </a:r>
            <a:r>
              <a:rPr kumimoji="0" lang="mk-MK" sz="1600" b="0" i="0" u="none" strike="noStrike" kern="1200" cap="none" spc="0" normalizeH="0" baseline="0" noProof="0" dirty="0" err="1">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North</a:t>
            </a:r>
            <a:r>
              <a:rPr kumimoji="0" lang="mk-MK" sz="16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r>
              <a:rPr kumimoji="0" lang="en-US" sz="16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Macedonia</a:t>
            </a:r>
            <a:r>
              <a:rPr kumimoji="0" lang="mk-MK" sz="16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r>
              <a:rPr kumimoji="0" lang="en-US" sz="16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EUR)</a:t>
            </a:r>
            <a:r>
              <a:rPr kumimoji="0" lang="mk-MK"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t>
            </a:r>
            <a:endParaRPr kumimoji="0" 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AF13B294-838C-B7E7-56B7-39D777B999AC}"/>
              </a:ext>
            </a:extLst>
          </p:cNvPr>
          <p:cNvSpPr txBox="1"/>
          <p:nvPr/>
        </p:nvSpPr>
        <p:spPr>
          <a:xfrm>
            <a:off x="1847273" y="6128745"/>
            <a:ext cx="6278880" cy="3726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US" sz="16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Source: State Statistical O</a:t>
            </a:r>
            <a:r>
              <a:rPr kumimoji="0" lang="en-US" sz="1600" b="0" i="0" u="none" strike="noStrike" kern="1200" cap="none" spc="0" normalizeH="0" baseline="0" noProof="0" dirty="0" err="1">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ffice</a:t>
            </a:r>
            <a:r>
              <a:rPr kumimoji="0" lang="en-US" sz="16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 of North Macedonia</a:t>
            </a:r>
          </a:p>
        </p:txBody>
      </p:sp>
      <p:sp>
        <p:nvSpPr>
          <p:cNvPr id="9" name="TextBox 8">
            <a:extLst>
              <a:ext uri="{FF2B5EF4-FFF2-40B4-BE49-F238E27FC236}">
                <a16:creationId xmlns:a16="http://schemas.microsoft.com/office/drawing/2014/main" id="{3D947D96-DEB2-6FDC-8D0D-517BEF0F9495}"/>
              </a:ext>
            </a:extLst>
          </p:cNvPr>
          <p:cNvSpPr txBox="1"/>
          <p:nvPr/>
        </p:nvSpPr>
        <p:spPr>
          <a:xfrm>
            <a:off x="2255520" y="5473146"/>
            <a:ext cx="8321040"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Myriad Pro"/>
                <a:ea typeface="+mn-ea"/>
                <a:cs typeface="+mn-cs"/>
              </a:rPr>
              <a:t> 2012            2013            2014           2015           2016           2017           2018           2019           2020           2021            2022           2023 </a:t>
            </a:r>
          </a:p>
        </p:txBody>
      </p:sp>
    </p:spTree>
    <p:extLst>
      <p:ext uri="{BB962C8B-B14F-4D97-AF65-F5344CB8AC3E}">
        <p14:creationId xmlns:p14="http://schemas.microsoft.com/office/powerpoint/2010/main" val="1834965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6397C8-A0B1-A04B-7CD1-95C56515A7D7}"/>
              </a:ext>
            </a:extLst>
          </p:cNvPr>
          <p:cNvSpPr txBox="1"/>
          <p:nvPr/>
        </p:nvSpPr>
        <p:spPr>
          <a:xfrm>
            <a:off x="6213960" y="2556768"/>
            <a:ext cx="4086235" cy="2749492"/>
          </a:xfrm>
          <a:prstGeom prst="rect">
            <a:avLst/>
          </a:prstGeom>
          <a:solidFill>
            <a:srgbClr val="00ABAB"/>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p:spPr>
        <p:txBody>
          <a:bodyPr spcFirstLastPara="0" vert="horz" wrap="square" lIns="60960" tIns="60960" rIns="60960" bIns="60960" numCol="1" spcCol="1270" anchor="ctr" anchorCtr="0">
            <a:noAutofit/>
          </a:bodyPr>
          <a:lstStyle>
            <a:defPPr>
              <a:defRPr lang="mk-MK"/>
            </a:defPPr>
            <a:lvl1pPr algn="ctr">
              <a:buNone/>
              <a:defRPr sz="1600" b="1">
                <a:solidFill>
                  <a:sysClr val="window" lastClr="FFFFFF"/>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2000" b="0" dirty="0">
                <a:latin typeface=" Calibri light"/>
                <a:cs typeface="Arial" panose="020B0604020202020204" pitchFamily="34" charset="0"/>
              </a:rPr>
              <a:t>The Government provides financial support to international investors who utilize local suppliers </a:t>
            </a:r>
          </a:p>
          <a:p>
            <a:r>
              <a:rPr lang="en-US" sz="2000" b="0" dirty="0">
                <a:latin typeface=" Calibri light"/>
                <a:cs typeface="Arial" panose="020B0604020202020204" pitchFamily="34" charset="0"/>
              </a:rPr>
              <a:t>(10% from the amount purchased from domestic suppliers, up to </a:t>
            </a:r>
            <a:r>
              <a:rPr lang="en-US" sz="2000" dirty="0">
                <a:solidFill>
                  <a:schemeClr val="bg1"/>
                </a:solidFill>
                <a:latin typeface=" Calibri light"/>
                <a:cs typeface="Arial" panose="020B0604020202020204" pitchFamily="34" charset="0"/>
              </a:rPr>
              <a:t>€</a:t>
            </a:r>
            <a:r>
              <a:rPr lang="en-US" sz="2000" b="0" dirty="0">
                <a:latin typeface=" Calibri light"/>
                <a:cs typeface="Arial" panose="020B0604020202020204" pitchFamily="34" charset="0"/>
              </a:rPr>
              <a:t>300K p.a.)</a:t>
            </a:r>
          </a:p>
        </p:txBody>
      </p:sp>
      <p:sp>
        <p:nvSpPr>
          <p:cNvPr id="9" name="TextBox 8">
            <a:extLst>
              <a:ext uri="{FF2B5EF4-FFF2-40B4-BE49-F238E27FC236}">
                <a16:creationId xmlns:a16="http://schemas.microsoft.com/office/drawing/2014/main" id="{5F1EBA61-59C4-4EA8-FB14-94793490144E}"/>
              </a:ext>
            </a:extLst>
          </p:cNvPr>
          <p:cNvSpPr txBox="1"/>
          <p:nvPr/>
        </p:nvSpPr>
        <p:spPr>
          <a:xfrm>
            <a:off x="1402262" y="2556768"/>
            <a:ext cx="4086235" cy="2749492"/>
          </a:xfrm>
          <a:prstGeom prst="rect">
            <a:avLst/>
          </a:prstGeom>
          <a:solidFill>
            <a:srgbClr val="00ABAB"/>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p:spPr>
        <p:txBody>
          <a:bodyPr spcFirstLastPara="0" vert="horz" wrap="square" lIns="60960" tIns="60960" rIns="60960" bIns="60960" numCol="1" spcCol="1270" anchor="ctr" anchorCtr="0">
            <a:noAutofit/>
          </a:bodyPr>
          <a:lstStyle>
            <a:lvl1pPr>
              <a:buNone/>
              <a:defRPr sz="1600" b="1">
                <a:solidFill>
                  <a:sysClr val="window" lastClr="FFFFFF"/>
                </a:solidFill>
              </a:defRPr>
            </a:lvl1pPr>
          </a:lstStyle>
          <a:p>
            <a:pPr algn="ctr"/>
            <a:r>
              <a:rPr lang="en-US" sz="2000" b="0" dirty="0">
                <a:latin typeface=" Calibri light"/>
                <a:cs typeface="Arial" panose="020B0604020202020204" pitchFamily="34" charset="0"/>
              </a:rPr>
              <a:t>Since 2021 more than 30 Macedonian companies have passed the scrutiny of the IFC and joined the Western Balkans supplier chain platform </a:t>
            </a:r>
          </a:p>
        </p:txBody>
      </p:sp>
      <p:sp>
        <p:nvSpPr>
          <p:cNvPr id="3" name="Rectangle 2">
            <a:extLst>
              <a:ext uri="{FF2B5EF4-FFF2-40B4-BE49-F238E27FC236}">
                <a16:creationId xmlns:a16="http://schemas.microsoft.com/office/drawing/2014/main" id="{1FCEE9F5-9395-484D-F2B5-DD12EC61E703}"/>
              </a:ext>
            </a:extLst>
          </p:cNvPr>
          <p:cNvSpPr/>
          <p:nvPr/>
        </p:nvSpPr>
        <p:spPr bwMode="gray">
          <a:xfrm>
            <a:off x="0" y="436035"/>
            <a:ext cx="12192000" cy="720000"/>
          </a:xfrm>
          <a:prstGeom prst="rect">
            <a:avLst/>
          </a:prstGeom>
          <a:gradFill flip="none" rotWithShape="1">
            <a:gsLst>
              <a:gs pos="0">
                <a:srgbClr val="42BEAD">
                  <a:alpha val="94000"/>
                  <a:lumMod val="75000"/>
                  <a:lumOff val="25000"/>
                </a:srgbClr>
              </a:gs>
              <a:gs pos="50000">
                <a:srgbClr val="007680"/>
              </a:gs>
              <a:gs pos="100000">
                <a:srgbClr val="007680"/>
              </a:gs>
            </a:gsLst>
            <a:lin ang="10800000" scaled="1"/>
            <a:tileRect/>
          </a:gradFill>
          <a:ln w="19050" algn="ctr">
            <a:noFill/>
            <a:miter lim="800000"/>
            <a:headEnd/>
            <a:tailEnd/>
          </a:ln>
        </p:spPr>
        <p:txBody>
          <a:bodyPr wrap="square" lIns="432000" tIns="88900" rIns="88900" bIns="88900" rtlCol="0" anchor="ctr"/>
          <a:lstStyle/>
          <a:p>
            <a:pPr marL="0" marR="0" lvl="0" indent="0" fontAlgn="auto">
              <a:lnSpc>
                <a:spcPct val="90000"/>
              </a:lnSpc>
              <a:spcBef>
                <a:spcPct val="0"/>
              </a:spcBef>
              <a:spcAft>
                <a:spcPts val="600"/>
              </a:spcAft>
              <a:buClrTx/>
              <a:buSzTx/>
              <a:tabLst/>
              <a:defRPr/>
            </a:pPr>
            <a:r>
              <a:rPr kumimoji="0" lang="en-US" sz="2800" i="0" u="none" strike="noStrike" kern="1200" cap="none" spc="0" normalizeH="0" baseline="0" noProof="0" dirty="0">
                <a:ln>
                  <a:noFill/>
                </a:ln>
                <a:solidFill>
                  <a:srgbClr val="FFFFFF"/>
                </a:solidFill>
                <a:effectLst/>
                <a:uLnTx/>
                <a:uFillTx/>
                <a:latin typeface=" Calibri light"/>
                <a:ea typeface="+mj-ea"/>
                <a:cs typeface="Arial" panose="020B0604020202020204" pitchFamily="34" charset="0"/>
              </a:rPr>
              <a:t>AVAILABLE LOCAL QUALIFIED SUPPLIERS</a:t>
            </a:r>
            <a:endParaRPr kumimoji="0" lang="en-US" sz="2800" i="0" u="none" strike="noStrike" kern="1200" cap="none" spc="0" normalizeH="0" baseline="0" noProof="0" dirty="0">
              <a:ln>
                <a:noFill/>
              </a:ln>
              <a:solidFill>
                <a:srgbClr val="FFFFFF"/>
              </a:solidFill>
              <a:uLnTx/>
              <a:uFillTx/>
              <a:latin typeface=" Calibri light"/>
              <a:ea typeface="+mj-ea"/>
              <a:cs typeface="Arial" panose="020B0604020202020204" pitchFamily="34" charset="0"/>
            </a:endParaRPr>
          </a:p>
        </p:txBody>
      </p:sp>
      <p:pic>
        <p:nvPicPr>
          <p:cNvPr id="5" name="Graphic 4" descr="Clipboard Mixed with solid fill">
            <a:extLst>
              <a:ext uri="{FF2B5EF4-FFF2-40B4-BE49-F238E27FC236}">
                <a16:creationId xmlns:a16="http://schemas.microsoft.com/office/drawing/2014/main" id="{254C309F-3CC4-4513-0E99-EF0D4355CF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3512" y="1389081"/>
            <a:ext cx="1167687" cy="1167687"/>
          </a:xfrm>
          <a:prstGeom prst="rect">
            <a:avLst/>
          </a:prstGeom>
        </p:spPr>
      </p:pic>
      <p:pic>
        <p:nvPicPr>
          <p:cNvPr id="7" name="Graphic 6" descr="Coins outline">
            <a:extLst>
              <a:ext uri="{FF2B5EF4-FFF2-40B4-BE49-F238E27FC236}">
                <a16:creationId xmlns:a16="http://schemas.microsoft.com/office/drawing/2014/main" id="{1F60498F-3715-87C9-1AFA-50B410E8BC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35818" y="1471196"/>
            <a:ext cx="1167687" cy="1167687"/>
          </a:xfrm>
          <a:prstGeom prst="rect">
            <a:avLst/>
          </a:prstGeom>
        </p:spPr>
      </p:pic>
    </p:spTree>
    <p:extLst>
      <p:ext uri="{BB962C8B-B14F-4D97-AF65-F5344CB8AC3E}">
        <p14:creationId xmlns:p14="http://schemas.microsoft.com/office/powerpoint/2010/main" val="3782400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C11A87-836E-45F2-8AF7-BDE68D8F8D45}"/>
              </a:ext>
            </a:extLst>
          </p:cNvPr>
          <p:cNvSpPr txBox="1"/>
          <p:nvPr/>
        </p:nvSpPr>
        <p:spPr>
          <a:xfrm>
            <a:off x="1524000" y="2776538"/>
            <a:ext cx="9144000" cy="1957508"/>
          </a:xfrm>
          <a:prstGeom prst="rect">
            <a:avLst/>
          </a:prstGeom>
        </p:spPr>
        <p:txBody>
          <a:bodyPr vert="horz" lIns="91440" tIns="45720" rIns="91440" bIns="45720" rtlCol="0" anchor="ctr">
            <a:normAutofit fontScale="55000" lnSpcReduction="20000"/>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4000" b="1" i="0" u="none" strike="noStrike" kern="1200" cap="none" spc="0" normalizeH="0" baseline="0" noProof="0" dirty="0">
              <a:ln>
                <a:noFill/>
              </a:ln>
              <a:solidFill>
                <a:srgbClr val="44546A"/>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100" i="0" u="none" strike="noStrike" kern="1200" cap="none" spc="0" normalizeH="0" baseline="0" noProof="0" dirty="0">
                <a:ln>
                  <a:noFill/>
                </a:ln>
                <a:solidFill>
                  <a:srgbClr val="DDEFE8"/>
                </a:solidFill>
                <a:effectLst/>
                <a:uLnTx/>
                <a:uFillTx/>
                <a:latin typeface=" Calibri light"/>
                <a:cs typeface="Arial" panose="020B0604020202020204" pitchFamily="34" charset="0"/>
              </a:rPr>
              <a:t>INVESTMENT OPPORTUNITIES/PROJECTS </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4000" b="1" i="0" u="none" strike="noStrike" kern="1200" cap="none" spc="0" normalizeH="0" baseline="0" noProof="0" dirty="0">
              <a:ln>
                <a:noFill/>
              </a:ln>
              <a:solidFill>
                <a:srgbClr val="44546A"/>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556870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rojectTitle">
            <a:extLst>
              <a:ext uri="{FF2B5EF4-FFF2-40B4-BE49-F238E27FC236}">
                <a16:creationId xmlns:a16="http://schemas.microsoft.com/office/drawing/2014/main" id="{F70CD035-B59C-46B4-A9FD-8B309ACD3E88}"/>
              </a:ext>
            </a:extLst>
          </p:cNvPr>
          <p:cNvSpPr>
            <a:spLocks noGrp="1"/>
          </p:cNvSpPr>
          <p:nvPr>
            <p:ph type="title"/>
          </p:nvPr>
        </p:nvSpPr>
        <p:spPr>
          <a:xfrm>
            <a:off x="252317" y="4879571"/>
            <a:ext cx="10966015" cy="1695796"/>
          </a:xfrm>
        </p:spPr>
        <p:txBody>
          <a:bodyPr/>
          <a:lstStyle/>
          <a:p>
            <a:br>
              <a:rPr lang="en-US" sz="2000" dirty="0">
                <a:solidFill>
                  <a:srgbClr val="42BEAD"/>
                </a:solidFill>
                <a:latin typeface="Calibri Light" panose="020F0302020204030204" pitchFamily="34" charset="0"/>
                <a:cs typeface="Calibri Light" panose="020F0302020204030204" pitchFamily="34" charset="0"/>
              </a:rPr>
            </a:br>
            <a:br>
              <a:rPr lang="en-US" sz="2000" dirty="0">
                <a:solidFill>
                  <a:srgbClr val="42BEAD"/>
                </a:solidFill>
                <a:latin typeface="Calibri Light" panose="020F0302020204030204" pitchFamily="34" charset="0"/>
                <a:cs typeface="Calibri Light" panose="020F0302020204030204" pitchFamily="34" charset="0"/>
              </a:rPr>
            </a:br>
            <a:r>
              <a:rPr lang="en-US" sz="4000" b="0" dirty="0">
                <a:solidFill>
                  <a:srgbClr val="42BEAD"/>
                </a:solidFill>
                <a:latin typeface="Calibri Light" panose="020F0302020204030204" pitchFamily="34" charset="0"/>
                <a:cs typeface="Calibri Light" panose="020F0302020204030204" pitchFamily="34" charset="0"/>
              </a:rPr>
              <a:t>1</a:t>
            </a:r>
            <a:r>
              <a:rPr lang="en-US" sz="4000" b="0" baseline="30000" dirty="0">
                <a:solidFill>
                  <a:srgbClr val="42BEAD"/>
                </a:solidFill>
                <a:latin typeface="Calibri Light" panose="020F0302020204030204" pitchFamily="34" charset="0"/>
                <a:cs typeface="Calibri Light" panose="020F0302020204030204" pitchFamily="34" charset="0"/>
              </a:rPr>
              <a:t>st </a:t>
            </a:r>
            <a:r>
              <a:rPr lang="en-US" sz="4000" b="0" dirty="0">
                <a:solidFill>
                  <a:srgbClr val="42BEAD"/>
                </a:solidFill>
                <a:latin typeface="Calibri Light" panose="020F0302020204030204" pitchFamily="34" charset="0"/>
                <a:cs typeface="Calibri Light" panose="020F0302020204030204" pitchFamily="34" charset="0"/>
              </a:rPr>
              <a:t>HIGH TECHNOLOGY ECONOMIC ZONE –SKOPJE III</a:t>
            </a:r>
            <a:br>
              <a:rPr lang="en-US" sz="2100" dirty="0">
                <a:solidFill>
                  <a:srgbClr val="42BEAD"/>
                </a:solidFill>
                <a:latin typeface="Calibri Light" panose="020F0302020204030204" pitchFamily="34" charset="0"/>
                <a:cs typeface="Calibri Light" panose="020F0302020204030204" pitchFamily="34" charset="0"/>
              </a:rPr>
            </a:br>
            <a:br>
              <a:rPr lang="en-US" sz="2100" dirty="0">
                <a:solidFill>
                  <a:srgbClr val="42BEAD"/>
                </a:solidFill>
                <a:latin typeface="Calibri Light" panose="020F0302020204030204" pitchFamily="34" charset="0"/>
                <a:cs typeface="Calibri Light" panose="020F0302020204030204" pitchFamily="34" charset="0"/>
              </a:rPr>
            </a:br>
            <a:endParaRPr lang="en-US" sz="1800" b="0" dirty="0">
              <a:solidFill>
                <a:srgbClr val="D0D0CE"/>
              </a:solidFill>
              <a:latin typeface="Calibri Light" panose="020F0302020204030204" pitchFamily="34" charset="0"/>
              <a:cs typeface="Calibri Light" panose="020F0302020204030204" pitchFamily="34" charset="0"/>
            </a:endParaRPr>
          </a:p>
        </p:txBody>
      </p:sp>
      <p:sp>
        <p:nvSpPr>
          <p:cNvPr id="17" name="ProjectTitle">
            <a:extLst>
              <a:ext uri="{FF2B5EF4-FFF2-40B4-BE49-F238E27FC236}">
                <a16:creationId xmlns:a16="http://schemas.microsoft.com/office/drawing/2014/main" id="{2ECAB94D-677C-4A02-55CF-FB5FE607F75D}"/>
              </a:ext>
            </a:extLst>
          </p:cNvPr>
          <p:cNvSpPr txBox="1">
            <a:spLocks/>
          </p:cNvSpPr>
          <p:nvPr/>
        </p:nvSpPr>
        <p:spPr bwMode="gray">
          <a:xfrm>
            <a:off x="509155" y="2596896"/>
            <a:ext cx="8781781" cy="1301793"/>
          </a:xfrm>
          <a:prstGeom prst="rect">
            <a:avLst/>
          </a:prstGeom>
        </p:spPr>
        <p:txBody>
          <a:bodyPr vert="horz" lIns="0" tIns="0" rIns="0" bIns="0" rtlCol="0" anchor="b" anchorCtr="0">
            <a:noAutofit/>
          </a:bodyPr>
          <a:lstStyle>
            <a:lvl1pPr algn="l" defTabSz="914400" rtl="0" eaLnBrk="1" latinLnBrk="0" hangingPunct="1">
              <a:lnSpc>
                <a:spcPts val="3200"/>
              </a:lnSpc>
              <a:spcBef>
                <a:spcPct val="0"/>
              </a:spcBef>
              <a:buNone/>
              <a:defRPr sz="3200" b="0" kern="120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600" b="0" i="0" u="none" strike="noStrike" kern="1200" cap="none" spc="0" normalizeH="0" baseline="0" noProof="0" dirty="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endParaRPr>
          </a:p>
        </p:txBody>
      </p:sp>
      <p:pic>
        <p:nvPicPr>
          <p:cNvPr id="19" name="Graphic 18">
            <a:extLst>
              <a:ext uri="{FF2B5EF4-FFF2-40B4-BE49-F238E27FC236}">
                <a16:creationId xmlns:a16="http://schemas.microsoft.com/office/drawing/2014/main" id="{E304E785-44ED-6718-7140-775989517B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1649" y="444634"/>
            <a:ext cx="2209366" cy="1035452"/>
          </a:xfrm>
          <a:prstGeom prst="rect">
            <a:avLst/>
          </a:prstGeom>
        </p:spPr>
      </p:pic>
      <p:pic>
        <p:nvPicPr>
          <p:cNvPr id="27" name="Picture 26">
            <a:extLst>
              <a:ext uri="{FF2B5EF4-FFF2-40B4-BE49-F238E27FC236}">
                <a16:creationId xmlns:a16="http://schemas.microsoft.com/office/drawing/2014/main" id="{F389AFA0-1631-88A8-72B2-676D9ECF282C}"/>
              </a:ext>
            </a:extLst>
          </p:cNvPr>
          <p:cNvPicPr>
            <a:picLocks noChangeAspect="1"/>
          </p:cNvPicPr>
          <p:nvPr/>
        </p:nvPicPr>
        <p:blipFill rotWithShape="1">
          <a:blip r:embed="rId5"/>
          <a:srcRect r="6420"/>
          <a:stretch/>
        </p:blipFill>
        <p:spPr>
          <a:xfrm>
            <a:off x="4900045" y="182027"/>
            <a:ext cx="7222517" cy="4607311"/>
          </a:xfrm>
          <a:prstGeom prst="rect">
            <a:avLst/>
          </a:prstGeom>
        </p:spPr>
      </p:pic>
    </p:spTree>
    <p:extLst>
      <p:ext uri="{BB962C8B-B14F-4D97-AF65-F5344CB8AC3E}">
        <p14:creationId xmlns:p14="http://schemas.microsoft.com/office/powerpoint/2010/main" val="1782023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A8CAB48-3448-1595-3800-8B62A47C5FA7}"/>
              </a:ext>
            </a:extLst>
          </p:cNvPr>
          <p:cNvSpPr/>
          <p:nvPr/>
        </p:nvSpPr>
        <p:spPr bwMode="gray">
          <a:xfrm>
            <a:off x="0" y="436035"/>
            <a:ext cx="12192000" cy="720000"/>
          </a:xfrm>
          <a:prstGeom prst="rect">
            <a:avLst/>
          </a:prstGeom>
          <a:gradFill flip="none" rotWithShape="1">
            <a:gsLst>
              <a:gs pos="0">
                <a:srgbClr val="42BEAD">
                  <a:alpha val="94000"/>
                  <a:lumMod val="75000"/>
                  <a:lumOff val="25000"/>
                </a:srgbClr>
              </a:gs>
              <a:gs pos="50000">
                <a:srgbClr val="007680"/>
              </a:gs>
              <a:gs pos="100000">
                <a:srgbClr val="007680"/>
              </a:gs>
            </a:gsLst>
            <a:lin ang="10800000" scaled="1"/>
            <a:tileRect/>
          </a:gradFill>
          <a:ln w="19050" algn="ctr">
            <a:noFill/>
            <a:miter lim="800000"/>
            <a:headEnd/>
            <a:tailEnd/>
          </a:ln>
        </p:spPr>
        <p:txBody>
          <a:bodyPr wrap="square" lIns="4320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1</a:t>
            </a:r>
            <a:r>
              <a:rPr kumimoji="0" lang="en-US" sz="2800" b="0" i="0" u="none" strike="noStrike" kern="1200" cap="none" spc="0" normalizeH="0" baseline="30000" noProof="0" dirty="0">
                <a:ln>
                  <a:noFill/>
                </a:ln>
                <a:solidFill>
                  <a:prstClr val="white"/>
                </a:solidFill>
                <a:effectLst/>
                <a:uLnTx/>
                <a:uFillTx/>
                <a:latin typeface="Calibri"/>
                <a:ea typeface="+mn-ea"/>
                <a:cs typeface="Calibri Light" panose="020F0302020204030204" pitchFamily="34" charset="0"/>
              </a:rPr>
              <a:t>st</a:t>
            </a:r>
            <a:r>
              <a:rPr kumimoji="0" lang="en-US" sz="2800" b="0"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 HIGH-TECH ZONE SKOPJE III</a:t>
            </a:r>
            <a:endPar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cxnSp>
        <p:nvCxnSpPr>
          <p:cNvPr id="10" name="Straight Connector 9">
            <a:extLst>
              <a:ext uri="{FF2B5EF4-FFF2-40B4-BE49-F238E27FC236}">
                <a16:creationId xmlns:a16="http://schemas.microsoft.com/office/drawing/2014/main" id="{982008BB-48C0-F6CD-8281-6826E173EDD9}"/>
              </a:ext>
            </a:extLst>
          </p:cNvPr>
          <p:cNvCxnSpPr/>
          <p:nvPr/>
        </p:nvCxnSpPr>
        <p:spPr>
          <a:xfrm flipV="1">
            <a:off x="7490835" y="2100449"/>
            <a:ext cx="0" cy="4611950"/>
          </a:xfrm>
          <a:prstGeom prst="line">
            <a:avLst/>
          </a:prstGeom>
          <a:ln/>
        </p:spPr>
        <p:style>
          <a:lnRef idx="1">
            <a:schemeClr val="accent5"/>
          </a:lnRef>
          <a:fillRef idx="0">
            <a:schemeClr val="accent5"/>
          </a:fillRef>
          <a:effectRef idx="0">
            <a:schemeClr val="accent5"/>
          </a:effectRef>
          <a:fontRef idx="minor">
            <a:schemeClr val="tx1"/>
          </a:fontRef>
        </p:style>
      </p:cxnSp>
      <p:sp>
        <p:nvSpPr>
          <p:cNvPr id="9" name="TextBox 8">
            <a:extLst>
              <a:ext uri="{FF2B5EF4-FFF2-40B4-BE49-F238E27FC236}">
                <a16:creationId xmlns:a16="http://schemas.microsoft.com/office/drawing/2014/main" id="{C5EFB9B0-6CEC-C876-65B8-21881B3F5D04}"/>
              </a:ext>
            </a:extLst>
          </p:cNvPr>
          <p:cNvSpPr txBox="1"/>
          <p:nvPr/>
        </p:nvSpPr>
        <p:spPr>
          <a:xfrm>
            <a:off x="296339" y="1786466"/>
            <a:ext cx="6756388" cy="484382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Light" panose="020F0302020204030204"/>
                <a:ea typeface="Calibri" panose="020F0502020204030204" pitchFamily="34" charset="0"/>
                <a:cs typeface="Times New Roman" panose="02020603050405020304" pitchFamily="18" charset="0"/>
              </a:rPr>
              <a:t>Location: Skopje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dirty="0">
                <a:solidFill>
                  <a:schemeClr val="bg1"/>
                </a:solidFill>
                <a:latin typeface="Calibri Light" panose="020F0302020204030204"/>
                <a:ea typeface="Calibri" panose="020F0502020204030204" pitchFamily="34" charset="0"/>
                <a:cs typeface="Times New Roman" panose="02020603050405020304" pitchFamily="18" charset="0"/>
              </a:rPr>
              <a:t>F</a:t>
            </a:r>
            <a:r>
              <a:rPr kumimoji="0" lang="sr-Latn-RS" sz="1800" b="0" i="0" u="none" strike="noStrike" kern="1200" cap="none" spc="0" normalizeH="0" baseline="0" noProof="0" dirty="0">
                <a:ln>
                  <a:noFill/>
                </a:ln>
                <a:solidFill>
                  <a:schemeClr val="bg1"/>
                </a:solidFill>
                <a:effectLst/>
                <a:uLnTx/>
                <a:uFillTx/>
                <a:latin typeface="Calibri Light" panose="020F0302020204030204"/>
                <a:ea typeface="Calibri" panose="020F0502020204030204" pitchFamily="34" charset="0"/>
                <a:cs typeface="Times New Roman" panose="02020603050405020304" pitchFamily="18" charset="0"/>
              </a:rPr>
              <a:t>ree Zone Skopje </a:t>
            </a:r>
            <a:r>
              <a:rPr kumimoji="0" lang="en-US" sz="1800" b="0" i="0" u="none" strike="noStrike" kern="1200" cap="none" spc="0" normalizeH="0" baseline="0" noProof="0" dirty="0">
                <a:ln>
                  <a:noFill/>
                </a:ln>
                <a:solidFill>
                  <a:schemeClr val="bg1"/>
                </a:solidFill>
                <a:effectLst/>
                <a:uLnTx/>
                <a:uFillTx/>
                <a:latin typeface="Calibri Light" panose="020F0302020204030204"/>
                <a:ea typeface="Calibri" panose="020F0502020204030204" pitchFamily="34" charset="0"/>
                <a:cs typeface="Times New Roman" panose="02020603050405020304" pitchFamily="18" charset="0"/>
              </a:rPr>
              <a:t>3 has a direct connection with the rote E-75 </a:t>
            </a:r>
            <a:r>
              <a:rPr kumimoji="0" lang="sr-Latn-RS" sz="1800" b="0" i="0" u="none" strike="noStrike" kern="1200" cap="none" spc="0" normalizeH="0" baseline="0" noProof="0" dirty="0">
                <a:ln>
                  <a:noFill/>
                </a:ln>
                <a:solidFill>
                  <a:schemeClr val="bg1"/>
                </a:solidFill>
                <a:effectLst/>
                <a:uLnTx/>
                <a:uFillTx/>
                <a:latin typeface="Calibri Light" panose="020F0302020204030204"/>
                <a:ea typeface="Calibri" panose="020F0502020204030204" pitchFamily="34" charset="0"/>
                <a:cs typeface="Times New Roman" panose="02020603050405020304" pitchFamily="18" charset="0"/>
              </a:rPr>
              <a:t>Belgrade - </a:t>
            </a:r>
            <a:r>
              <a:rPr kumimoji="0" lang="en-US" sz="1800" b="0" i="0" u="none" strike="noStrike" kern="1200" cap="none" spc="0" normalizeH="0" baseline="0" noProof="0" dirty="0">
                <a:ln>
                  <a:noFill/>
                </a:ln>
                <a:solidFill>
                  <a:schemeClr val="bg1"/>
                </a:solidFill>
                <a:effectLst/>
                <a:uLnTx/>
                <a:uFillTx/>
                <a:latin typeface="Calibri Light" panose="020F0302020204030204"/>
                <a:ea typeface="Calibri" panose="020F0502020204030204" pitchFamily="34" charset="0"/>
                <a:cs typeface="Times New Roman" panose="02020603050405020304" pitchFamily="18" charset="0"/>
              </a:rPr>
              <a:t>Skopje – Thessaloniki</a:t>
            </a:r>
            <a:r>
              <a:rPr kumimoji="0" lang="sr-Latn-RS" sz="1800" b="0" i="0" u="none" strike="noStrike" kern="1200" cap="none" spc="0" normalizeH="0" baseline="0" noProof="0" dirty="0">
                <a:ln>
                  <a:noFill/>
                </a:ln>
                <a:solidFill>
                  <a:schemeClr val="bg1"/>
                </a:solidFill>
                <a:effectLst/>
                <a:uLnTx/>
                <a:uFillTx/>
                <a:latin typeface="Calibri Light" panose="020F0302020204030204"/>
                <a:ea typeface="Calibri" panose="020F0502020204030204" pitchFamily="34" charset="0"/>
                <a:cs typeface="Times New Roman" panose="02020603050405020304" pitchFamily="18" charset="0"/>
              </a:rPr>
              <a:t> (on the crossroads of Corridor X and Corridor 8)</a:t>
            </a:r>
            <a:endParaRPr kumimoji="0" lang="en-US" sz="1800" b="0" i="0" u="none" strike="noStrike" kern="1200" cap="none" spc="0" normalizeH="0" baseline="0" noProof="0" dirty="0">
              <a:ln>
                <a:noFill/>
              </a:ln>
              <a:solidFill>
                <a:schemeClr val="bg1"/>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Light" panose="020F0302020204030204"/>
                <a:ea typeface="Calibri" panose="020F0502020204030204" pitchFamily="34" charset="0"/>
                <a:cs typeface="Times New Roman" panose="02020603050405020304" pitchFamily="18" charset="0"/>
              </a:rPr>
              <a:t>Plot: 45 ha</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dirty="0">
              <a:solidFill>
                <a:schemeClr val="bg1"/>
              </a:solidFill>
              <a:latin typeface="Calibri Light" panose="020F03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alibri Light" panose="020F0302020204030204"/>
                <a:ea typeface="Calibri" panose="020F0502020204030204" pitchFamily="34" charset="0"/>
                <a:cs typeface="Times New Roman" panose="02020603050405020304" pitchFamily="18" charset="0"/>
              </a:rPr>
              <a:t>Zone Info</a:t>
            </a:r>
            <a:r>
              <a:rPr kumimoji="0" lang="en-US" sz="1800" b="0" i="0" u="none" strike="noStrike" kern="1200" cap="none" spc="0" normalizeH="0" baseline="0" noProof="0" dirty="0">
                <a:ln>
                  <a:noFill/>
                </a:ln>
                <a:solidFill>
                  <a:schemeClr val="bg1"/>
                </a:solidFill>
                <a:effectLst/>
                <a:uLnTx/>
                <a:uFillTx/>
                <a:latin typeface="Calibri Light" panose="020F0302020204030204"/>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Light" panose="020F0302020204030204"/>
                <a:ea typeface="Calibri" panose="020F0502020204030204" pitchFamily="34" charset="0"/>
                <a:cs typeface="Times New Roman" panose="02020603050405020304" pitchFamily="18" charset="0"/>
              </a:rPr>
              <a:t>The new technological industrial zone Skopje 3 will become the first high-tech zone that will focus on advanced technologies. The goal is to bring companies or develop companies that will focus exclusively on high technologies. The Zone will function as a Public Private Partnership. The development of this Zone will be connected to the Science and Technology Park project that began in 2019 aiming to encourage scientific research at the service of companies.</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Light" panose="020F0302020204030204"/>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8DC17AE8-AE08-0436-360D-CFB1AA84727F}"/>
              </a:ext>
            </a:extLst>
          </p:cNvPr>
          <p:cNvSpPr txBox="1"/>
          <p:nvPr/>
        </p:nvSpPr>
        <p:spPr>
          <a:xfrm>
            <a:off x="7806266" y="2692400"/>
            <a:ext cx="3784600" cy="275787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alibri Light" panose="020F0302020204030204"/>
                <a:ea typeface="Calibri" panose="020F0502020204030204" pitchFamily="34" charset="0"/>
                <a:cs typeface="Times New Roman" panose="02020603050405020304" pitchFamily="18" charset="0"/>
              </a:rPr>
              <a:t>Eligible Activities</a:t>
            </a:r>
            <a:r>
              <a:rPr kumimoji="0" lang="en-US" sz="1800" b="0" i="0" u="none" strike="noStrike" kern="1200" cap="none" spc="0" normalizeH="0" baseline="0" noProof="0" dirty="0">
                <a:ln>
                  <a:noFill/>
                </a:ln>
                <a:solidFill>
                  <a:schemeClr val="bg1"/>
                </a:solidFill>
                <a:effectLst/>
                <a:uLnTx/>
                <a:uFillTx/>
                <a:latin typeface="Calibri Light" panose="020F0302020204030204"/>
                <a:ea typeface="Calibri" panose="020F0502020204030204" pitchFamily="34" charset="0"/>
                <a:cs typeface="Times New Roman" panose="02020603050405020304" pitchFamily="18" charset="0"/>
              </a:rPr>
              <a:t>: focus on Hi-tech and advanced technology industries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alibri Light" panose="020F0302020204030204"/>
                <a:ea typeface="Calibri" panose="020F0502020204030204" pitchFamily="34" charset="0"/>
                <a:cs typeface="Times New Roman" panose="02020603050405020304" pitchFamily="18" charset="0"/>
              </a:rPr>
              <a:t>Estimated value of the investment</a:t>
            </a:r>
            <a:r>
              <a:rPr kumimoji="0" lang="en-US" sz="1800" b="0" i="0" u="none" strike="noStrike" kern="1200" cap="none" spc="0" normalizeH="0" baseline="0" noProof="0" dirty="0">
                <a:ln>
                  <a:noFill/>
                </a:ln>
                <a:solidFill>
                  <a:schemeClr val="bg1"/>
                </a:solidFill>
                <a:effectLst/>
                <a:uLnTx/>
                <a:uFillTx/>
                <a:latin typeface="Calibri Light" panose="020F0302020204030204"/>
                <a:ea typeface="Calibri" panose="020F0502020204030204" pitchFamily="34" charset="0"/>
                <a:cs typeface="Times New Roman" panose="02020603050405020304" pitchFamily="18" charset="0"/>
              </a:rPr>
              <a:t>: 153 mil. Eur.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alibri Light" panose="020F0302020204030204"/>
                <a:ea typeface="Calibri" panose="020F0502020204030204" pitchFamily="34" charset="0"/>
                <a:cs typeface="Times New Roman" panose="02020603050405020304" pitchFamily="18" charset="0"/>
              </a:rPr>
              <a:t>Potential generated investments: </a:t>
            </a:r>
            <a:r>
              <a:rPr kumimoji="0" lang="en-US" sz="1800" b="0" i="0" u="none" strike="noStrike" kern="1200" cap="none" spc="0" normalizeH="0" baseline="0" noProof="0" dirty="0">
                <a:ln>
                  <a:noFill/>
                </a:ln>
                <a:solidFill>
                  <a:schemeClr val="bg1"/>
                </a:solidFill>
                <a:effectLst/>
                <a:uLnTx/>
                <a:uFillTx/>
                <a:latin typeface="Calibri Light" panose="020F0302020204030204"/>
                <a:ea typeface="Calibri" panose="020F0502020204030204" pitchFamily="34" charset="0"/>
                <a:cs typeface="Times New Roman" panose="02020603050405020304" pitchFamily="18" charset="0"/>
              </a:rPr>
              <a:t>860 mil. Eur.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alibri Light" panose="020F0302020204030204"/>
                <a:ea typeface="Calibri" panose="020F0502020204030204" pitchFamily="34" charset="0"/>
                <a:cs typeface="Times New Roman" panose="02020603050405020304" pitchFamily="18" charset="0"/>
              </a:rPr>
              <a:t>Status</a:t>
            </a:r>
            <a:r>
              <a:rPr kumimoji="0" lang="en-US" sz="1800" b="0" i="0" u="none" strike="noStrike" kern="1200" cap="none" spc="0" normalizeH="0" baseline="0" noProof="0" dirty="0">
                <a:ln>
                  <a:noFill/>
                </a:ln>
                <a:solidFill>
                  <a:schemeClr val="bg1"/>
                </a:solidFill>
                <a:effectLst/>
                <a:uLnTx/>
                <a:uFillTx/>
                <a:latin typeface="Calibri Light" panose="020F0302020204030204"/>
                <a:ea typeface="Calibri" panose="020F0502020204030204" pitchFamily="34" charset="0"/>
                <a:cs typeface="Times New Roman" panose="02020603050405020304" pitchFamily="18" charset="0"/>
              </a:rPr>
              <a:t>: Concluded Feasibility Study –  Government procedure </a:t>
            </a:r>
          </a:p>
        </p:txBody>
      </p:sp>
    </p:spTree>
    <p:extLst>
      <p:ext uri="{BB962C8B-B14F-4D97-AF65-F5344CB8AC3E}">
        <p14:creationId xmlns:p14="http://schemas.microsoft.com/office/powerpoint/2010/main" val="1523809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rojectTitle">
            <a:extLst>
              <a:ext uri="{FF2B5EF4-FFF2-40B4-BE49-F238E27FC236}">
                <a16:creationId xmlns:a16="http://schemas.microsoft.com/office/drawing/2014/main" id="{F70CD035-B59C-46B4-A9FD-8B309ACD3E88}"/>
              </a:ext>
            </a:extLst>
          </p:cNvPr>
          <p:cNvSpPr>
            <a:spLocks noGrp="1"/>
          </p:cNvSpPr>
          <p:nvPr>
            <p:ph type="title"/>
          </p:nvPr>
        </p:nvSpPr>
        <p:spPr>
          <a:xfrm>
            <a:off x="252318" y="6104467"/>
            <a:ext cx="9038618" cy="470900"/>
          </a:xfrm>
        </p:spPr>
        <p:txBody>
          <a:bodyPr/>
          <a:lstStyle/>
          <a:p>
            <a:br>
              <a:rPr lang="en-US" sz="2000" dirty="0">
                <a:solidFill>
                  <a:srgbClr val="42BEAD"/>
                </a:solidFill>
                <a:latin typeface="Calibri Light" panose="020F0302020204030204" pitchFamily="34" charset="0"/>
                <a:cs typeface="Calibri Light" panose="020F0302020204030204" pitchFamily="34" charset="0"/>
              </a:rPr>
            </a:br>
            <a:br>
              <a:rPr lang="en-US" sz="2000" dirty="0">
                <a:solidFill>
                  <a:srgbClr val="42BEAD"/>
                </a:solidFill>
                <a:latin typeface="Calibri Light" panose="020F0302020204030204" pitchFamily="34" charset="0"/>
                <a:cs typeface="Calibri Light" panose="020F0302020204030204" pitchFamily="34" charset="0"/>
              </a:rPr>
            </a:br>
            <a:br>
              <a:rPr lang="en-US" sz="2000" dirty="0">
                <a:solidFill>
                  <a:srgbClr val="42BEAD"/>
                </a:solidFill>
                <a:latin typeface="Calibri Light" panose="020F0302020204030204" pitchFamily="34" charset="0"/>
                <a:cs typeface="Calibri Light" panose="020F0302020204030204" pitchFamily="34" charset="0"/>
              </a:rPr>
            </a:br>
            <a:br>
              <a:rPr lang="en-US" sz="2000" dirty="0">
                <a:solidFill>
                  <a:srgbClr val="42BEAD"/>
                </a:solidFill>
                <a:latin typeface="Calibri Light" panose="020F0302020204030204" pitchFamily="34" charset="0"/>
                <a:cs typeface="Calibri Light" panose="020F0302020204030204" pitchFamily="34" charset="0"/>
              </a:rPr>
            </a:br>
            <a:br>
              <a:rPr lang="en-US" sz="2000" dirty="0">
                <a:solidFill>
                  <a:srgbClr val="42BEAD"/>
                </a:solidFill>
                <a:latin typeface="Calibri Light" panose="020F0302020204030204" pitchFamily="34" charset="0"/>
                <a:cs typeface="Calibri Light" panose="020F0302020204030204" pitchFamily="34" charset="0"/>
              </a:rPr>
            </a:br>
            <a:br>
              <a:rPr lang="en-US" sz="2000" dirty="0">
                <a:solidFill>
                  <a:srgbClr val="42BEAD"/>
                </a:solidFill>
                <a:latin typeface="Calibri Light" panose="020F0302020204030204" pitchFamily="34" charset="0"/>
                <a:cs typeface="Calibri Light" panose="020F0302020204030204" pitchFamily="34" charset="0"/>
              </a:rPr>
            </a:br>
            <a:r>
              <a:rPr lang="en-US" sz="4000" dirty="0">
                <a:solidFill>
                  <a:srgbClr val="42BEAD"/>
                </a:solidFill>
                <a:latin typeface="Calibri Light" panose="020F0302020204030204" pitchFamily="34" charset="0"/>
                <a:cs typeface="Calibri Light" panose="020F0302020204030204" pitchFamily="34" charset="0"/>
              </a:rPr>
              <a:t>TIDZ GEVGELIJA - </a:t>
            </a:r>
            <a:r>
              <a:rPr kumimoji="0" lang="en-US" sz="4000" b="0" i="0" u="none" strike="noStrike" kern="1200" cap="none" spc="0" normalizeH="0" baseline="0" noProof="0" dirty="0">
                <a:ln>
                  <a:noFill/>
                </a:ln>
                <a:solidFill>
                  <a:srgbClr val="00ABAB"/>
                </a:solidFill>
                <a:effectLst/>
                <a:uLnTx/>
                <a:uFillTx/>
                <a:latin typeface="Calibri"/>
                <a:ea typeface="+mn-ea"/>
                <a:cs typeface="Calibri Light" panose="020F0302020204030204" pitchFamily="34" charset="0"/>
              </a:rPr>
              <a:t>1</a:t>
            </a:r>
            <a:r>
              <a:rPr kumimoji="0" lang="en-US" sz="4000" b="0" i="0" u="none" strike="noStrike" kern="1200" cap="none" spc="0" normalizeH="0" baseline="30000" noProof="0" dirty="0">
                <a:ln>
                  <a:noFill/>
                </a:ln>
                <a:solidFill>
                  <a:srgbClr val="00ABAB"/>
                </a:solidFill>
                <a:effectLst/>
                <a:uLnTx/>
                <a:uFillTx/>
                <a:latin typeface="Calibri"/>
                <a:ea typeface="+mn-ea"/>
                <a:cs typeface="Calibri Light" panose="020F0302020204030204" pitchFamily="34" charset="0"/>
              </a:rPr>
              <a:t>st</a:t>
            </a:r>
            <a:r>
              <a:rPr kumimoji="0" lang="en-US" sz="4000" b="0" i="0" u="none" strike="noStrike" kern="1200" cap="none" spc="0" normalizeH="0" baseline="0" noProof="0" dirty="0">
                <a:ln>
                  <a:noFill/>
                </a:ln>
                <a:solidFill>
                  <a:srgbClr val="00ABAB"/>
                </a:solidFill>
                <a:effectLst/>
                <a:uLnTx/>
                <a:uFillTx/>
                <a:latin typeface="Calibri"/>
                <a:ea typeface="+mn-ea"/>
                <a:cs typeface="Calibri Light" panose="020F0302020204030204" pitchFamily="34" charset="0"/>
              </a:rPr>
              <a:t> GREEN/HEALTH ZONE IN THE BALKANS</a:t>
            </a:r>
            <a:br>
              <a:rPr kumimoji="0" lang="en-US" sz="4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br>
            <a:endParaRPr lang="en-US" sz="1800" b="0" dirty="0">
              <a:solidFill>
                <a:srgbClr val="D0D0CE"/>
              </a:solidFill>
              <a:latin typeface="Calibri Light" panose="020F0302020204030204" pitchFamily="34" charset="0"/>
              <a:cs typeface="Calibri Light" panose="020F0302020204030204" pitchFamily="34" charset="0"/>
            </a:endParaRPr>
          </a:p>
        </p:txBody>
      </p:sp>
      <p:sp>
        <p:nvSpPr>
          <p:cNvPr id="17" name="ProjectTitle">
            <a:extLst>
              <a:ext uri="{FF2B5EF4-FFF2-40B4-BE49-F238E27FC236}">
                <a16:creationId xmlns:a16="http://schemas.microsoft.com/office/drawing/2014/main" id="{2ECAB94D-677C-4A02-55CF-FB5FE607F75D}"/>
              </a:ext>
            </a:extLst>
          </p:cNvPr>
          <p:cNvSpPr txBox="1">
            <a:spLocks/>
          </p:cNvSpPr>
          <p:nvPr/>
        </p:nvSpPr>
        <p:spPr bwMode="gray">
          <a:xfrm>
            <a:off x="509155" y="2596896"/>
            <a:ext cx="8781781" cy="1301793"/>
          </a:xfrm>
          <a:prstGeom prst="rect">
            <a:avLst/>
          </a:prstGeom>
        </p:spPr>
        <p:txBody>
          <a:bodyPr vert="horz" lIns="0" tIns="0" rIns="0" bIns="0" rtlCol="0" anchor="b" anchorCtr="0">
            <a:noAutofit/>
          </a:bodyPr>
          <a:lstStyle>
            <a:lvl1pPr algn="l" defTabSz="914400" rtl="0" eaLnBrk="1" latinLnBrk="0" hangingPunct="1">
              <a:lnSpc>
                <a:spcPts val="3200"/>
              </a:lnSpc>
              <a:spcBef>
                <a:spcPct val="0"/>
              </a:spcBef>
              <a:buNone/>
              <a:defRPr sz="3200" b="0" kern="120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600" b="0" i="0" u="none" strike="noStrike" kern="1200" cap="none" spc="0" normalizeH="0" baseline="0" noProof="0" dirty="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endParaRPr>
          </a:p>
        </p:txBody>
      </p:sp>
      <p:pic>
        <p:nvPicPr>
          <p:cNvPr id="19" name="Graphic 18">
            <a:extLst>
              <a:ext uri="{FF2B5EF4-FFF2-40B4-BE49-F238E27FC236}">
                <a16:creationId xmlns:a16="http://schemas.microsoft.com/office/drawing/2014/main" id="{E304E785-44ED-6718-7140-775989517B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1649" y="444634"/>
            <a:ext cx="2209366" cy="1035452"/>
          </a:xfrm>
          <a:prstGeom prst="rect">
            <a:avLst/>
          </a:prstGeom>
        </p:spPr>
      </p:pic>
      <p:pic>
        <p:nvPicPr>
          <p:cNvPr id="2" name="Picture 1">
            <a:extLst>
              <a:ext uri="{FF2B5EF4-FFF2-40B4-BE49-F238E27FC236}">
                <a16:creationId xmlns:a16="http://schemas.microsoft.com/office/drawing/2014/main" id="{D8B9F973-2157-C7C6-E7A8-F41214DA97A3}"/>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771627" y="516467"/>
            <a:ext cx="7089421" cy="3987800"/>
          </a:xfrm>
          <a:prstGeom prst="rect">
            <a:avLst/>
          </a:prstGeom>
        </p:spPr>
      </p:pic>
    </p:spTree>
    <p:extLst>
      <p:ext uri="{BB962C8B-B14F-4D97-AF65-F5344CB8AC3E}">
        <p14:creationId xmlns:p14="http://schemas.microsoft.com/office/powerpoint/2010/main" val="2368783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A1AB64-2E38-EC99-6701-A779DE1E2FD2}"/>
              </a:ext>
            </a:extLst>
          </p:cNvPr>
          <p:cNvSpPr/>
          <p:nvPr/>
        </p:nvSpPr>
        <p:spPr bwMode="gray">
          <a:xfrm>
            <a:off x="0" y="449676"/>
            <a:ext cx="12192000" cy="720000"/>
          </a:xfrm>
          <a:prstGeom prst="rect">
            <a:avLst/>
          </a:prstGeom>
          <a:gradFill flip="none" rotWithShape="1">
            <a:gsLst>
              <a:gs pos="0">
                <a:srgbClr val="42BEAD">
                  <a:alpha val="94000"/>
                  <a:lumMod val="75000"/>
                  <a:lumOff val="25000"/>
                </a:srgbClr>
              </a:gs>
              <a:gs pos="50000">
                <a:srgbClr val="007680"/>
              </a:gs>
              <a:gs pos="100000">
                <a:srgbClr val="007680"/>
              </a:gs>
            </a:gsLst>
            <a:lin ang="10800000" scaled="1"/>
            <a:tileRect/>
          </a:gradFill>
          <a:ln w="19050" algn="ctr">
            <a:noFill/>
            <a:miter lim="800000"/>
            <a:headEnd/>
            <a:tailEnd/>
          </a:ln>
        </p:spPr>
        <p:txBody>
          <a:bodyPr wrap="square" lIns="4320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2800" b="0" i="0" u="none" strike="noStrike" kern="1200" cap="none" spc="0" normalizeH="0" baseline="0" noProof="0" dirty="0">
                <a:ln>
                  <a:noFill/>
                </a:ln>
                <a:solidFill>
                  <a:prstClr val="white"/>
                </a:solidFill>
                <a:effectLst/>
                <a:uLnTx/>
                <a:uFillTx/>
                <a:latin typeface=" Calibri light"/>
                <a:ea typeface="+mn-ea"/>
                <a:cs typeface="Arial" panose="020B0604020202020204" pitchFamily="34" charset="0"/>
              </a:rPr>
              <a:t>WHO WE ARE?</a:t>
            </a:r>
            <a:endParaRPr kumimoji="0" lang="en-US" sz="3200" b="0" i="0" u="none" strike="noStrike" kern="1200" cap="none" spc="0" normalizeH="0" baseline="0" noProof="0" dirty="0">
              <a:ln>
                <a:noFill/>
              </a:ln>
              <a:solidFill>
                <a:prstClr val="white"/>
              </a:solidFill>
              <a:effectLst/>
              <a:uLnTx/>
              <a:uFillTx/>
              <a:latin typeface=" Calibri light"/>
              <a:ea typeface="+mn-ea"/>
              <a:cs typeface="Arial" panose="020B0604020202020204" pitchFamily="34" charset="0"/>
            </a:endParaRPr>
          </a:p>
        </p:txBody>
      </p:sp>
      <p:sp>
        <p:nvSpPr>
          <p:cNvPr id="4" name="Arrow: Right 3">
            <a:extLst>
              <a:ext uri="{FF2B5EF4-FFF2-40B4-BE49-F238E27FC236}">
                <a16:creationId xmlns:a16="http://schemas.microsoft.com/office/drawing/2014/main" id="{635E2204-AB3E-8B90-2C93-84B0677727D3}"/>
              </a:ext>
            </a:extLst>
          </p:cNvPr>
          <p:cNvSpPr/>
          <p:nvPr/>
        </p:nvSpPr>
        <p:spPr bwMode="gray">
          <a:xfrm>
            <a:off x="745724" y="2672179"/>
            <a:ext cx="1855433" cy="656947"/>
          </a:xfrm>
          <a:prstGeom prst="rightArrow">
            <a:avLst/>
          </a:prstGeom>
          <a:solidFill>
            <a:srgbClr val="37BDAC"/>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dirty="0">
              <a:ln>
                <a:noFill/>
              </a:ln>
              <a:solidFill>
                <a:prstClr val="white"/>
              </a:solidFill>
              <a:effectLst/>
              <a:uLnTx/>
              <a:uFillTx/>
              <a:latin typeface="Myriad Pro"/>
              <a:ea typeface="+mn-ea"/>
              <a:cs typeface="+mn-cs"/>
            </a:endParaRPr>
          </a:p>
        </p:txBody>
      </p:sp>
      <p:sp>
        <p:nvSpPr>
          <p:cNvPr id="5" name="Arrow: Right 4">
            <a:extLst>
              <a:ext uri="{FF2B5EF4-FFF2-40B4-BE49-F238E27FC236}">
                <a16:creationId xmlns:a16="http://schemas.microsoft.com/office/drawing/2014/main" id="{3CC74474-EF02-69F7-6C47-F0B9E873CE9B}"/>
              </a:ext>
            </a:extLst>
          </p:cNvPr>
          <p:cNvSpPr/>
          <p:nvPr/>
        </p:nvSpPr>
        <p:spPr bwMode="gray">
          <a:xfrm>
            <a:off x="745724" y="4463946"/>
            <a:ext cx="1855433" cy="656947"/>
          </a:xfrm>
          <a:prstGeom prst="rightArrow">
            <a:avLst/>
          </a:prstGeom>
          <a:solidFill>
            <a:srgbClr val="37BDAC"/>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dirty="0">
              <a:ln>
                <a:noFill/>
              </a:ln>
              <a:solidFill>
                <a:prstClr val="white"/>
              </a:solidFill>
              <a:effectLst/>
              <a:uLnTx/>
              <a:uFillTx/>
              <a:latin typeface="Myriad Pro"/>
              <a:ea typeface="+mn-ea"/>
              <a:cs typeface="+mn-cs"/>
            </a:endParaRPr>
          </a:p>
        </p:txBody>
      </p:sp>
      <p:sp>
        <p:nvSpPr>
          <p:cNvPr id="6" name="TextBox 5">
            <a:extLst>
              <a:ext uri="{FF2B5EF4-FFF2-40B4-BE49-F238E27FC236}">
                <a16:creationId xmlns:a16="http://schemas.microsoft.com/office/drawing/2014/main" id="{96237CDC-A584-C11D-B5F8-CA8740E5A4B7}"/>
              </a:ext>
            </a:extLst>
          </p:cNvPr>
          <p:cNvSpPr txBox="1"/>
          <p:nvPr/>
        </p:nvSpPr>
        <p:spPr>
          <a:xfrm>
            <a:off x="3515557" y="2690336"/>
            <a:ext cx="7368466"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GB" sz="2400" b="0" i="0" u="none" strike="noStrike" kern="1200" cap="none" spc="0" normalizeH="0" baseline="0" noProof="0" dirty="0">
                <a:ln>
                  <a:noFill/>
                </a:ln>
                <a:solidFill>
                  <a:prstClr val="white"/>
                </a:solidFill>
                <a:effectLst/>
                <a:uLnTx/>
                <a:uFillTx/>
                <a:latin typeface=" Calibri light"/>
                <a:ea typeface="+mn-ea"/>
                <a:cs typeface="+mn-cs"/>
              </a:rPr>
              <a:t>TIDZ is the focal point for investors seeking support to invest in North Macedonia.</a:t>
            </a:r>
          </a:p>
        </p:txBody>
      </p:sp>
      <p:sp>
        <p:nvSpPr>
          <p:cNvPr id="8" name="TextBox 7">
            <a:extLst>
              <a:ext uri="{FF2B5EF4-FFF2-40B4-BE49-F238E27FC236}">
                <a16:creationId xmlns:a16="http://schemas.microsoft.com/office/drawing/2014/main" id="{24A8DE5A-E5B6-C1B8-E142-06FCBC3CE012}"/>
              </a:ext>
            </a:extLst>
          </p:cNvPr>
          <p:cNvSpPr txBox="1"/>
          <p:nvPr/>
        </p:nvSpPr>
        <p:spPr>
          <a:xfrm>
            <a:off x="3515557" y="4463946"/>
            <a:ext cx="7368466"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GB" sz="2400" b="0" i="0" u="none" strike="noStrike" kern="1200" cap="none" spc="0" normalizeH="0" baseline="0" noProof="0" dirty="0">
                <a:ln>
                  <a:noFill/>
                </a:ln>
                <a:solidFill>
                  <a:prstClr val="white"/>
                </a:solidFill>
                <a:effectLst/>
                <a:uLnTx/>
                <a:uFillTx/>
                <a:latin typeface=" Calibri light"/>
                <a:ea typeface="+mn-ea"/>
                <a:cs typeface="+mn-cs"/>
              </a:rPr>
              <a:t>15 free economic zones available with ready-to-use infrastructure and other favourable conditions. </a:t>
            </a:r>
          </a:p>
        </p:txBody>
      </p:sp>
    </p:spTree>
    <p:extLst>
      <p:ext uri="{BB962C8B-B14F-4D97-AF65-F5344CB8AC3E}">
        <p14:creationId xmlns:p14="http://schemas.microsoft.com/office/powerpoint/2010/main" val="192016563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A8CAB48-3448-1595-3800-8B62A47C5FA7}"/>
              </a:ext>
            </a:extLst>
          </p:cNvPr>
          <p:cNvSpPr/>
          <p:nvPr/>
        </p:nvSpPr>
        <p:spPr bwMode="gray">
          <a:xfrm>
            <a:off x="0" y="393701"/>
            <a:ext cx="12192000" cy="720000"/>
          </a:xfrm>
          <a:prstGeom prst="rect">
            <a:avLst/>
          </a:prstGeom>
          <a:gradFill flip="none" rotWithShape="1">
            <a:gsLst>
              <a:gs pos="0">
                <a:srgbClr val="42BEAD">
                  <a:alpha val="94000"/>
                  <a:lumMod val="75000"/>
                  <a:lumOff val="25000"/>
                </a:srgbClr>
              </a:gs>
              <a:gs pos="50000">
                <a:srgbClr val="007680"/>
              </a:gs>
              <a:gs pos="100000">
                <a:srgbClr val="007680"/>
              </a:gs>
            </a:gsLst>
            <a:lin ang="10800000" scaled="1"/>
            <a:tileRect/>
          </a:gradFill>
          <a:ln w="19050" algn="ctr">
            <a:noFill/>
            <a:miter lim="800000"/>
            <a:headEnd/>
            <a:tailEnd/>
          </a:ln>
        </p:spPr>
        <p:txBody>
          <a:bodyPr wrap="square" lIns="4320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1</a:t>
            </a:r>
            <a:r>
              <a:rPr kumimoji="0" lang="en-US" sz="2800" b="0" i="0" u="none" strike="noStrike" kern="1200" cap="none" spc="0" normalizeH="0" baseline="30000" noProof="0" dirty="0">
                <a:ln>
                  <a:noFill/>
                </a:ln>
                <a:solidFill>
                  <a:prstClr val="white"/>
                </a:solidFill>
                <a:effectLst/>
                <a:uLnTx/>
                <a:uFillTx/>
                <a:latin typeface="Calibri"/>
                <a:ea typeface="+mn-ea"/>
                <a:cs typeface="Calibri Light" panose="020F0302020204030204" pitchFamily="34" charset="0"/>
              </a:rPr>
              <a:t>st</a:t>
            </a:r>
            <a:r>
              <a:rPr kumimoji="0" lang="en-US" sz="2800" b="0"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 GREEN/HEALTH ZONE IN THE BALKANS</a:t>
            </a:r>
            <a:endPar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cxnSp>
        <p:nvCxnSpPr>
          <p:cNvPr id="10" name="Straight Connector 9">
            <a:extLst>
              <a:ext uri="{FF2B5EF4-FFF2-40B4-BE49-F238E27FC236}">
                <a16:creationId xmlns:a16="http://schemas.microsoft.com/office/drawing/2014/main" id="{982008BB-48C0-F6CD-8281-6826E173EDD9}"/>
              </a:ext>
            </a:extLst>
          </p:cNvPr>
          <p:cNvCxnSpPr/>
          <p:nvPr/>
        </p:nvCxnSpPr>
        <p:spPr>
          <a:xfrm flipV="1">
            <a:off x="7490835" y="2100449"/>
            <a:ext cx="0" cy="4611950"/>
          </a:xfrm>
          <a:prstGeom prst="line">
            <a:avLst/>
          </a:prstGeom>
          <a:ln/>
        </p:spPr>
        <p:style>
          <a:lnRef idx="1">
            <a:schemeClr val="accent5"/>
          </a:lnRef>
          <a:fillRef idx="0">
            <a:schemeClr val="accent5"/>
          </a:fillRef>
          <a:effectRef idx="0">
            <a:schemeClr val="accent5"/>
          </a:effectRef>
          <a:fontRef idx="minor">
            <a:schemeClr val="tx1"/>
          </a:fontRef>
        </p:style>
      </p:cxnSp>
      <p:sp>
        <p:nvSpPr>
          <p:cNvPr id="9" name="TextBox 8">
            <a:extLst>
              <a:ext uri="{FF2B5EF4-FFF2-40B4-BE49-F238E27FC236}">
                <a16:creationId xmlns:a16="http://schemas.microsoft.com/office/drawing/2014/main" id="{C5EFB9B0-6CEC-C876-65B8-21881B3F5D04}"/>
              </a:ext>
            </a:extLst>
          </p:cNvPr>
          <p:cNvSpPr txBox="1"/>
          <p:nvPr/>
        </p:nvSpPr>
        <p:spPr>
          <a:xfrm>
            <a:off x="296339" y="1786466"/>
            <a:ext cx="6756388" cy="545053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Light" panose="020F0302020204030204"/>
                <a:ea typeface="Calibri" panose="020F0502020204030204" pitchFamily="34" charset="0"/>
                <a:cs typeface="Times New Roman" panose="02020603050405020304" pitchFamily="18" charset="0"/>
              </a:rPr>
              <a:t>Location: </a:t>
            </a:r>
            <a:r>
              <a:rPr lang="en-US" dirty="0" err="1">
                <a:solidFill>
                  <a:schemeClr val="bg1"/>
                </a:solidFill>
                <a:latin typeface="Calibri Light" panose="020F0302020204030204"/>
                <a:ea typeface="Calibri" panose="020F0502020204030204" pitchFamily="34" charset="0"/>
                <a:cs typeface="Times New Roman" panose="02020603050405020304" pitchFamily="18" charset="0"/>
              </a:rPr>
              <a:t>Gevgelija</a:t>
            </a:r>
            <a:endParaRPr lang="en-US" dirty="0">
              <a:solidFill>
                <a:schemeClr val="bg1"/>
              </a:solidFill>
              <a:latin typeface="Calibri Light" panose="020F0302020204030204"/>
              <a:ea typeface="Calibri" panose="020F0502020204030204" pitchFamily="34" charset="0"/>
              <a:cs typeface="Times New Roman" panose="02020603050405020304" pitchFamily="18" charset="0"/>
            </a:endParaRPr>
          </a:p>
          <a:p>
            <a:pPr marL="3429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80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direct connection with the highway E-75 Skopje – Thessaloniki and railway Corridor 10; </a:t>
            </a:r>
          </a:p>
          <a:p>
            <a:pPr marL="3429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80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proximity to the </a:t>
            </a:r>
            <a:r>
              <a:rPr kumimoji="0" lang="en-US" sz="1800" i="0" u="none" strike="noStrike" kern="1200" cap="none" spc="0" normalizeH="0" baseline="0" noProof="0" dirty="0" err="1">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Bogorodica</a:t>
            </a:r>
            <a:r>
              <a:rPr kumimoji="0" lang="en-US" sz="180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 border crossing (10 km) - connection with the Republic of Greece; </a:t>
            </a:r>
          </a:p>
          <a:p>
            <a:pPr marL="3429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80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relative proximity to the Skopje airport (about 144 km highway);</a:t>
            </a:r>
          </a:p>
          <a:p>
            <a:pPr marR="0" lvl="0" algn="l" defTabSz="914400" rtl="0" eaLnBrk="1" fontAlgn="auto" latinLnBrk="0" hangingPunct="1">
              <a:lnSpc>
                <a:spcPct val="90000"/>
              </a:lnSpc>
              <a:spcBef>
                <a:spcPts val="0"/>
              </a:spcBef>
              <a:spcAft>
                <a:spcPts val="800"/>
              </a:spcAft>
              <a:buClrTx/>
              <a:buSzTx/>
              <a:tabLst/>
              <a:defRPr/>
            </a:pPr>
            <a:r>
              <a:rPr kumimoji="0" lang="en-US" sz="180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Plot: 50ha (first phase) + 70 ha (second phase) </a:t>
            </a:r>
            <a:endParaRPr lang="en-US"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1" i="0" u="none" strike="noStrike" kern="1200" cap="none" spc="0" normalizeH="0" baseline="0" noProof="0" dirty="0">
              <a:ln>
                <a:noFill/>
              </a:ln>
              <a:solidFill>
                <a:schemeClr val="bg1"/>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Zone Info</a:t>
            </a:r>
            <a:r>
              <a:rPr kumimoji="0" lang="en-US" sz="1800" b="0" i="0" u="none" strike="noStrike" kern="1200" cap="none"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a:t>
            </a:r>
          </a:p>
          <a:p>
            <a:pPr marL="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The </a:t>
            </a:r>
            <a:r>
              <a:rPr kumimoji="0" lang="en-US" sz="18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technological industrial zone in </a:t>
            </a:r>
            <a:r>
              <a:rPr kumimoji="0" lang="en-US" sz="1800" b="0" i="0" u="none" strike="noStrike" kern="1200" cap="none" spc="0" normalizeH="0" baseline="0" noProof="0" dirty="0" err="1">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Gevgelija</a:t>
            </a:r>
            <a:r>
              <a:rPr kumimoji="0" lang="en-US" sz="18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 will become the first Green/Health investment zone in the Balkans, which will focus on supporting green industries, as well as investments in advanced technologies in the health sector and health services. The Zone will function as a public-private partnership. There is an opportunity the Zone to be financed through the model of the new Green Strategic Fund.</a:t>
            </a: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Light" panose="020F0302020204030204"/>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8DC17AE8-AE08-0436-360D-CFB1AA84727F}"/>
              </a:ext>
            </a:extLst>
          </p:cNvPr>
          <p:cNvSpPr txBox="1"/>
          <p:nvPr/>
        </p:nvSpPr>
        <p:spPr>
          <a:xfrm>
            <a:off x="7848600" y="2040468"/>
            <a:ext cx="3742265" cy="4901855"/>
          </a:xfrm>
          <a:prstGeom prst="rect">
            <a:avLst/>
          </a:prstGeom>
          <a:noFill/>
        </p:spPr>
        <p:txBody>
          <a:bodyPr wrap="square">
            <a:spAutoFit/>
          </a:bodyPr>
          <a:lstStyle/>
          <a:p>
            <a:pPr marR="0" lvl="0" algn="l" defTabSz="914400" rtl="0" eaLnBrk="1" fontAlgn="auto" latinLnBrk="0" hangingPunct="1">
              <a:lnSpc>
                <a:spcPct val="90000"/>
              </a:lnSpc>
              <a:spcBef>
                <a:spcPts val="0"/>
              </a:spcBef>
              <a:spcAft>
                <a:spcPts val="800"/>
              </a:spcAft>
              <a:buClrTx/>
              <a:buSzTx/>
              <a:tabLst/>
              <a:defRPr/>
            </a:pPr>
            <a:r>
              <a:rPr kumimoji="0" lang="en-US" sz="1800" b="0" i="0" u="none" strike="noStrike" kern="1200" cap="none" spc="0" normalizeH="0" baseline="0" noProof="0" dirty="0">
                <a:ln>
                  <a:noFill/>
                </a:ln>
                <a:solidFill>
                  <a:prstClr val="white"/>
                </a:solidFill>
                <a:effectLst/>
                <a:uLnTx/>
                <a:uFillTx/>
                <a:latin typeface=" Calibri light"/>
              </a:rPr>
              <a:t>Eligible activities:</a:t>
            </a:r>
          </a:p>
          <a:p>
            <a:pPr marL="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 Calibri light"/>
              </a:rPr>
              <a:t>Implementation of green technologies </a:t>
            </a:r>
          </a:p>
          <a:p>
            <a:pPr marL="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 Calibri light"/>
              </a:rPr>
              <a:t>Investments in photovoltaics </a:t>
            </a:r>
          </a:p>
          <a:p>
            <a:pPr marL="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 Calibri light"/>
              </a:rPr>
              <a:t>Development of green and medical components in the zone </a:t>
            </a:r>
          </a:p>
          <a:p>
            <a:pPr marL="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 Calibri light"/>
              </a:rPr>
              <a:t>Attracting green investments</a:t>
            </a: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 Calibri light"/>
              </a:rPr>
              <a:t> </a:t>
            </a:r>
          </a:p>
          <a:p>
            <a:pPr marR="0" lvl="0" algn="l" defTabSz="914400" rtl="0" eaLnBrk="1" fontAlgn="auto" latinLnBrk="0" hangingPunct="1">
              <a:lnSpc>
                <a:spcPct val="90000"/>
              </a:lnSpc>
              <a:spcBef>
                <a:spcPts val="0"/>
              </a:spcBef>
              <a:spcAft>
                <a:spcPts val="800"/>
              </a:spcAft>
              <a:buClrTx/>
              <a:buSzTx/>
              <a:tabLst/>
              <a:defRPr/>
            </a:pPr>
            <a:r>
              <a:rPr kumimoji="0" lang="en-US" sz="1800" b="1" i="0" u="none" strike="noStrike" kern="1200" cap="none" spc="0" normalizeH="0" baseline="0" noProof="0" dirty="0">
                <a:ln>
                  <a:noFill/>
                </a:ln>
                <a:solidFill>
                  <a:prstClr val="white"/>
                </a:solidFill>
                <a:effectLst/>
                <a:uLnTx/>
                <a:uFillTx/>
                <a:latin typeface=" Calibri light"/>
              </a:rPr>
              <a:t>Estimated value of the investment</a:t>
            </a:r>
            <a:r>
              <a:rPr kumimoji="0" lang="en-US" sz="1800" b="0" i="0" u="none" strike="noStrike" kern="1200" cap="none" spc="0" normalizeH="0" baseline="0" noProof="0" dirty="0">
                <a:ln>
                  <a:noFill/>
                </a:ln>
                <a:solidFill>
                  <a:prstClr val="white"/>
                </a:solidFill>
                <a:effectLst/>
                <a:uLnTx/>
                <a:uFillTx/>
                <a:latin typeface=" Calibri light"/>
              </a:rPr>
              <a:t>: EUR 120 mil (first phase)</a:t>
            </a:r>
          </a:p>
          <a:p>
            <a:pPr marL="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 Calibri light"/>
              </a:rPr>
              <a:t>Potential generated investments:</a:t>
            </a:r>
            <a:r>
              <a:rPr kumimoji="0" lang="en-US" sz="1800" b="0" i="0" u="none" strike="noStrike" kern="1200" cap="none" spc="0" normalizeH="0" baseline="0" noProof="0" dirty="0">
                <a:ln>
                  <a:noFill/>
                </a:ln>
                <a:solidFill>
                  <a:prstClr val="white"/>
                </a:solidFill>
                <a:effectLst/>
                <a:uLnTx/>
                <a:uFillTx/>
                <a:latin typeface=" Calibri light"/>
              </a:rPr>
              <a:t> EUR 400 mil. (first phase) </a:t>
            </a:r>
          </a:p>
          <a:p>
            <a:pPr marR="0" lvl="0" algn="l" defTabSz="914400" rtl="0" eaLnBrk="1" fontAlgn="auto" latinLnBrk="0" hangingPunct="1">
              <a:lnSpc>
                <a:spcPct val="90000"/>
              </a:lnSpc>
              <a:spcBef>
                <a:spcPts val="0"/>
              </a:spcBef>
              <a:spcAft>
                <a:spcPts val="800"/>
              </a:spcAft>
              <a:buClrTx/>
              <a:buSzTx/>
              <a:tabLst/>
              <a:defRPr/>
            </a:pPr>
            <a:r>
              <a:rPr kumimoji="0" lang="en-US" sz="1800" b="1" i="0" u="none" strike="noStrike" kern="1200" cap="none" spc="0" normalizeH="0" baseline="0" noProof="0" dirty="0">
                <a:ln>
                  <a:noFill/>
                </a:ln>
                <a:solidFill>
                  <a:prstClr val="white"/>
                </a:solidFill>
                <a:effectLst/>
                <a:uLnTx/>
                <a:uFillTx/>
                <a:latin typeface=" Calibri light"/>
              </a:rPr>
              <a:t>Status</a:t>
            </a:r>
            <a:r>
              <a:rPr kumimoji="0" lang="en-US" sz="1800" b="0" i="0" u="none" strike="noStrike" kern="1200" cap="none" spc="0" normalizeH="0" baseline="0" noProof="0" dirty="0">
                <a:ln>
                  <a:noFill/>
                </a:ln>
                <a:solidFill>
                  <a:prstClr val="white"/>
                </a:solidFill>
                <a:effectLst/>
                <a:uLnTx/>
                <a:uFillTx/>
                <a:latin typeface=" Calibri light"/>
              </a:rPr>
              <a:t>: Completed Feasibility study – Information approved by the Government/ Public call </a:t>
            </a:r>
            <a:r>
              <a:rPr lang="en-US" dirty="0">
                <a:solidFill>
                  <a:prstClr val="white"/>
                </a:solidFill>
                <a:latin typeface=" Calibri light"/>
              </a:rPr>
              <a:t>will be opened soon</a:t>
            </a:r>
            <a:r>
              <a:rPr kumimoji="0" lang="en-US" sz="1800" b="0" i="0" u="none" strike="noStrike" kern="1200" cap="none" spc="0" normalizeH="0" baseline="0" noProof="0" dirty="0">
                <a:ln>
                  <a:noFill/>
                </a:ln>
                <a:solidFill>
                  <a:prstClr val="white"/>
                </a:solidFill>
                <a:effectLst/>
                <a:uLnTx/>
                <a:uFillTx/>
                <a:latin typeface=" Calibri light"/>
              </a:rPr>
              <a:t> </a:t>
            </a:r>
          </a:p>
        </p:txBody>
      </p:sp>
    </p:spTree>
    <p:extLst>
      <p:ext uri="{BB962C8B-B14F-4D97-AF65-F5344CB8AC3E}">
        <p14:creationId xmlns:p14="http://schemas.microsoft.com/office/powerpoint/2010/main" val="3444171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ws of solar panels">
            <a:extLst>
              <a:ext uri="{FF2B5EF4-FFF2-40B4-BE49-F238E27FC236}">
                <a16:creationId xmlns:a16="http://schemas.microsoft.com/office/drawing/2014/main" id="{933427EB-47F7-C4C1-1A10-4A361DB1B95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14454" y="2082800"/>
            <a:ext cx="6281997" cy="4187998"/>
          </a:xfrm>
          <a:prstGeom prst="rect">
            <a:avLst/>
          </a:prstGeom>
        </p:spPr>
      </p:pic>
      <p:sp>
        <p:nvSpPr>
          <p:cNvPr id="2" name="TextBox 1">
            <a:extLst>
              <a:ext uri="{FF2B5EF4-FFF2-40B4-BE49-F238E27FC236}">
                <a16:creationId xmlns:a16="http://schemas.microsoft.com/office/drawing/2014/main" id="{82EEB362-2763-5F8D-4276-CE8B067026DC}"/>
              </a:ext>
            </a:extLst>
          </p:cNvPr>
          <p:cNvSpPr txBox="1"/>
          <p:nvPr/>
        </p:nvSpPr>
        <p:spPr>
          <a:xfrm>
            <a:off x="0" y="2878667"/>
            <a:ext cx="5359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2BEAD"/>
                </a:solidFill>
                <a:effectLst/>
                <a:uLnTx/>
                <a:uFillTx/>
                <a:latin typeface="Calibri Light" panose="020F0302020204030204"/>
                <a:ea typeface="+mn-ea"/>
                <a:cs typeface="Arial" panose="020B0604020202020204" pitchFamily="34" charset="0"/>
              </a:rPr>
              <a:t>GREEN ENERGY PROJECTS</a:t>
            </a:r>
            <a:endParaRPr kumimoji="0" lang="en-US" sz="40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500868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A8CAB48-3448-1595-3800-8B62A47C5FA7}"/>
              </a:ext>
            </a:extLst>
          </p:cNvPr>
          <p:cNvSpPr/>
          <p:nvPr/>
        </p:nvSpPr>
        <p:spPr bwMode="gray">
          <a:xfrm>
            <a:off x="0" y="436035"/>
            <a:ext cx="12192000" cy="720000"/>
          </a:xfrm>
          <a:prstGeom prst="rect">
            <a:avLst/>
          </a:prstGeom>
          <a:gradFill flip="none" rotWithShape="1">
            <a:gsLst>
              <a:gs pos="0">
                <a:srgbClr val="42BEAD">
                  <a:alpha val="94000"/>
                  <a:lumMod val="75000"/>
                  <a:lumOff val="25000"/>
                </a:srgbClr>
              </a:gs>
              <a:gs pos="50000">
                <a:srgbClr val="007680"/>
              </a:gs>
              <a:gs pos="100000">
                <a:srgbClr val="007680"/>
              </a:gs>
            </a:gsLst>
            <a:lin ang="10800000" scaled="1"/>
            <a:tileRect/>
          </a:gradFill>
          <a:ln w="19050" algn="ctr">
            <a:noFill/>
            <a:miter lim="800000"/>
            <a:headEnd/>
            <a:tailEnd/>
          </a:ln>
        </p:spPr>
        <p:txBody>
          <a:bodyPr wrap="square" lIns="4320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Calibri Light" panose="020F0302020204030204" pitchFamily="34" charset="0"/>
              </a:rPr>
              <a:t>GREEN ENERGY PROJECTS</a:t>
            </a:r>
            <a:endPar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cxnSp>
        <p:nvCxnSpPr>
          <p:cNvPr id="10" name="Straight Connector 9">
            <a:extLst>
              <a:ext uri="{FF2B5EF4-FFF2-40B4-BE49-F238E27FC236}">
                <a16:creationId xmlns:a16="http://schemas.microsoft.com/office/drawing/2014/main" id="{982008BB-48C0-F6CD-8281-6826E173EDD9}"/>
              </a:ext>
            </a:extLst>
          </p:cNvPr>
          <p:cNvCxnSpPr/>
          <p:nvPr/>
        </p:nvCxnSpPr>
        <p:spPr>
          <a:xfrm flipV="1">
            <a:off x="7490835" y="2100449"/>
            <a:ext cx="0" cy="4611950"/>
          </a:xfrm>
          <a:prstGeom prst="line">
            <a:avLst/>
          </a:prstGeom>
          <a:ln/>
        </p:spPr>
        <p:style>
          <a:lnRef idx="1">
            <a:schemeClr val="accent5"/>
          </a:lnRef>
          <a:fillRef idx="0">
            <a:schemeClr val="accent5"/>
          </a:fillRef>
          <a:effectRef idx="0">
            <a:schemeClr val="accent5"/>
          </a:effectRef>
          <a:fontRef idx="minor">
            <a:schemeClr val="tx1"/>
          </a:fontRef>
        </p:style>
      </p:cxnSp>
      <p:sp>
        <p:nvSpPr>
          <p:cNvPr id="9" name="TextBox 8">
            <a:extLst>
              <a:ext uri="{FF2B5EF4-FFF2-40B4-BE49-F238E27FC236}">
                <a16:creationId xmlns:a16="http://schemas.microsoft.com/office/drawing/2014/main" id="{C5EFB9B0-6CEC-C876-65B8-21881B3F5D04}"/>
              </a:ext>
            </a:extLst>
          </p:cNvPr>
          <p:cNvSpPr txBox="1"/>
          <p:nvPr/>
        </p:nvSpPr>
        <p:spPr>
          <a:xfrm>
            <a:off x="296339" y="1786466"/>
            <a:ext cx="6756388" cy="4484241"/>
          </a:xfrm>
          <a:prstGeom prst="rect">
            <a:avLst/>
          </a:prstGeom>
          <a:noFill/>
        </p:spPr>
        <p:txBody>
          <a:bodyPr wrap="square">
            <a:spAutoFit/>
          </a:bodyPr>
          <a:lstStyle/>
          <a:p>
            <a:pPr marR="0" lvl="0" algn="just" defTabSz="914400" rtl="0" eaLnBrk="1" fontAlgn="auto" latinLnBrk="0" hangingPunct="1">
              <a:lnSpc>
                <a:spcPct val="90000"/>
              </a:lnSpc>
              <a:spcBef>
                <a:spcPts val="0"/>
              </a:spcBef>
              <a:spcAft>
                <a:spcPts val="800"/>
              </a:spcAft>
              <a:buClrTx/>
              <a:buSzTx/>
              <a:tabLst/>
              <a:defRPr/>
            </a:pPr>
            <a:r>
              <a:rPr kumimoji="0" lang="en-US" sz="1800" b="1" i="0" u="none" strike="noStrike" kern="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Location</a:t>
            </a:r>
            <a:r>
              <a:rPr kumimoji="0" lang="en-US" sz="1800" b="0" i="0" u="none" strike="noStrike" kern="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various TID-Zones (15 currently)</a:t>
            </a:r>
          </a:p>
          <a:p>
            <a:pPr marR="0" lvl="0" algn="just" defTabSz="914400" rtl="0" eaLnBrk="1" fontAlgn="auto" latinLnBrk="0" hangingPunct="1">
              <a:lnSpc>
                <a:spcPct val="90000"/>
              </a:lnSpc>
              <a:spcBef>
                <a:spcPts val="0"/>
              </a:spcBef>
              <a:spcAft>
                <a:spcPts val="800"/>
              </a:spcAft>
              <a:buClrTx/>
              <a:buSzTx/>
              <a:tabLst/>
              <a:defRPr/>
            </a:pPr>
            <a:endParaRPr kumimoji="0" lang="en-US" sz="1800" b="1" i="0" u="none" strike="noStrike" kern="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a:p>
            <a:pPr marR="0" lvl="0" algn="just" defTabSz="914400" rtl="0" eaLnBrk="1" fontAlgn="auto" latinLnBrk="0" hangingPunct="1">
              <a:lnSpc>
                <a:spcPct val="90000"/>
              </a:lnSpc>
              <a:spcBef>
                <a:spcPts val="0"/>
              </a:spcBef>
              <a:spcAft>
                <a:spcPts val="800"/>
              </a:spcAft>
              <a:buClrTx/>
              <a:buSzTx/>
              <a:tabLst/>
              <a:defRPr/>
            </a:pPr>
            <a:r>
              <a:rPr kumimoji="0" lang="en-US" sz="1800" b="1" i="0" u="none" strike="noStrike" kern="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Plot</a:t>
            </a:r>
            <a:r>
              <a:rPr kumimoji="0" lang="en-US" sz="1800" b="0" i="0" u="none" strike="noStrike" kern="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75 ha</a:t>
            </a:r>
          </a:p>
          <a:p>
            <a:pPr marR="0" lvl="0" algn="just" defTabSz="914400" rtl="0" eaLnBrk="1" fontAlgn="auto" latinLnBrk="0" hangingPunct="1">
              <a:lnSpc>
                <a:spcPct val="90000"/>
              </a:lnSpc>
              <a:spcBef>
                <a:spcPts val="0"/>
              </a:spcBef>
              <a:spcAft>
                <a:spcPts val="800"/>
              </a:spcAft>
              <a:buClrTx/>
              <a:buSzTx/>
              <a:tabLst/>
              <a:defRPr/>
            </a:pPr>
            <a:endParaRPr kumimoji="0" lang="en-US" sz="1800" b="1" i="0" u="none" strike="noStrike" kern="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a:p>
            <a:pPr marR="0" lvl="0" algn="just" defTabSz="914400" rtl="0" eaLnBrk="1" fontAlgn="auto" latinLnBrk="0" hangingPunct="1">
              <a:lnSpc>
                <a:spcPct val="90000"/>
              </a:lnSpc>
              <a:spcBef>
                <a:spcPts val="0"/>
              </a:spcBef>
              <a:spcAft>
                <a:spcPts val="800"/>
              </a:spcAft>
              <a:buClrTx/>
              <a:buSzTx/>
              <a:tabLst/>
              <a:defRPr/>
            </a:pPr>
            <a:endParaRPr lang="en-US" b="1" kern="0" dirty="0">
              <a:solidFill>
                <a:prstClr val="white"/>
              </a:solidFill>
              <a:latin typeface="Calibri Light" panose="020F0302020204030204" pitchFamily="34" charset="0"/>
              <a:cs typeface="Calibri Light" panose="020F0302020204030204" pitchFamily="34" charset="0"/>
            </a:endParaRPr>
          </a:p>
          <a:p>
            <a:pPr marR="0" lvl="0" algn="just" defTabSz="914400" rtl="0" eaLnBrk="1" fontAlgn="auto" latinLnBrk="0" hangingPunct="1">
              <a:lnSpc>
                <a:spcPct val="90000"/>
              </a:lnSpc>
              <a:spcBef>
                <a:spcPts val="0"/>
              </a:spcBef>
              <a:spcAft>
                <a:spcPts val="800"/>
              </a:spcAft>
              <a:buClrTx/>
              <a:buSzTx/>
              <a:tabLst/>
              <a:defRPr/>
            </a:pPr>
            <a:r>
              <a:rPr kumimoji="0" lang="en-US" sz="1800" b="1" i="0" u="none" strike="noStrike" kern="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Info: </a:t>
            </a:r>
          </a:p>
          <a:p>
            <a:pPr marL="0" marR="0" lvl="0" indent="0" algn="just" defTabSz="914400" rtl="0" eaLnBrk="1" fontAlgn="auto" latinLnBrk="0" hangingPunct="1">
              <a:lnSpc>
                <a:spcPct val="90000"/>
              </a:lnSpc>
              <a:spcBef>
                <a:spcPts val="0"/>
              </a:spcBef>
              <a:spcAft>
                <a:spcPts val="80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In accordance with its concept and mission the Directorate for technological-industrial zones aims to reallocate plots of certain zones and certain zones as a whole, in plots and zones for electricity production from renewable energy sources. The land will be used for projecting, installation, financing, management and transfer of solar power plants in TID-zones.</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Light" panose="020F03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alibri Light" panose="020F0302020204030204"/>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8DC17AE8-AE08-0436-360D-CFB1AA84727F}"/>
              </a:ext>
            </a:extLst>
          </p:cNvPr>
          <p:cNvSpPr txBox="1"/>
          <p:nvPr/>
        </p:nvSpPr>
        <p:spPr>
          <a:xfrm>
            <a:off x="7611533" y="1871134"/>
            <a:ext cx="3979333" cy="4447371"/>
          </a:xfrm>
          <a:prstGeom prst="rect">
            <a:avLst/>
          </a:prstGeom>
          <a:noFill/>
        </p:spPr>
        <p:txBody>
          <a:bodyPr wrap="square">
            <a:spAutoFit/>
          </a:bodyPr>
          <a:lstStyle/>
          <a:p>
            <a:pPr marL="114300" marR="0" lvl="0" algn="just" defTabSz="914400" rtl="0" eaLnBrk="1" fontAlgn="auto" latinLnBrk="0" hangingPunct="1">
              <a:lnSpc>
                <a:spcPct val="90000"/>
              </a:lnSpc>
              <a:spcBef>
                <a:spcPts val="0"/>
              </a:spcBef>
              <a:spcAft>
                <a:spcPts val="800"/>
              </a:spcAft>
              <a:buClrTx/>
              <a:buSzTx/>
              <a:tabLst/>
              <a:defRPr/>
            </a:pPr>
            <a:r>
              <a:rPr kumimoji="0" lang="en-US" sz="1800" b="1" i="0" u="none" strike="noStrike" kern="1200" cap="none" spc="0" normalizeH="0" baseline="0" noProof="0" dirty="0">
                <a:ln>
                  <a:noFill/>
                </a:ln>
                <a:solidFill>
                  <a:schemeClr val="bg1"/>
                </a:solidFill>
                <a:effectLst/>
                <a:uLnTx/>
                <a:uFillTx/>
                <a:latin typeface="Calibri Light" panose="020F0302020204030204"/>
                <a:ea typeface="Calibri" panose="020F0502020204030204" pitchFamily="34" charset="0"/>
                <a:cs typeface="Times New Roman" panose="02020603050405020304" pitchFamily="18" charset="0"/>
              </a:rPr>
              <a:t>Eligible Activities</a:t>
            </a:r>
            <a:r>
              <a:rPr kumimoji="0" lang="en-US" sz="1800" b="0" i="0" u="none" strike="noStrike" kern="1200" cap="none" spc="0" normalizeH="0" baseline="0" noProof="0" dirty="0">
                <a:ln>
                  <a:noFill/>
                </a:ln>
                <a:solidFill>
                  <a:schemeClr val="bg1"/>
                </a:solidFill>
                <a:effectLst/>
                <a:uLnTx/>
                <a:uFillTx/>
                <a:latin typeface="Calibri Light" panose="020F0302020204030204"/>
                <a:ea typeface="Calibri" panose="020F0502020204030204" pitchFamily="34" charset="0"/>
                <a:cs typeface="Times New Roman" panose="02020603050405020304" pitchFamily="18" charset="0"/>
              </a:rPr>
              <a:t>: </a:t>
            </a:r>
          </a:p>
          <a:p>
            <a:pPr marL="342900" marR="0" lvl="0" indent="-228600" algn="just"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upgrade and increase of the electric power capacities in TID-zones using cost-effective and non-pollutive sources of energy;</a:t>
            </a:r>
          </a:p>
          <a:p>
            <a:pPr marL="342900" marR="0" lvl="0" indent="-228600" algn="just"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utilization of (less usable) parts of building plots in TID-zones for production of electric power from renewable energy sources;</a:t>
            </a:r>
          </a:p>
          <a:p>
            <a:pPr marL="342900" marR="0" lvl="0" indent="-228600" algn="just"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creation of new green jobs</a:t>
            </a:r>
          </a:p>
          <a:p>
            <a:pPr marL="0" marR="0" lvl="0" indent="0" algn="just" defTabSz="914400" rtl="0" eaLnBrk="1" fontAlgn="auto" latinLnBrk="0" hangingPunct="1">
              <a:lnSpc>
                <a:spcPct val="90000"/>
              </a:lnSpc>
              <a:spcBef>
                <a:spcPts val="0"/>
              </a:spcBef>
              <a:spcAft>
                <a:spcPts val="80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a:t>
            </a:r>
          </a:p>
          <a:p>
            <a:pPr marR="0" lvl="0" algn="just" defTabSz="914400" rtl="0" eaLnBrk="1" fontAlgn="auto" latinLnBrk="0" hangingPunct="1">
              <a:lnSpc>
                <a:spcPct val="90000"/>
              </a:lnSpc>
              <a:spcBef>
                <a:spcPts val="0"/>
              </a:spcBef>
              <a:spcAft>
                <a:spcPts val="800"/>
              </a:spcAft>
              <a:buClrTx/>
              <a:buSzTx/>
              <a:tabLst/>
              <a:defRPr/>
            </a:pPr>
            <a:r>
              <a:rPr kumimoji="0" lang="en-US" sz="1800" b="1" i="0" u="none" strike="noStrike" kern="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Estimated value of the investment </a:t>
            </a:r>
            <a:r>
              <a:rPr kumimoji="0" lang="en-US" sz="1800" b="0" i="0" u="none" strike="noStrike" kern="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 EUR 50 mil. +</a:t>
            </a:r>
          </a:p>
          <a:p>
            <a:pPr marR="0" lvl="0" algn="just" defTabSz="914400" rtl="0" eaLnBrk="1" fontAlgn="auto" latinLnBrk="0" hangingPunct="1">
              <a:lnSpc>
                <a:spcPct val="90000"/>
              </a:lnSpc>
              <a:spcBef>
                <a:spcPts val="0"/>
              </a:spcBef>
              <a:spcAft>
                <a:spcPts val="800"/>
              </a:spcAft>
              <a:buClrTx/>
              <a:buSzTx/>
              <a:tabLst/>
              <a:defRPr/>
            </a:pPr>
            <a:r>
              <a:rPr kumimoji="0" lang="en-US" sz="1800" b="1" i="0" u="none" strike="noStrike" kern="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Potential annual revenue </a:t>
            </a:r>
            <a:r>
              <a:rPr kumimoji="0" lang="en-US" sz="1800" b="0" i="0" u="none" strike="noStrike" kern="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rPr>
              <a:t>of EUR 4.275 mil.</a:t>
            </a:r>
          </a:p>
        </p:txBody>
      </p:sp>
    </p:spTree>
    <p:extLst>
      <p:ext uri="{BB962C8B-B14F-4D97-AF65-F5344CB8AC3E}">
        <p14:creationId xmlns:p14="http://schemas.microsoft.com/office/powerpoint/2010/main" val="649220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2F2175A-9600-8EF2-4855-00E2AA7A8014}"/>
              </a:ext>
            </a:extLst>
          </p:cNvPr>
          <p:cNvSpPr txBox="1">
            <a:spLocks/>
          </p:cNvSpPr>
          <p:nvPr/>
        </p:nvSpPr>
        <p:spPr bwMode="gray">
          <a:xfrm>
            <a:off x="377020" y="1146875"/>
            <a:ext cx="10829682" cy="1057845"/>
          </a:xfrm>
          <a:prstGeom prst="rect">
            <a:avLst/>
          </a:prstGeom>
        </p:spPr>
        <p:txBody>
          <a:bodyPr vert="horz" lIns="0" tIns="0" rIns="0" bIns="0" rtlCol="0" anchor="b" anchorCtr="0">
            <a:noAutofit/>
          </a:bodyPr>
          <a:lstStyle>
            <a:lvl1pPr algn="l" defTabSz="914400" rtl="0" eaLnBrk="1" latinLnBrk="0" hangingPunct="1">
              <a:lnSpc>
                <a:spcPct val="95000"/>
              </a:lnSpc>
              <a:spcBef>
                <a:spcPct val="0"/>
              </a:spcBef>
              <a:buNone/>
              <a:defRPr sz="3600" b="1" kern="1200">
                <a:solidFill>
                  <a:schemeClr val="tx1"/>
                </a:solidFill>
                <a:latin typeface="+mj-lt"/>
                <a:ea typeface="Open Sans" panose="020B0606030504020204" pitchFamily="34" charset="0"/>
                <a:cs typeface="Calibri" panose="020F0502020204030204" pitchFamily="34" charset="0"/>
              </a:defRPr>
            </a:lvl1pPr>
          </a:lstStyle>
          <a:p>
            <a:pPr marL="0" marR="0" lvl="0" indent="0" algn="ctr" defTabSz="914400" rtl="0" eaLnBrk="1" fontAlgn="auto" latinLnBrk="0" hangingPunct="1">
              <a:lnSpc>
                <a:spcPct val="95000"/>
              </a:lnSpc>
              <a:spcBef>
                <a:spcPct val="0"/>
              </a:spcBef>
              <a:spcAft>
                <a:spcPts val="0"/>
              </a:spcAft>
              <a:buClrTx/>
              <a:buSzTx/>
              <a:buFontTx/>
              <a:buNone/>
              <a:tabLst/>
              <a:defRPr/>
            </a:pPr>
            <a:endParaRPr kumimoji="0" lang="en-GB" sz="6600" b="0" i="0" u="none" strike="noStrike" kern="1200" cap="none" spc="300" normalizeH="0" baseline="0" noProof="0" dirty="0">
              <a:ln>
                <a:noFill/>
              </a:ln>
              <a:solidFill>
                <a:srgbClr val="00ABAB"/>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 name="Graphic 1">
            <a:extLst>
              <a:ext uri="{FF2B5EF4-FFF2-40B4-BE49-F238E27FC236}">
                <a16:creationId xmlns:a16="http://schemas.microsoft.com/office/drawing/2014/main" id="{D1BAEE88-BA12-1178-D90F-4AAA4C8AED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7020" y="383264"/>
            <a:ext cx="1629333" cy="763610"/>
          </a:xfrm>
          <a:prstGeom prst="rect">
            <a:avLst/>
          </a:prstGeom>
        </p:spPr>
      </p:pic>
      <p:pic>
        <p:nvPicPr>
          <p:cNvPr id="5" name="Picture 4" descr="A qr code on a white background&#10;&#10;Description automatically generated">
            <a:hlinkClick r:id="rId4"/>
            <a:extLst>
              <a:ext uri="{FF2B5EF4-FFF2-40B4-BE49-F238E27FC236}">
                <a16:creationId xmlns:a16="http://schemas.microsoft.com/office/drawing/2014/main" id="{D61E1943-7DD0-205E-FF41-4CA1BF6E9B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9290" y="2000250"/>
            <a:ext cx="2857500" cy="2857500"/>
          </a:xfrm>
          <a:prstGeom prst="rect">
            <a:avLst/>
          </a:prstGeom>
        </p:spPr>
      </p:pic>
      <p:sp>
        <p:nvSpPr>
          <p:cNvPr id="7" name="TextBox 6">
            <a:extLst>
              <a:ext uri="{FF2B5EF4-FFF2-40B4-BE49-F238E27FC236}">
                <a16:creationId xmlns:a16="http://schemas.microsoft.com/office/drawing/2014/main" id="{86C21448-EE61-76EA-5E29-868F47A3D4BC}"/>
              </a:ext>
            </a:extLst>
          </p:cNvPr>
          <p:cNvSpPr txBox="1"/>
          <p:nvPr/>
        </p:nvSpPr>
        <p:spPr>
          <a:xfrm>
            <a:off x="2875280" y="5431048"/>
            <a:ext cx="6065520" cy="560153"/>
          </a:xfrm>
          <a:prstGeom prst="rect">
            <a:avLst/>
          </a:prstGeom>
          <a:noFill/>
        </p:spPr>
        <p:txBody>
          <a:bodyPr wrap="square">
            <a:spAutoFit/>
          </a:bodyPr>
          <a:lstStyle/>
          <a:p>
            <a:pPr marL="0" marR="0" lvl="0" indent="0" algn="ctr" defTabSz="914400" rtl="0" eaLnBrk="1" fontAlgn="auto" latinLnBrk="0" hangingPunct="1">
              <a:lnSpc>
                <a:spcPct val="95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INVEST SMART</a:t>
            </a:r>
            <a:endParaRPr kumimoji="0" lang="en-GB" sz="3200" b="0" i="0" u="none" strike="noStrike" kern="1200" cap="none" spc="300" normalizeH="0" baseline="0" noProof="0" dirty="0">
              <a:ln>
                <a:noFill/>
              </a:ln>
              <a:solidFill>
                <a:srgbClr val="00ABAB"/>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0532503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0DB3FDB-0FCD-72C1-6705-5C509AA0D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AAEC7F-0737-404B-8547-ECCC3BF86EDD}"/>
              </a:ext>
            </a:extLst>
          </p:cNvPr>
          <p:cNvSpPr txBox="1"/>
          <p:nvPr/>
        </p:nvSpPr>
        <p:spPr>
          <a:xfrm>
            <a:off x="1093684" y="5643086"/>
            <a:ext cx="3345581" cy="92333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lang="en-GB" sz="2000" dirty="0">
                <a:solidFill>
                  <a:prstClr val="white"/>
                </a:solidFill>
                <a:latin typeface=" Calibri light"/>
                <a:cs typeface="Arial" panose="020B0604020202020204" pitchFamily="34" charset="0"/>
              </a:rPr>
              <a:t>A</a:t>
            </a:r>
            <a:r>
              <a:rPr kumimoji="0" lang="en-GB" sz="2000" b="0" i="0" u="none" strike="noStrike" kern="1200" cap="none" spc="0" normalizeH="0" baseline="0" noProof="0" dirty="0" err="1">
                <a:ln>
                  <a:noFill/>
                </a:ln>
                <a:solidFill>
                  <a:prstClr val="white"/>
                </a:solidFill>
                <a:effectLst/>
                <a:uLnTx/>
                <a:uFillTx/>
                <a:latin typeface=" Calibri light"/>
                <a:cs typeface="Arial" panose="020B0604020202020204" pitchFamily="34" charset="0"/>
              </a:rPr>
              <a:t>vailable</a:t>
            </a:r>
            <a:r>
              <a:rPr kumimoji="0" lang="en-GB" sz="2000" b="0" i="0" u="none" strike="noStrike" kern="1200" cap="none" spc="0" normalizeH="0" baseline="0" noProof="0" dirty="0">
                <a:ln>
                  <a:noFill/>
                </a:ln>
                <a:solidFill>
                  <a:prstClr val="white"/>
                </a:solidFill>
                <a:effectLst/>
                <a:uLnTx/>
                <a:uFillTx/>
                <a:latin typeface=" Calibri light"/>
                <a:cs typeface="Arial" panose="020B0604020202020204" pitchFamily="34" charset="0"/>
              </a:rPr>
              <a:t> with ready-to-use infrastructure and other favourable conditions. </a:t>
            </a:r>
          </a:p>
        </p:txBody>
      </p:sp>
    </p:spTree>
    <p:extLst>
      <p:ext uri="{BB962C8B-B14F-4D97-AF65-F5344CB8AC3E}">
        <p14:creationId xmlns:p14="http://schemas.microsoft.com/office/powerpoint/2010/main" val="390931536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4">
            <a:extLst>
              <a:ext uri="{FF2B5EF4-FFF2-40B4-BE49-F238E27FC236}">
                <a16:creationId xmlns:a16="http://schemas.microsoft.com/office/drawing/2014/main" id="{6BACBD10-391C-0840-B5F1-75FF990BFA4E}"/>
              </a:ext>
            </a:extLst>
          </p:cNvPr>
          <p:cNvSpPr/>
          <p:nvPr/>
        </p:nvSpPr>
        <p:spPr>
          <a:xfrm>
            <a:off x="629652" y="2085122"/>
            <a:ext cx="2481943" cy="4102832"/>
          </a:xfrm>
          <a:prstGeom prst="roundRect">
            <a:avLst>
              <a:gd name="adj" fmla="val 1638"/>
            </a:avLst>
          </a:prstGeom>
          <a:solidFill>
            <a:srgbClr val="0076A8"/>
          </a:solidFill>
          <a:ln>
            <a:noFill/>
          </a:ln>
          <a:effectLst>
            <a:outerShdw blurRad="330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ysClr val="window" lastClr="FFFFFF"/>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ysClr val="window" lastClr="FFFFFF"/>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ysClr val="window" lastClr="FFFFFF"/>
                </a:solidFill>
                <a:effectLst/>
                <a:uLnTx/>
                <a:uFillTx/>
                <a:latin typeface="Calibri Light" panose="020F0302020204030204" pitchFamily="34" charset="0"/>
                <a:ea typeface="Calibri Light" panose="020F0302020204030204" pitchFamily="34" charset="0"/>
                <a:cs typeface="Calibri Light" panose="020F0302020204030204" pitchFamily="34" charset="0"/>
              </a:rPr>
              <a:t>40 </a:t>
            </a:r>
            <a:r>
              <a:rPr kumimoji="0" lang="en-US" sz="1800" b="0" i="0" u="none" strike="noStrike" kern="1200" cap="none" spc="0" normalizeH="0" baseline="0" noProof="0" dirty="0">
                <a:ln>
                  <a:noFill/>
                </a:ln>
                <a:solidFill>
                  <a:sysClr val="window" lastClr="FFFFFF"/>
                </a:solidFill>
                <a:effectLst/>
                <a:uLnTx/>
                <a:uFillTx/>
                <a:latin typeface="Calibri Light" panose="020F0302020204030204" pitchFamily="34" charset="0"/>
                <a:ea typeface="Calibri Light" panose="020F0302020204030204" pitchFamily="34" charset="0"/>
                <a:cs typeface="Calibri Light" panose="020F0302020204030204" pitchFamily="34" charset="0"/>
              </a:rPr>
              <a:t>CAPACITIES OWNED BY FOREIGN INVESTORS FROM TAIWAN, GERMANY, CANADA,USA etc.</a:t>
            </a:r>
          </a:p>
        </p:txBody>
      </p:sp>
      <p:sp>
        <p:nvSpPr>
          <p:cNvPr id="5" name="Freeform: Shape 8">
            <a:extLst>
              <a:ext uri="{FF2B5EF4-FFF2-40B4-BE49-F238E27FC236}">
                <a16:creationId xmlns:a16="http://schemas.microsoft.com/office/drawing/2014/main" id="{DFCBE845-785B-0D42-A8ED-83897E44CE51}"/>
              </a:ext>
            </a:extLst>
          </p:cNvPr>
          <p:cNvSpPr/>
          <p:nvPr/>
        </p:nvSpPr>
        <p:spPr>
          <a:xfrm>
            <a:off x="642750" y="2059162"/>
            <a:ext cx="2481944" cy="926974"/>
          </a:xfrm>
          <a:custGeom>
            <a:avLst/>
            <a:gdLst>
              <a:gd name="connsiteX0" fmla="*/ 40654 w 2481943"/>
              <a:gd name="connsiteY0" fmla="*/ 0 h 1320801"/>
              <a:gd name="connsiteX1" fmla="*/ 2441289 w 2481943"/>
              <a:gd name="connsiteY1" fmla="*/ 0 h 1320801"/>
              <a:gd name="connsiteX2" fmla="*/ 2481943 w 2481943"/>
              <a:gd name="connsiteY2" fmla="*/ 40654 h 1320801"/>
              <a:gd name="connsiteX3" fmla="*/ 2481943 w 2481943"/>
              <a:gd name="connsiteY3" fmla="*/ 1320801 h 1320801"/>
              <a:gd name="connsiteX4" fmla="*/ 0 w 2481943"/>
              <a:gd name="connsiteY4" fmla="*/ 1320801 h 1320801"/>
              <a:gd name="connsiteX5" fmla="*/ 0 w 2481943"/>
              <a:gd name="connsiteY5" fmla="*/ 40654 h 1320801"/>
              <a:gd name="connsiteX6" fmla="*/ 40654 w 2481943"/>
              <a:gd name="connsiteY6" fmla="*/ 0 h 1320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1943" h="1320801">
                <a:moveTo>
                  <a:pt x="40654" y="0"/>
                </a:moveTo>
                <a:lnTo>
                  <a:pt x="2441289" y="0"/>
                </a:lnTo>
                <a:cubicBezTo>
                  <a:pt x="2463742" y="0"/>
                  <a:pt x="2481943" y="18201"/>
                  <a:pt x="2481943" y="40654"/>
                </a:cubicBezTo>
                <a:lnTo>
                  <a:pt x="2481943" y="1320801"/>
                </a:lnTo>
                <a:lnTo>
                  <a:pt x="0" y="1320801"/>
                </a:lnTo>
                <a:lnTo>
                  <a:pt x="0" y="40654"/>
                </a:lnTo>
                <a:cubicBezTo>
                  <a:pt x="0" y="18201"/>
                  <a:pt x="18201" y="0"/>
                  <a:pt x="40654" y="0"/>
                </a:cubicBezTo>
                <a:close/>
              </a:path>
            </a:pathLst>
          </a:custGeom>
          <a:solidFill>
            <a:srgbClr val="00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FA7FD9CC-D687-F044-9C79-F462068A413C}"/>
              </a:ext>
            </a:extLst>
          </p:cNvPr>
          <p:cNvSpPr/>
          <p:nvPr/>
        </p:nvSpPr>
        <p:spPr>
          <a:xfrm>
            <a:off x="792481" y="2324016"/>
            <a:ext cx="2092960" cy="341632"/>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CAPACITIES</a:t>
            </a:r>
          </a:p>
        </p:txBody>
      </p:sp>
      <p:sp>
        <p:nvSpPr>
          <p:cNvPr id="13" name="Rectangle: Rounded Corners 25">
            <a:extLst>
              <a:ext uri="{FF2B5EF4-FFF2-40B4-BE49-F238E27FC236}">
                <a16:creationId xmlns:a16="http://schemas.microsoft.com/office/drawing/2014/main" id="{39F25352-8E1F-ED43-AAE0-C57BF090CB8F}"/>
              </a:ext>
            </a:extLst>
          </p:cNvPr>
          <p:cNvSpPr/>
          <p:nvPr/>
        </p:nvSpPr>
        <p:spPr>
          <a:xfrm>
            <a:off x="9271589" y="1932414"/>
            <a:ext cx="2481943" cy="3817258"/>
          </a:xfrm>
          <a:prstGeom prst="roundRect">
            <a:avLst>
              <a:gd name="adj" fmla="val 1638"/>
            </a:avLst>
          </a:prstGeom>
          <a:solidFill>
            <a:srgbClr val="052755"/>
          </a:solidFill>
          <a:ln>
            <a:noFill/>
          </a:ln>
          <a:effectLst>
            <a:outerShdw blurRad="330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Freeform: Shape 26">
            <a:extLst>
              <a:ext uri="{FF2B5EF4-FFF2-40B4-BE49-F238E27FC236}">
                <a16:creationId xmlns:a16="http://schemas.microsoft.com/office/drawing/2014/main" id="{C718840A-D6C2-A345-A935-BD9ACCB715AF}"/>
              </a:ext>
            </a:extLst>
          </p:cNvPr>
          <p:cNvSpPr/>
          <p:nvPr/>
        </p:nvSpPr>
        <p:spPr>
          <a:xfrm>
            <a:off x="8895587" y="1935263"/>
            <a:ext cx="2961022" cy="926975"/>
          </a:xfrm>
          <a:custGeom>
            <a:avLst/>
            <a:gdLst>
              <a:gd name="connsiteX0" fmla="*/ 40654 w 2481943"/>
              <a:gd name="connsiteY0" fmla="*/ 0 h 1320801"/>
              <a:gd name="connsiteX1" fmla="*/ 2441289 w 2481943"/>
              <a:gd name="connsiteY1" fmla="*/ 0 h 1320801"/>
              <a:gd name="connsiteX2" fmla="*/ 2481943 w 2481943"/>
              <a:gd name="connsiteY2" fmla="*/ 40654 h 1320801"/>
              <a:gd name="connsiteX3" fmla="*/ 2481943 w 2481943"/>
              <a:gd name="connsiteY3" fmla="*/ 1320801 h 1320801"/>
              <a:gd name="connsiteX4" fmla="*/ 0 w 2481943"/>
              <a:gd name="connsiteY4" fmla="*/ 1320801 h 1320801"/>
              <a:gd name="connsiteX5" fmla="*/ 0 w 2481943"/>
              <a:gd name="connsiteY5" fmla="*/ 40654 h 1320801"/>
              <a:gd name="connsiteX6" fmla="*/ 40654 w 2481943"/>
              <a:gd name="connsiteY6" fmla="*/ 0 h 1320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1943" h="1320801">
                <a:moveTo>
                  <a:pt x="40654" y="0"/>
                </a:moveTo>
                <a:lnTo>
                  <a:pt x="2441289" y="0"/>
                </a:lnTo>
                <a:cubicBezTo>
                  <a:pt x="2463742" y="0"/>
                  <a:pt x="2481943" y="18201"/>
                  <a:pt x="2481943" y="40654"/>
                </a:cubicBezTo>
                <a:lnTo>
                  <a:pt x="2481943" y="1320801"/>
                </a:lnTo>
                <a:lnTo>
                  <a:pt x="0" y="1320801"/>
                </a:lnTo>
                <a:lnTo>
                  <a:pt x="0" y="40654"/>
                </a:lnTo>
                <a:cubicBezTo>
                  <a:pt x="0" y="18201"/>
                  <a:pt x="18201" y="0"/>
                  <a:pt x="40654"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A61174E5-0A58-8841-88BA-D1752614072D}"/>
              </a:ext>
            </a:extLst>
          </p:cNvPr>
          <p:cNvSpPr/>
          <p:nvPr/>
        </p:nvSpPr>
        <p:spPr>
          <a:xfrm>
            <a:off x="8792062" y="2227184"/>
            <a:ext cx="3041048" cy="341632"/>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RECENT INVESTMENT DEALS</a:t>
            </a:r>
          </a:p>
        </p:txBody>
      </p:sp>
      <p:sp>
        <p:nvSpPr>
          <p:cNvPr id="16" name="Rectangle 15">
            <a:extLst>
              <a:ext uri="{FF2B5EF4-FFF2-40B4-BE49-F238E27FC236}">
                <a16:creationId xmlns:a16="http://schemas.microsoft.com/office/drawing/2014/main" id="{0804974C-6425-0744-AD76-D3005A6EE08A}"/>
              </a:ext>
            </a:extLst>
          </p:cNvPr>
          <p:cNvSpPr/>
          <p:nvPr/>
        </p:nvSpPr>
        <p:spPr>
          <a:xfrm>
            <a:off x="7886700" y="3324771"/>
            <a:ext cx="209550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22" name="Freeform: Shape 17">
            <a:extLst>
              <a:ext uri="{FF2B5EF4-FFF2-40B4-BE49-F238E27FC236}">
                <a16:creationId xmlns:a16="http://schemas.microsoft.com/office/drawing/2014/main" id="{D76E1F8E-92B1-404E-9DC8-CECB18D62C09}"/>
              </a:ext>
            </a:extLst>
          </p:cNvPr>
          <p:cNvSpPr/>
          <p:nvPr/>
        </p:nvSpPr>
        <p:spPr>
          <a:xfrm>
            <a:off x="3109253" y="1788553"/>
            <a:ext cx="2834297" cy="1305026"/>
          </a:xfrm>
          <a:custGeom>
            <a:avLst/>
            <a:gdLst>
              <a:gd name="connsiteX0" fmla="*/ 40654 w 2481943"/>
              <a:gd name="connsiteY0" fmla="*/ 0 h 1320801"/>
              <a:gd name="connsiteX1" fmla="*/ 2441289 w 2481943"/>
              <a:gd name="connsiteY1" fmla="*/ 0 h 1320801"/>
              <a:gd name="connsiteX2" fmla="*/ 2481943 w 2481943"/>
              <a:gd name="connsiteY2" fmla="*/ 40654 h 1320801"/>
              <a:gd name="connsiteX3" fmla="*/ 2481943 w 2481943"/>
              <a:gd name="connsiteY3" fmla="*/ 1320801 h 1320801"/>
              <a:gd name="connsiteX4" fmla="*/ 0 w 2481943"/>
              <a:gd name="connsiteY4" fmla="*/ 1320801 h 1320801"/>
              <a:gd name="connsiteX5" fmla="*/ 0 w 2481943"/>
              <a:gd name="connsiteY5" fmla="*/ 40654 h 1320801"/>
              <a:gd name="connsiteX6" fmla="*/ 40654 w 2481943"/>
              <a:gd name="connsiteY6" fmla="*/ 0 h 1320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1943" h="1320801">
                <a:moveTo>
                  <a:pt x="40654" y="0"/>
                </a:moveTo>
                <a:lnTo>
                  <a:pt x="2441289" y="0"/>
                </a:lnTo>
                <a:cubicBezTo>
                  <a:pt x="2463742" y="0"/>
                  <a:pt x="2481943" y="18201"/>
                  <a:pt x="2481943" y="40654"/>
                </a:cubicBezTo>
                <a:lnTo>
                  <a:pt x="2481943" y="1320801"/>
                </a:lnTo>
                <a:lnTo>
                  <a:pt x="0" y="1320801"/>
                </a:lnTo>
                <a:lnTo>
                  <a:pt x="0" y="40654"/>
                </a:lnTo>
                <a:cubicBezTo>
                  <a:pt x="0" y="18201"/>
                  <a:pt x="18201" y="0"/>
                  <a:pt x="40654"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Rectangle 22">
            <a:extLst>
              <a:ext uri="{FF2B5EF4-FFF2-40B4-BE49-F238E27FC236}">
                <a16:creationId xmlns:a16="http://schemas.microsoft.com/office/drawing/2014/main" id="{87F52469-7CAF-AC42-B28C-56E25EB8FFB9}"/>
              </a:ext>
            </a:extLst>
          </p:cNvPr>
          <p:cNvSpPr/>
          <p:nvPr/>
        </p:nvSpPr>
        <p:spPr>
          <a:xfrm>
            <a:off x="3235200" y="2096445"/>
            <a:ext cx="2481943" cy="590931"/>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GENERATED EXPORTS</a:t>
            </a:r>
          </a:p>
        </p:txBody>
      </p:sp>
      <p:sp>
        <p:nvSpPr>
          <p:cNvPr id="28" name="Rectangle 27">
            <a:extLst>
              <a:ext uri="{FF2B5EF4-FFF2-40B4-BE49-F238E27FC236}">
                <a16:creationId xmlns:a16="http://schemas.microsoft.com/office/drawing/2014/main" id="{40D38451-C7FD-8648-A6A6-24A335EADF6F}"/>
              </a:ext>
            </a:extLst>
          </p:cNvPr>
          <p:cNvSpPr/>
          <p:nvPr/>
        </p:nvSpPr>
        <p:spPr bwMode="gray">
          <a:xfrm>
            <a:off x="0" y="449676"/>
            <a:ext cx="12192000" cy="720000"/>
          </a:xfrm>
          <a:prstGeom prst="rect">
            <a:avLst/>
          </a:prstGeom>
          <a:gradFill flip="none" rotWithShape="1">
            <a:gsLst>
              <a:gs pos="0">
                <a:srgbClr val="42BEAD">
                  <a:alpha val="94000"/>
                  <a:lumMod val="75000"/>
                  <a:lumOff val="25000"/>
                </a:srgbClr>
              </a:gs>
              <a:gs pos="50000">
                <a:srgbClr val="007680"/>
              </a:gs>
              <a:gs pos="100000">
                <a:srgbClr val="007680"/>
              </a:gs>
            </a:gsLst>
            <a:lin ang="10800000" scaled="1"/>
            <a:tileRect/>
          </a:gradFill>
          <a:ln w="19050" algn="ctr">
            <a:noFill/>
            <a:miter lim="800000"/>
            <a:headEnd/>
            <a:tailEnd/>
          </a:ln>
        </p:spPr>
        <p:txBody>
          <a:bodyPr wrap="square" lIns="4320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28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KEY FIGURES </a:t>
            </a:r>
            <a:endParaRPr kumimoji="0" lang="en-US" sz="32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 name="Rectangle: Rounded Corners 4">
            <a:extLst>
              <a:ext uri="{FF2B5EF4-FFF2-40B4-BE49-F238E27FC236}">
                <a16:creationId xmlns:a16="http://schemas.microsoft.com/office/drawing/2014/main" id="{120ED287-3830-7439-D8E2-75DE7F0AB2B9}"/>
              </a:ext>
            </a:extLst>
          </p:cNvPr>
          <p:cNvSpPr/>
          <p:nvPr/>
        </p:nvSpPr>
        <p:spPr>
          <a:xfrm>
            <a:off x="3089674" y="3048045"/>
            <a:ext cx="2873453" cy="3139909"/>
          </a:xfrm>
          <a:prstGeom prst="roundRect">
            <a:avLst>
              <a:gd name="adj" fmla="val 1638"/>
            </a:avLst>
          </a:prstGeom>
          <a:solidFill>
            <a:srgbClr val="062858"/>
          </a:solidFill>
          <a:ln>
            <a:noFill/>
          </a:ln>
          <a:effectLst>
            <a:outerShdw blurRad="330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ysClr val="window" lastClr="FFFFFF"/>
                </a:solidFill>
                <a:effectLst/>
                <a:uLnTx/>
                <a:uFillTx/>
                <a:latin typeface="Calibri Light" panose="020F0302020204030204" pitchFamily="34" charset="0"/>
                <a:ea typeface="Calibri Light" panose="020F0302020204030204" pitchFamily="34" charset="0"/>
                <a:cs typeface="Calibri Light" panose="020F0302020204030204" pitchFamily="34" charset="0"/>
              </a:rPr>
              <a:t>€ 3,7BN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ysClr val="window" lastClr="FFFFFF"/>
                </a:solidFill>
                <a:effectLst/>
                <a:uLnTx/>
                <a:uFillTx/>
                <a:latin typeface="Calibri Light" panose="020F0302020204030204" pitchFamily="34" charset="0"/>
                <a:ea typeface="Calibri Light" panose="020F0302020204030204" pitchFamily="34" charset="0"/>
                <a:cs typeface="Calibri Light" panose="020F0302020204030204" pitchFamily="34" charset="0"/>
              </a:rPr>
              <a:t>IN 2022 (record high)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ysClr val="window" lastClr="FFFFFF"/>
                </a:solidFill>
                <a:effectLst/>
                <a:uLnTx/>
                <a:uFillTx/>
                <a:latin typeface="Calibri Light" panose="020F0302020204030204" pitchFamily="34" charset="0"/>
                <a:ea typeface="Calibri Light" panose="020F0302020204030204" pitchFamily="34" charset="0"/>
                <a:cs typeface="Calibri Light" panose="020F0302020204030204" pitchFamily="34" charset="0"/>
              </a:rPr>
              <a:t>WHICH EQUALS 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ysClr val="window" lastClr="FFFFFF"/>
                </a:solidFill>
                <a:effectLst/>
                <a:uLnTx/>
                <a:uFillTx/>
                <a:latin typeface="Calibri Light" panose="020F0302020204030204" pitchFamily="34" charset="0"/>
                <a:ea typeface="Calibri Light" panose="020F0302020204030204" pitchFamily="34" charset="0"/>
                <a:cs typeface="Calibri Light" panose="020F0302020204030204" pitchFamily="34" charset="0"/>
              </a:rPr>
              <a:t>47% OF NORTH MACEDONIA’S EXPORT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ysClr val="window" lastClr="FFFFFF"/>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ysClr val="window" lastClr="FFFFFF"/>
                </a:solidFill>
                <a:effectLst/>
                <a:uLnTx/>
                <a:uFillTx/>
                <a:latin typeface="Calibri Light" panose="020F0302020204030204" pitchFamily="34" charset="0"/>
                <a:ea typeface="Calibri Light" panose="020F0302020204030204" pitchFamily="34" charset="0"/>
                <a:cs typeface="Calibri Light" panose="020F0302020204030204" pitchFamily="34" charset="0"/>
              </a:rPr>
              <a:t>2300 NEWLY CREATED JOBS ONLY IN 2022</a:t>
            </a:r>
          </a:p>
        </p:txBody>
      </p:sp>
      <p:pic>
        <p:nvPicPr>
          <p:cNvPr id="8" name="Picture 7">
            <a:extLst>
              <a:ext uri="{FF2B5EF4-FFF2-40B4-BE49-F238E27FC236}">
                <a16:creationId xmlns:a16="http://schemas.microsoft.com/office/drawing/2014/main" id="{C5D82C99-937B-FFF1-C8EA-7A48B83AEAC0}"/>
              </a:ext>
            </a:extLst>
          </p:cNvPr>
          <p:cNvPicPr>
            <a:picLocks noChangeAspect="1"/>
          </p:cNvPicPr>
          <p:nvPr/>
        </p:nvPicPr>
        <p:blipFill>
          <a:blip r:embed="rId2"/>
          <a:stretch>
            <a:fillRect/>
          </a:stretch>
        </p:blipFill>
        <p:spPr>
          <a:xfrm>
            <a:off x="8895587" y="2818115"/>
            <a:ext cx="1542710" cy="3342542"/>
          </a:xfrm>
          <a:prstGeom prst="rect">
            <a:avLst/>
          </a:prstGeom>
        </p:spPr>
      </p:pic>
      <p:sp>
        <p:nvSpPr>
          <p:cNvPr id="9" name="Rectangle 8">
            <a:extLst>
              <a:ext uri="{FF2B5EF4-FFF2-40B4-BE49-F238E27FC236}">
                <a16:creationId xmlns:a16="http://schemas.microsoft.com/office/drawing/2014/main" id="{0D021895-A081-1E3C-E5FC-2AC2ECCC205D}"/>
              </a:ext>
            </a:extLst>
          </p:cNvPr>
          <p:cNvSpPr/>
          <p:nvPr/>
        </p:nvSpPr>
        <p:spPr>
          <a:xfrm>
            <a:off x="10464800" y="3048108"/>
            <a:ext cx="1399238" cy="3067079"/>
          </a:xfrm>
          <a:prstGeom prst="rect">
            <a:avLst/>
          </a:prstGeom>
          <a:solidFill>
            <a:srgbClr val="288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600"/>
              </a:spcBef>
              <a:spcAft>
                <a:spcPts val="0"/>
              </a:spcAft>
              <a:buClrTx/>
              <a:buSzPct val="100000"/>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Pct val="100000"/>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Pct val="100000"/>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Pct val="100000"/>
              <a:buFontTx/>
              <a:buNone/>
              <a:tabLst/>
              <a:defRPr/>
            </a:pPr>
            <a:endParaRPr kumimoji="0" lang="en-US" sz="16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600"/>
              </a:spcBef>
              <a:spcAft>
                <a:spcPts val="0"/>
              </a:spcAft>
              <a:buClrTx/>
              <a:buSzPct val="100000"/>
              <a:buFontTx/>
              <a:buNone/>
              <a:tabLst/>
              <a:defRPr/>
            </a:pPr>
            <a:endParaRPr kumimoji="0" lang="en-US" sz="16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20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€ 189 M</a:t>
            </a:r>
          </a:p>
          <a:p>
            <a:pPr marL="0" marR="0" lvl="0" indent="0" algn="l" defTabSz="914400" rtl="0" eaLnBrk="1" fontAlgn="auto" latinLnBrk="0" hangingPunct="1">
              <a:lnSpc>
                <a:spcPct val="100000"/>
              </a:lnSpc>
              <a:spcBef>
                <a:spcPts val="600"/>
              </a:spcBef>
              <a:spcAft>
                <a:spcPts val="0"/>
              </a:spcAft>
              <a:buClrTx/>
              <a:buSzPct val="100000"/>
              <a:buFontTx/>
              <a:buNone/>
              <a:tabLst/>
              <a:defRPr/>
            </a:pPr>
            <a:endParaRPr kumimoji="0" lang="en-US" sz="16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14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500+ employees</a:t>
            </a:r>
          </a:p>
          <a:p>
            <a:pPr marL="0" marR="0" lvl="0" indent="0" algn="l" defTabSz="914400" rtl="0" eaLnBrk="1" fontAlgn="auto" latinLnBrk="0" hangingPunct="1">
              <a:lnSpc>
                <a:spcPct val="100000"/>
              </a:lnSpc>
              <a:spcBef>
                <a:spcPts val="600"/>
              </a:spcBef>
              <a:spcAft>
                <a:spcPts val="0"/>
              </a:spcAft>
              <a:buClrTx/>
              <a:buSzPct val="100000"/>
              <a:buFontTx/>
              <a:buNone/>
              <a:tabLst/>
              <a:defRPr/>
            </a:pPr>
            <a:endParaRPr kumimoji="0" lang="en-GB" sz="14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GB" sz="14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Pharma industry</a:t>
            </a:r>
            <a:endParaRPr kumimoji="0" lang="en-US" sz="14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1" name="Speech Bubble: Rectangle 39">
            <a:extLst>
              <a:ext uri="{FF2B5EF4-FFF2-40B4-BE49-F238E27FC236}">
                <a16:creationId xmlns:a16="http://schemas.microsoft.com/office/drawing/2014/main" id="{76EFF49C-9AFF-646B-0F2F-DE68068678AF}"/>
              </a:ext>
            </a:extLst>
          </p:cNvPr>
          <p:cNvSpPr/>
          <p:nvPr/>
        </p:nvSpPr>
        <p:spPr>
          <a:xfrm>
            <a:off x="10444890" y="2840569"/>
            <a:ext cx="1405126" cy="720000"/>
          </a:xfrm>
          <a:prstGeom prst="wedgeRectCallout">
            <a:avLst>
              <a:gd name="adj1" fmla="val -21940"/>
              <a:gd name="adj2" fmla="val 73975"/>
            </a:avLst>
          </a:prstGeom>
          <a:solidFill>
            <a:srgbClr val="41B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BD201761-D66F-53FF-BE02-F917673545F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4093" b="4878"/>
          <a:stretch/>
        </p:blipFill>
        <p:spPr>
          <a:xfrm>
            <a:off x="9154779" y="2908156"/>
            <a:ext cx="1008474" cy="459007"/>
          </a:xfrm>
          <a:prstGeom prst="rect">
            <a:avLst/>
          </a:prstGeom>
        </p:spPr>
      </p:pic>
      <p:pic>
        <p:nvPicPr>
          <p:cNvPr id="17" name="Picture 16">
            <a:extLst>
              <a:ext uri="{FF2B5EF4-FFF2-40B4-BE49-F238E27FC236}">
                <a16:creationId xmlns:a16="http://schemas.microsoft.com/office/drawing/2014/main" id="{F12C1923-7A81-913A-582B-8933C680B6F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154778" y="3717158"/>
            <a:ext cx="1008474" cy="399478"/>
          </a:xfrm>
          <a:prstGeom prst="rect">
            <a:avLst/>
          </a:prstGeom>
        </p:spPr>
      </p:pic>
      <p:sp>
        <p:nvSpPr>
          <p:cNvPr id="19" name="TextBox 18">
            <a:extLst>
              <a:ext uri="{FF2B5EF4-FFF2-40B4-BE49-F238E27FC236}">
                <a16:creationId xmlns:a16="http://schemas.microsoft.com/office/drawing/2014/main" id="{4A70CE4B-DD20-F028-C0D1-B6B4C70F8A78}"/>
              </a:ext>
            </a:extLst>
          </p:cNvPr>
          <p:cNvSpPr txBox="1"/>
          <p:nvPr/>
        </p:nvSpPr>
        <p:spPr>
          <a:xfrm>
            <a:off x="8960431" y="3918401"/>
            <a:ext cx="1397168" cy="287771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endPar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Pct val="100000"/>
              <a:buFontTx/>
              <a:buNone/>
              <a:tabLst/>
              <a:defRPr/>
            </a:pPr>
            <a:endPar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20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€ 205M</a:t>
            </a:r>
          </a:p>
          <a:p>
            <a:pPr marL="0" marR="0" lvl="0" indent="0" algn="l" defTabSz="914400" rtl="0" eaLnBrk="1" fontAlgn="auto" latinLnBrk="0" hangingPunct="1">
              <a:lnSpc>
                <a:spcPct val="100000"/>
              </a:lnSpc>
              <a:spcBef>
                <a:spcPts val="600"/>
              </a:spcBef>
              <a:spcAft>
                <a:spcPts val="0"/>
              </a:spcAft>
              <a:buClrTx/>
              <a:buSzPct val="100000"/>
              <a:buFontTx/>
              <a:buNone/>
              <a:tabLst/>
              <a:defRPr/>
            </a:pPr>
            <a:endParaRPr kumimoji="0" lang="en-US" sz="14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14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3900+ employees</a:t>
            </a:r>
          </a:p>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14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Electronic components</a:t>
            </a:r>
          </a:p>
          <a:p>
            <a:pPr marL="0" marR="0" lvl="0" indent="0" algn="l" defTabSz="914400" rtl="0" eaLnBrk="1" fontAlgn="auto" latinLnBrk="0" hangingPunct="1">
              <a:lnSpc>
                <a:spcPct val="100000"/>
              </a:lnSpc>
              <a:spcBef>
                <a:spcPts val="600"/>
              </a:spcBef>
              <a:spcAft>
                <a:spcPts val="0"/>
              </a:spcAft>
              <a:buClrTx/>
              <a:buSzPct val="100000"/>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Pct val="100000"/>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Freeform: Shape 17">
            <a:extLst>
              <a:ext uri="{FF2B5EF4-FFF2-40B4-BE49-F238E27FC236}">
                <a16:creationId xmlns:a16="http://schemas.microsoft.com/office/drawing/2014/main" id="{CAA84F0D-9A23-E6A4-EE45-826666CD39C7}"/>
              </a:ext>
            </a:extLst>
          </p:cNvPr>
          <p:cNvSpPr/>
          <p:nvPr/>
        </p:nvSpPr>
        <p:spPr>
          <a:xfrm>
            <a:off x="6020337" y="1788553"/>
            <a:ext cx="2834297" cy="1241990"/>
          </a:xfrm>
          <a:custGeom>
            <a:avLst/>
            <a:gdLst>
              <a:gd name="connsiteX0" fmla="*/ 40654 w 2481943"/>
              <a:gd name="connsiteY0" fmla="*/ 0 h 1320801"/>
              <a:gd name="connsiteX1" fmla="*/ 2441289 w 2481943"/>
              <a:gd name="connsiteY1" fmla="*/ 0 h 1320801"/>
              <a:gd name="connsiteX2" fmla="*/ 2481943 w 2481943"/>
              <a:gd name="connsiteY2" fmla="*/ 40654 h 1320801"/>
              <a:gd name="connsiteX3" fmla="*/ 2481943 w 2481943"/>
              <a:gd name="connsiteY3" fmla="*/ 1320801 h 1320801"/>
              <a:gd name="connsiteX4" fmla="*/ 0 w 2481943"/>
              <a:gd name="connsiteY4" fmla="*/ 1320801 h 1320801"/>
              <a:gd name="connsiteX5" fmla="*/ 0 w 2481943"/>
              <a:gd name="connsiteY5" fmla="*/ 40654 h 1320801"/>
              <a:gd name="connsiteX6" fmla="*/ 40654 w 2481943"/>
              <a:gd name="connsiteY6" fmla="*/ 0 h 1320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1943" h="1320801">
                <a:moveTo>
                  <a:pt x="40654" y="0"/>
                </a:moveTo>
                <a:lnTo>
                  <a:pt x="2441289" y="0"/>
                </a:lnTo>
                <a:cubicBezTo>
                  <a:pt x="2463742" y="0"/>
                  <a:pt x="2481943" y="18201"/>
                  <a:pt x="2481943" y="40654"/>
                </a:cubicBezTo>
                <a:lnTo>
                  <a:pt x="2481943" y="1320801"/>
                </a:lnTo>
                <a:lnTo>
                  <a:pt x="0" y="1320801"/>
                </a:lnTo>
                <a:lnTo>
                  <a:pt x="0" y="40654"/>
                </a:lnTo>
                <a:cubicBezTo>
                  <a:pt x="0" y="18201"/>
                  <a:pt x="18201" y="0"/>
                  <a:pt x="40654"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INVESTMENT VOLUME </a:t>
            </a:r>
          </a:p>
        </p:txBody>
      </p:sp>
      <p:pic>
        <p:nvPicPr>
          <p:cNvPr id="21" name="Picture 20" descr="A close up of a logo&#10;&#10;Description automatically generated">
            <a:extLst>
              <a:ext uri="{FF2B5EF4-FFF2-40B4-BE49-F238E27FC236}">
                <a16:creationId xmlns:a16="http://schemas.microsoft.com/office/drawing/2014/main" id="{46F72899-4BA7-992C-DD3C-101625B5175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609306" y="2910859"/>
            <a:ext cx="1054344" cy="477046"/>
          </a:xfrm>
          <a:prstGeom prst="rect">
            <a:avLst/>
          </a:prstGeom>
        </p:spPr>
      </p:pic>
      <p:pic>
        <p:nvPicPr>
          <p:cNvPr id="24" name="Picture 10" descr="http://upload.wikimedia.org/wikipedia/en/thumb/b/ba/Flag_of_Germany.svg/125px-Flag_of_Germany.svg.png">
            <a:extLst>
              <a:ext uri="{FF2B5EF4-FFF2-40B4-BE49-F238E27FC236}">
                <a16:creationId xmlns:a16="http://schemas.microsoft.com/office/drawing/2014/main" id="{281EFA8B-8DA2-0E2C-630A-410883C9AC73}"/>
              </a:ext>
            </a:extLst>
          </p:cNvPr>
          <p:cNvPicPr>
            <a:picLocks noChangeAspect="1" noChangeArrowheads="1"/>
          </p:cNvPicPr>
          <p:nvPr/>
        </p:nvPicPr>
        <p:blipFill rotWithShape="1">
          <a:blip r:embed="rId6" cstate="print"/>
          <a:srcRect r="32062"/>
          <a:stretch/>
        </p:blipFill>
        <p:spPr bwMode="auto">
          <a:xfrm>
            <a:off x="10656774" y="3758864"/>
            <a:ext cx="959408" cy="399478"/>
          </a:xfrm>
          <a:prstGeom prst="rect">
            <a:avLst/>
          </a:prstGeom>
          <a:noFill/>
        </p:spPr>
      </p:pic>
      <p:sp>
        <p:nvSpPr>
          <p:cNvPr id="27" name="Rectangle: Rounded Corners 4">
            <a:extLst>
              <a:ext uri="{FF2B5EF4-FFF2-40B4-BE49-F238E27FC236}">
                <a16:creationId xmlns:a16="http://schemas.microsoft.com/office/drawing/2014/main" id="{737C8EA8-72C2-D50D-C74F-4AC4128DA8C7}"/>
              </a:ext>
            </a:extLst>
          </p:cNvPr>
          <p:cNvSpPr/>
          <p:nvPr/>
        </p:nvSpPr>
        <p:spPr>
          <a:xfrm>
            <a:off x="6008394" y="3093535"/>
            <a:ext cx="2873453" cy="3139909"/>
          </a:xfrm>
          <a:prstGeom prst="roundRect">
            <a:avLst>
              <a:gd name="adj" fmla="val 1638"/>
            </a:avLst>
          </a:prstGeom>
          <a:solidFill>
            <a:srgbClr val="062858"/>
          </a:solidFill>
          <a:ln>
            <a:noFill/>
          </a:ln>
          <a:effectLst>
            <a:outerShdw blurRad="330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US" sz="30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r>
              <a:rPr kumimoji="0" lang="en-US" sz="3000" b="0" i="0" u="none" strike="noStrike" kern="0" cap="all"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1 </a:t>
            </a:r>
            <a:r>
              <a:rPr kumimoji="0" lang="en-US" sz="3000" b="0" i="0" u="none" strike="noStrike" kern="0" cap="all" spc="0" normalizeH="0" baseline="0" noProof="0" dirty="0" err="1">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bn</a:t>
            </a:r>
            <a:r>
              <a:rPr kumimoji="0" lang="en-US" sz="3000" b="0" i="0" u="none" strike="noStrike" kern="0" cap="all"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r>
              <a:rPr kumimoji="0" lang="en-US" sz="1800" b="0" i="0" u="none" strike="noStrike" kern="0" cap="all"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new Investment deals SINCE 2021</a:t>
            </a:r>
          </a:p>
        </p:txBody>
      </p:sp>
    </p:spTree>
    <p:extLst>
      <p:ext uri="{BB962C8B-B14F-4D97-AF65-F5344CB8AC3E}">
        <p14:creationId xmlns:p14="http://schemas.microsoft.com/office/powerpoint/2010/main" val="114875756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DC1B14-C0F1-C40F-B7C6-5316ACDE0556}"/>
              </a:ext>
            </a:extLst>
          </p:cNvPr>
          <p:cNvPicPr>
            <a:picLocks noChangeAspect="1"/>
          </p:cNvPicPr>
          <p:nvPr/>
        </p:nvPicPr>
        <p:blipFill>
          <a:blip r:embed="rId3">
            <a:extLst>
              <a:ext uri="{BEBA8EAE-BF5A-486C-A8C5-ECC9F3942E4B}">
                <a14:imgProps xmlns:a14="http://schemas.microsoft.com/office/drawing/2010/main">
                  <a14:imgLayer>
                    <a14:imgEffect>
                      <a14:sharpenSoften amount="50000"/>
                    </a14:imgEffect>
                  </a14:imgLayer>
                </a14:imgProps>
              </a:ext>
              <a:ext uri="{28A0092B-C50C-407E-A947-70E740481C1C}">
                <a14:useLocalDpi xmlns:a14="http://schemas.microsoft.com/office/drawing/2010/main" val="0"/>
              </a:ext>
            </a:extLst>
          </a:blip>
          <a:srcRect t="108" b="108"/>
          <a:stretch/>
        </p:blipFill>
        <p:spPr bwMode="auto">
          <a:xfrm>
            <a:off x="5050608" y="1379978"/>
            <a:ext cx="6129383" cy="4131252"/>
          </a:xfrm>
          <a:prstGeom prst="rect">
            <a:avLst/>
          </a:prstGeom>
          <a:extLst>
            <a:ext uri="{53640926-AAD7-44D8-BBD7-CCE9431645EC}">
              <a14:shadowObscured xmlns:a14="http://schemas.microsoft.com/office/drawing/2010/main"/>
            </a:ext>
          </a:extLst>
        </p:spPr>
      </p:pic>
      <p:grpSp>
        <p:nvGrpSpPr>
          <p:cNvPr id="17" name="Group 16">
            <a:extLst>
              <a:ext uri="{FF2B5EF4-FFF2-40B4-BE49-F238E27FC236}">
                <a16:creationId xmlns:a16="http://schemas.microsoft.com/office/drawing/2014/main" id="{6F944B42-1210-4B48-9C85-7F497CC679DD}"/>
              </a:ext>
            </a:extLst>
          </p:cNvPr>
          <p:cNvGrpSpPr/>
          <p:nvPr/>
        </p:nvGrpSpPr>
        <p:grpSpPr>
          <a:xfrm>
            <a:off x="800512" y="2946401"/>
            <a:ext cx="3231475" cy="3754291"/>
            <a:chOff x="1708201" y="4344391"/>
            <a:chExt cx="2939160" cy="3498079"/>
          </a:xfrm>
          <a:effectLst>
            <a:outerShdw blurRad="571500" sx="102000" sy="102000" algn="ctr" rotWithShape="0">
              <a:prstClr val="black">
                <a:alpha val="40000"/>
              </a:prstClr>
            </a:outerShdw>
          </a:effectLst>
        </p:grpSpPr>
        <p:sp>
          <p:nvSpPr>
            <p:cNvPr id="18" name="Rectangle: Rounded Corners 35">
              <a:extLst>
                <a:ext uri="{FF2B5EF4-FFF2-40B4-BE49-F238E27FC236}">
                  <a16:creationId xmlns:a16="http://schemas.microsoft.com/office/drawing/2014/main" id="{5440BC92-8F88-C149-A4E2-7EA38D95A4A8}"/>
                </a:ext>
              </a:extLst>
            </p:cNvPr>
            <p:cNvSpPr/>
            <p:nvPr/>
          </p:nvSpPr>
          <p:spPr>
            <a:xfrm>
              <a:off x="1708201" y="4344391"/>
              <a:ext cx="2939160" cy="3121828"/>
            </a:xfrm>
            <a:prstGeom prst="roundRect">
              <a:avLst>
                <a:gd name="adj" fmla="val 897"/>
              </a:avLst>
            </a:prstGeom>
            <a:gradFill>
              <a:gsLst>
                <a:gs pos="99000">
                  <a:srgbClr val="41BDAC"/>
                </a:gs>
                <a:gs pos="95000">
                  <a:srgbClr val="41BDAC"/>
                </a:gs>
                <a:gs pos="0">
                  <a:srgbClr val="288071"/>
                </a:gs>
                <a:gs pos="100000">
                  <a:srgbClr val="41BDAC"/>
                </a:gs>
              </a:gsLst>
              <a:lin ang="2700000" scaled="1"/>
            </a:gradFill>
            <a:ln>
              <a:noFill/>
            </a:ln>
            <a:effectLst>
              <a:outerShdw blurRad="1270000" dist="266700" dir="5400000" sx="81000" sy="81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yriad Pro"/>
                <a:ea typeface="+mn-ea"/>
                <a:cs typeface="+mn-cs"/>
              </a:endParaRPr>
            </a:p>
          </p:txBody>
        </p:sp>
        <p:sp>
          <p:nvSpPr>
            <p:cNvPr id="21" name="Rectangle 20">
              <a:extLst>
                <a:ext uri="{FF2B5EF4-FFF2-40B4-BE49-F238E27FC236}">
                  <a16:creationId xmlns:a16="http://schemas.microsoft.com/office/drawing/2014/main" id="{20746C84-537C-A245-90D1-F78C46874A80}"/>
                </a:ext>
              </a:extLst>
            </p:cNvPr>
            <p:cNvSpPr/>
            <p:nvPr/>
          </p:nvSpPr>
          <p:spPr>
            <a:xfrm>
              <a:off x="1708201" y="4349582"/>
              <a:ext cx="2939160" cy="3492888"/>
            </a:xfrm>
            <a:prstGeom prst="rect">
              <a:avLst/>
            </a:prstGeom>
          </p:spPr>
          <p:txBody>
            <a:bodyPr wrap="square">
              <a:spAutoFit/>
            </a:bodyPr>
            <a:lstStyle/>
            <a:p>
              <a:pPr marL="342900" marR="0" lvl="0" indent="-342900" algn="l" defTabSz="914400"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MODERN HIGHWAYS TO NW EUROPE</a:t>
              </a:r>
            </a:p>
            <a:p>
              <a:pPr marL="342900" marR="0" lvl="0" indent="-342900" algn="l" defTabSz="914400"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EASY ACCESS TO PORT OF THESSALONIKI (GR) </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r>
                <a:rPr kumimoji="0" lang="en-US" sz="18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(236 </a:t>
              </a:r>
              <a:r>
                <a:rPr kumimoji="0" lang="en-GB" sz="18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km from SKOPJE)</a:t>
              </a:r>
              <a:endParaRPr kumimoji="0" lang="en-US" sz="18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a:p>
              <a:pPr marL="342900" marR="0" lvl="0" indent="-342900" algn="l" defTabSz="914400"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EASY ACCESS TO PORT OF DURES (AL) (under  construction)</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      (339 </a:t>
              </a:r>
              <a:r>
                <a:rPr kumimoji="0" lang="en-GB" sz="18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km from SKOPJE)</a:t>
              </a:r>
              <a:endParaRPr kumimoji="0" lang="en-US" sz="18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grpSp>
      <p:grpSp>
        <p:nvGrpSpPr>
          <p:cNvPr id="38" name="Group 37">
            <a:extLst>
              <a:ext uri="{FF2B5EF4-FFF2-40B4-BE49-F238E27FC236}">
                <a16:creationId xmlns:a16="http://schemas.microsoft.com/office/drawing/2014/main" id="{2B1ADD83-CD2D-D741-A6D9-14A6B138406E}"/>
              </a:ext>
            </a:extLst>
          </p:cNvPr>
          <p:cNvGrpSpPr/>
          <p:nvPr/>
        </p:nvGrpSpPr>
        <p:grpSpPr>
          <a:xfrm>
            <a:off x="762115" y="1280632"/>
            <a:ext cx="3527997" cy="1566422"/>
            <a:chOff x="1708203" y="4344391"/>
            <a:chExt cx="3208857" cy="1782085"/>
          </a:xfrm>
          <a:effectLst>
            <a:outerShdw blurRad="571500" sx="102000" sy="102000" algn="ctr" rotWithShape="0">
              <a:prstClr val="black">
                <a:alpha val="40000"/>
              </a:prstClr>
            </a:outerShdw>
          </a:effectLst>
        </p:grpSpPr>
        <p:sp>
          <p:nvSpPr>
            <p:cNvPr id="39" name="Rectangle: Rounded Corners 35">
              <a:extLst>
                <a:ext uri="{FF2B5EF4-FFF2-40B4-BE49-F238E27FC236}">
                  <a16:creationId xmlns:a16="http://schemas.microsoft.com/office/drawing/2014/main" id="{C01E15D6-3981-C947-A166-9FDB76262A1E}"/>
                </a:ext>
              </a:extLst>
            </p:cNvPr>
            <p:cNvSpPr/>
            <p:nvPr/>
          </p:nvSpPr>
          <p:spPr>
            <a:xfrm>
              <a:off x="1708203" y="4344391"/>
              <a:ext cx="2940572" cy="1782085"/>
            </a:xfrm>
            <a:prstGeom prst="roundRect">
              <a:avLst>
                <a:gd name="adj" fmla="val 897"/>
              </a:avLst>
            </a:prstGeom>
            <a:gradFill>
              <a:gsLst>
                <a:gs pos="99000">
                  <a:srgbClr val="41BDAC"/>
                </a:gs>
                <a:gs pos="95000">
                  <a:srgbClr val="41BDAC"/>
                </a:gs>
                <a:gs pos="0">
                  <a:srgbClr val="288071"/>
                </a:gs>
                <a:gs pos="100000">
                  <a:srgbClr val="41BDAC"/>
                </a:gs>
              </a:gsLst>
              <a:lin ang="2700000" scaled="1"/>
            </a:gradFill>
            <a:ln>
              <a:noFill/>
            </a:ln>
            <a:effectLst>
              <a:outerShdw blurRad="1270000" dist="266700" dir="5400000" sx="81000" sy="81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yriad Pro"/>
                <a:ea typeface="+mn-ea"/>
                <a:cs typeface="+mn-cs"/>
              </a:endParaRPr>
            </a:p>
          </p:txBody>
        </p:sp>
        <p:sp>
          <p:nvSpPr>
            <p:cNvPr id="41" name="Rectangle 40">
              <a:extLst>
                <a:ext uri="{FF2B5EF4-FFF2-40B4-BE49-F238E27FC236}">
                  <a16:creationId xmlns:a16="http://schemas.microsoft.com/office/drawing/2014/main" id="{17118C06-C60B-2E4F-8FD5-B8204C81272A}"/>
                </a:ext>
              </a:extLst>
            </p:cNvPr>
            <p:cNvSpPr/>
            <p:nvPr/>
          </p:nvSpPr>
          <p:spPr>
            <a:xfrm>
              <a:off x="1911279" y="4439367"/>
              <a:ext cx="3005781" cy="1533660"/>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EASY ACCESS TO </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NW EUROPE, ASIA AND NORTH AMERICA</a:t>
              </a:r>
            </a:p>
          </p:txBody>
        </p:sp>
      </p:grpSp>
      <p:sp>
        <p:nvSpPr>
          <p:cNvPr id="2" name="Rectangle 1">
            <a:extLst>
              <a:ext uri="{FF2B5EF4-FFF2-40B4-BE49-F238E27FC236}">
                <a16:creationId xmlns:a16="http://schemas.microsoft.com/office/drawing/2014/main" id="{931C3B47-7C43-323A-6407-64A47DCD2E6C}"/>
              </a:ext>
            </a:extLst>
          </p:cNvPr>
          <p:cNvSpPr/>
          <p:nvPr/>
        </p:nvSpPr>
        <p:spPr bwMode="gray">
          <a:xfrm>
            <a:off x="0" y="382386"/>
            <a:ext cx="12192000" cy="682780"/>
          </a:xfrm>
          <a:prstGeom prst="rect">
            <a:avLst/>
          </a:prstGeom>
          <a:gradFill flip="none" rotWithShape="1">
            <a:gsLst>
              <a:gs pos="0">
                <a:srgbClr val="42BEAD">
                  <a:alpha val="94000"/>
                  <a:lumMod val="75000"/>
                  <a:lumOff val="25000"/>
                </a:srgbClr>
              </a:gs>
              <a:gs pos="50000">
                <a:srgbClr val="007680"/>
              </a:gs>
              <a:gs pos="100000">
                <a:srgbClr val="007680"/>
              </a:gs>
            </a:gsLst>
            <a:lin ang="10800000" scaled="1"/>
            <a:tileRect/>
          </a:gradFill>
          <a:ln w="19050" algn="ctr">
            <a:noFill/>
            <a:miter lim="800000"/>
            <a:headEnd/>
            <a:tailEnd/>
          </a:ln>
        </p:spPr>
        <p:txBody>
          <a:bodyPr wrap="square" lIns="4320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28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STRATEGIC LOCATION </a:t>
            </a:r>
            <a:endParaRPr kumimoji="0" lang="en-US" sz="32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22637661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8335A6-D80F-B47C-26DE-B1C937403FAC}"/>
              </a:ext>
            </a:extLst>
          </p:cNvPr>
          <p:cNvSpPr/>
          <p:nvPr/>
        </p:nvSpPr>
        <p:spPr bwMode="gray">
          <a:xfrm>
            <a:off x="0" y="449676"/>
            <a:ext cx="12192000" cy="720000"/>
          </a:xfrm>
          <a:prstGeom prst="rect">
            <a:avLst/>
          </a:prstGeom>
          <a:gradFill flip="none" rotWithShape="1">
            <a:gsLst>
              <a:gs pos="0">
                <a:srgbClr val="42BEAD">
                  <a:alpha val="94000"/>
                  <a:lumMod val="75000"/>
                  <a:lumOff val="25000"/>
                </a:srgbClr>
              </a:gs>
              <a:gs pos="50000">
                <a:srgbClr val="007680"/>
              </a:gs>
              <a:gs pos="100000">
                <a:srgbClr val="007680"/>
              </a:gs>
            </a:gsLst>
            <a:lin ang="10800000" scaled="1"/>
            <a:tileRect/>
          </a:gradFill>
          <a:ln w="19050" algn="ctr">
            <a:noFill/>
            <a:miter lim="800000"/>
            <a:headEnd/>
            <a:tailEnd/>
          </a:ln>
        </p:spPr>
        <p:txBody>
          <a:bodyPr wrap="square" lIns="4320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24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STABLE AND SECURE</a:t>
            </a:r>
          </a:p>
        </p:txBody>
      </p:sp>
      <p:sp>
        <p:nvSpPr>
          <p:cNvPr id="13" name="Rectangle 930">
            <a:extLst>
              <a:ext uri="{FF2B5EF4-FFF2-40B4-BE49-F238E27FC236}">
                <a16:creationId xmlns:a16="http://schemas.microsoft.com/office/drawing/2014/main" id="{AC7E9F42-BA4B-6623-65C5-60A51E45A02C}"/>
              </a:ext>
            </a:extLst>
          </p:cNvPr>
          <p:cNvSpPr>
            <a:spLocks noChangeArrowheads="1"/>
          </p:cNvSpPr>
          <p:nvPr/>
        </p:nvSpPr>
        <p:spPr bwMode="auto">
          <a:xfrm>
            <a:off x="893388" y="4048432"/>
            <a:ext cx="3225655" cy="184666"/>
          </a:xfrm>
          <a:prstGeom prst="rect">
            <a:avLst/>
          </a:prstGeom>
          <a:noFill/>
          <a:ln w="9525">
            <a:noFill/>
            <a:miter lim="800000"/>
            <a:headEnd/>
            <a:tailEnd/>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160" b="1" i="0" u="none" strike="noStrike" kern="1200" spc="0" baseline="0">
                <a:solidFill>
                  <a:prstClr val="white"/>
                </a:solidFill>
                <a:latin typeface="+mn-lt"/>
                <a:ea typeface="+mn-ea"/>
                <a:cs typeface="+mn-cs"/>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cxnSp>
        <p:nvCxnSpPr>
          <p:cNvPr id="21" name="Straight Connector 20">
            <a:extLst>
              <a:ext uri="{FF2B5EF4-FFF2-40B4-BE49-F238E27FC236}">
                <a16:creationId xmlns:a16="http://schemas.microsoft.com/office/drawing/2014/main" id="{5FF10C81-D306-FF3E-2B95-166464483BF6}"/>
              </a:ext>
            </a:extLst>
          </p:cNvPr>
          <p:cNvCxnSpPr>
            <a:cxnSpLocks/>
          </p:cNvCxnSpPr>
          <p:nvPr/>
        </p:nvCxnSpPr>
        <p:spPr>
          <a:xfrm>
            <a:off x="6096000" y="1364687"/>
            <a:ext cx="0" cy="5367489"/>
          </a:xfrm>
          <a:prstGeom prst="line">
            <a:avLst/>
          </a:prstGeom>
          <a:ln w="158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2" name="Freeform: Shape 1">
            <a:extLst>
              <a:ext uri="{FF2B5EF4-FFF2-40B4-BE49-F238E27FC236}">
                <a16:creationId xmlns:a16="http://schemas.microsoft.com/office/drawing/2014/main" id="{E2AA5D0A-F5EB-CE3F-613E-7CBFB957E622}"/>
              </a:ext>
            </a:extLst>
          </p:cNvPr>
          <p:cNvSpPr/>
          <p:nvPr/>
        </p:nvSpPr>
        <p:spPr>
          <a:xfrm>
            <a:off x="393163" y="2484846"/>
            <a:ext cx="5475618" cy="720000"/>
          </a:xfrm>
          <a:custGeom>
            <a:avLst/>
            <a:gdLst>
              <a:gd name="connsiteX0" fmla="*/ 0 w 7701681"/>
              <a:gd name="connsiteY0" fmla="*/ 121090 h 726527"/>
              <a:gd name="connsiteX1" fmla="*/ 121090 w 7701681"/>
              <a:gd name="connsiteY1" fmla="*/ 0 h 726527"/>
              <a:gd name="connsiteX2" fmla="*/ 7580591 w 7701681"/>
              <a:gd name="connsiteY2" fmla="*/ 0 h 726527"/>
              <a:gd name="connsiteX3" fmla="*/ 7701681 w 7701681"/>
              <a:gd name="connsiteY3" fmla="*/ 121090 h 726527"/>
              <a:gd name="connsiteX4" fmla="*/ 7701681 w 7701681"/>
              <a:gd name="connsiteY4" fmla="*/ 605437 h 726527"/>
              <a:gd name="connsiteX5" fmla="*/ 7580591 w 7701681"/>
              <a:gd name="connsiteY5" fmla="*/ 726527 h 726527"/>
              <a:gd name="connsiteX6" fmla="*/ 121090 w 7701681"/>
              <a:gd name="connsiteY6" fmla="*/ 726527 h 726527"/>
              <a:gd name="connsiteX7" fmla="*/ 0 w 7701681"/>
              <a:gd name="connsiteY7" fmla="*/ 605437 h 726527"/>
              <a:gd name="connsiteX8" fmla="*/ 0 w 7701681"/>
              <a:gd name="connsiteY8" fmla="*/ 121090 h 72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01681" h="726527">
                <a:moveTo>
                  <a:pt x="0" y="121090"/>
                </a:moveTo>
                <a:cubicBezTo>
                  <a:pt x="0" y="54214"/>
                  <a:pt x="54214" y="0"/>
                  <a:pt x="121090" y="0"/>
                </a:cubicBezTo>
                <a:lnTo>
                  <a:pt x="7580591" y="0"/>
                </a:lnTo>
                <a:cubicBezTo>
                  <a:pt x="7647467" y="0"/>
                  <a:pt x="7701681" y="54214"/>
                  <a:pt x="7701681" y="121090"/>
                </a:cubicBezTo>
                <a:lnTo>
                  <a:pt x="7701681" y="605437"/>
                </a:lnTo>
                <a:cubicBezTo>
                  <a:pt x="7701681" y="672313"/>
                  <a:pt x="7647467" y="726527"/>
                  <a:pt x="7580591" y="726527"/>
                </a:cubicBezTo>
                <a:lnTo>
                  <a:pt x="121090" y="726527"/>
                </a:lnTo>
                <a:cubicBezTo>
                  <a:pt x="54214" y="726527"/>
                  <a:pt x="0" y="672313"/>
                  <a:pt x="0" y="605437"/>
                </a:cubicBezTo>
                <a:lnTo>
                  <a:pt x="0" y="121090"/>
                </a:lnTo>
                <a:close/>
              </a:path>
            </a:pathLst>
          </a:custGeom>
          <a:gradFill flip="none" rotWithShape="1">
            <a:gsLst>
              <a:gs pos="0">
                <a:schemeClr val="accent5">
                  <a:hueOff val="0"/>
                  <a:satOff val="0"/>
                  <a:lumOff val="0"/>
                  <a:alphaOff val="0"/>
                  <a:shade val="51000"/>
                  <a:satMod val="130000"/>
                </a:schemeClr>
              </a:gs>
              <a:gs pos="64000">
                <a:schemeClr val="accent5">
                  <a:hueOff val="0"/>
                  <a:satOff val="0"/>
                  <a:lumOff val="0"/>
                  <a:alphaOff val="0"/>
                  <a:shade val="93000"/>
                  <a:satMod val="130000"/>
                </a:schemeClr>
              </a:gs>
              <a:gs pos="100000">
                <a:srgbClr val="42BEAD"/>
              </a:gs>
            </a:gsLst>
            <a:lin ang="10800000" scaled="1"/>
            <a:tileRect/>
          </a:gradFill>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hemeClr val="accent5">
              <a:hueOff val="0"/>
              <a:satOff val="0"/>
              <a:lumOff val="0"/>
              <a:alphaOff val="0"/>
            </a:schemeClr>
          </a:effectRef>
          <a:fontRef idx="minor">
            <a:schemeClr val="lt1"/>
          </a:fontRef>
        </p:style>
        <p:txBody>
          <a:bodyPr spcFirstLastPara="0" vert="horz" wrap="square" lIns="138336" tIns="138336" rIns="138336" bIns="138336" numCol="1" spcCol="1270" anchor="ctr" anchorCtr="0">
            <a:noAutofit/>
          </a:bodyPr>
          <a:lstStyle/>
          <a:p>
            <a:pPr marL="0" marR="0" lvl="0" indent="0" algn="l" defTabSz="914400" rtl="0" eaLnBrk="1" fontAlgn="auto" latinLnBrk="0" hangingPunct="1">
              <a:lnSpc>
                <a:spcPct val="106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NATO membership since 2020</a:t>
            </a:r>
          </a:p>
        </p:txBody>
      </p:sp>
      <p:sp>
        <p:nvSpPr>
          <p:cNvPr id="4" name="Freeform: Shape 3">
            <a:extLst>
              <a:ext uri="{FF2B5EF4-FFF2-40B4-BE49-F238E27FC236}">
                <a16:creationId xmlns:a16="http://schemas.microsoft.com/office/drawing/2014/main" id="{43D7A588-40F6-05BA-930E-B88011E26227}"/>
              </a:ext>
            </a:extLst>
          </p:cNvPr>
          <p:cNvSpPr/>
          <p:nvPr/>
        </p:nvSpPr>
        <p:spPr>
          <a:xfrm>
            <a:off x="393165" y="3435534"/>
            <a:ext cx="5475618" cy="628043"/>
          </a:xfrm>
          <a:custGeom>
            <a:avLst/>
            <a:gdLst>
              <a:gd name="connsiteX0" fmla="*/ 0 w 7701681"/>
              <a:gd name="connsiteY0" fmla="*/ 105625 h 633736"/>
              <a:gd name="connsiteX1" fmla="*/ 105625 w 7701681"/>
              <a:gd name="connsiteY1" fmla="*/ 0 h 633736"/>
              <a:gd name="connsiteX2" fmla="*/ 7596056 w 7701681"/>
              <a:gd name="connsiteY2" fmla="*/ 0 h 633736"/>
              <a:gd name="connsiteX3" fmla="*/ 7701681 w 7701681"/>
              <a:gd name="connsiteY3" fmla="*/ 105625 h 633736"/>
              <a:gd name="connsiteX4" fmla="*/ 7701681 w 7701681"/>
              <a:gd name="connsiteY4" fmla="*/ 528111 h 633736"/>
              <a:gd name="connsiteX5" fmla="*/ 7596056 w 7701681"/>
              <a:gd name="connsiteY5" fmla="*/ 633736 h 633736"/>
              <a:gd name="connsiteX6" fmla="*/ 105625 w 7701681"/>
              <a:gd name="connsiteY6" fmla="*/ 633736 h 633736"/>
              <a:gd name="connsiteX7" fmla="*/ 0 w 7701681"/>
              <a:gd name="connsiteY7" fmla="*/ 528111 h 633736"/>
              <a:gd name="connsiteX8" fmla="*/ 0 w 7701681"/>
              <a:gd name="connsiteY8" fmla="*/ 105625 h 63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01681" h="633736">
                <a:moveTo>
                  <a:pt x="0" y="105625"/>
                </a:moveTo>
                <a:cubicBezTo>
                  <a:pt x="0" y="47290"/>
                  <a:pt x="47290" y="0"/>
                  <a:pt x="105625" y="0"/>
                </a:cubicBezTo>
                <a:lnTo>
                  <a:pt x="7596056" y="0"/>
                </a:lnTo>
                <a:cubicBezTo>
                  <a:pt x="7654391" y="0"/>
                  <a:pt x="7701681" y="47290"/>
                  <a:pt x="7701681" y="105625"/>
                </a:cubicBezTo>
                <a:lnTo>
                  <a:pt x="7701681" y="528111"/>
                </a:lnTo>
                <a:cubicBezTo>
                  <a:pt x="7701681" y="586446"/>
                  <a:pt x="7654391" y="633736"/>
                  <a:pt x="7596056" y="633736"/>
                </a:cubicBezTo>
                <a:lnTo>
                  <a:pt x="105625" y="633736"/>
                </a:lnTo>
                <a:cubicBezTo>
                  <a:pt x="47290" y="633736"/>
                  <a:pt x="0" y="586446"/>
                  <a:pt x="0" y="528111"/>
                </a:cubicBezTo>
                <a:lnTo>
                  <a:pt x="0" y="105625"/>
                </a:lnTo>
                <a:close/>
              </a:path>
            </a:pathLst>
          </a:custGeom>
          <a:gradFill flip="none" rotWithShape="1">
            <a:gsLst>
              <a:gs pos="0">
                <a:schemeClr val="accent5">
                  <a:hueOff val="0"/>
                  <a:satOff val="0"/>
                  <a:lumOff val="0"/>
                  <a:alphaOff val="0"/>
                  <a:shade val="51000"/>
                  <a:satMod val="130000"/>
                </a:schemeClr>
              </a:gs>
              <a:gs pos="64000">
                <a:schemeClr val="accent5">
                  <a:hueOff val="0"/>
                  <a:satOff val="0"/>
                  <a:lumOff val="0"/>
                  <a:alphaOff val="0"/>
                  <a:shade val="93000"/>
                  <a:satMod val="130000"/>
                </a:schemeClr>
              </a:gs>
              <a:gs pos="100000">
                <a:srgbClr val="42BEAD"/>
              </a:gs>
            </a:gsLst>
            <a:lin ang="10800000" scaled="1"/>
            <a:tileRect/>
          </a:gradFill>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hemeClr val="accent5">
              <a:hueOff val="0"/>
              <a:satOff val="0"/>
              <a:lumOff val="0"/>
              <a:alphaOff val="0"/>
            </a:schemeClr>
          </a:effectRef>
          <a:fontRef idx="minor">
            <a:schemeClr val="lt1"/>
          </a:fontRef>
        </p:style>
        <p:txBody>
          <a:bodyPr spcFirstLastPara="0" vert="horz" wrap="square" lIns="133806" tIns="133806" rIns="133806" bIns="133806" numCol="1" spcCol="1270" anchor="ctr" anchorCtr="0">
            <a:noAutofit/>
          </a:bodyPr>
          <a:lstStyle/>
          <a:p>
            <a:pPr marL="0" marR="0" lvl="0" indent="0" algn="l" defTabSz="914400" rtl="0" eaLnBrk="1" fontAlgn="auto" latinLnBrk="0" hangingPunct="1">
              <a:lnSpc>
                <a:spcPct val="106000"/>
              </a:lnSpc>
              <a:spcBef>
                <a:spcPct val="0"/>
              </a:spcBef>
              <a:spcAft>
                <a:spcPts val="0"/>
              </a:spcAft>
              <a:buClrTx/>
              <a:buSzTx/>
              <a:buFont typeface="Wingdings 2" pitchFamily="18" charset="2"/>
              <a:buNone/>
              <a:tabLst/>
              <a:defRPr/>
            </a:pPr>
            <a:r>
              <a:rPr kumimoji="0" lang="en-US" sz="20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EU candidate country since 2005</a:t>
            </a:r>
          </a:p>
        </p:txBody>
      </p:sp>
      <p:sp>
        <p:nvSpPr>
          <p:cNvPr id="6" name="Freeform: Shape 5">
            <a:extLst>
              <a:ext uri="{FF2B5EF4-FFF2-40B4-BE49-F238E27FC236}">
                <a16:creationId xmlns:a16="http://schemas.microsoft.com/office/drawing/2014/main" id="{DF78D16F-FC16-088D-1A36-F4D5DD7171F9}"/>
              </a:ext>
            </a:extLst>
          </p:cNvPr>
          <p:cNvSpPr/>
          <p:nvPr/>
        </p:nvSpPr>
        <p:spPr>
          <a:xfrm>
            <a:off x="393163" y="4222445"/>
            <a:ext cx="5475619" cy="757746"/>
          </a:xfrm>
          <a:custGeom>
            <a:avLst/>
            <a:gdLst>
              <a:gd name="connsiteX0" fmla="*/ 0 w 7701681"/>
              <a:gd name="connsiteY0" fmla="*/ 136775 h 820636"/>
              <a:gd name="connsiteX1" fmla="*/ 136775 w 7701681"/>
              <a:gd name="connsiteY1" fmla="*/ 0 h 820636"/>
              <a:gd name="connsiteX2" fmla="*/ 7564906 w 7701681"/>
              <a:gd name="connsiteY2" fmla="*/ 0 h 820636"/>
              <a:gd name="connsiteX3" fmla="*/ 7701681 w 7701681"/>
              <a:gd name="connsiteY3" fmla="*/ 136775 h 820636"/>
              <a:gd name="connsiteX4" fmla="*/ 7701681 w 7701681"/>
              <a:gd name="connsiteY4" fmla="*/ 683861 h 820636"/>
              <a:gd name="connsiteX5" fmla="*/ 7564906 w 7701681"/>
              <a:gd name="connsiteY5" fmla="*/ 820636 h 820636"/>
              <a:gd name="connsiteX6" fmla="*/ 136775 w 7701681"/>
              <a:gd name="connsiteY6" fmla="*/ 820636 h 820636"/>
              <a:gd name="connsiteX7" fmla="*/ 0 w 7701681"/>
              <a:gd name="connsiteY7" fmla="*/ 683861 h 820636"/>
              <a:gd name="connsiteX8" fmla="*/ 0 w 7701681"/>
              <a:gd name="connsiteY8" fmla="*/ 136775 h 82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01681" h="820636">
                <a:moveTo>
                  <a:pt x="0" y="136775"/>
                </a:moveTo>
                <a:cubicBezTo>
                  <a:pt x="0" y="61236"/>
                  <a:pt x="61236" y="0"/>
                  <a:pt x="136775" y="0"/>
                </a:cubicBezTo>
                <a:lnTo>
                  <a:pt x="7564906" y="0"/>
                </a:lnTo>
                <a:cubicBezTo>
                  <a:pt x="7640445" y="0"/>
                  <a:pt x="7701681" y="61236"/>
                  <a:pt x="7701681" y="136775"/>
                </a:cubicBezTo>
                <a:lnTo>
                  <a:pt x="7701681" y="683861"/>
                </a:lnTo>
                <a:cubicBezTo>
                  <a:pt x="7701681" y="759400"/>
                  <a:pt x="7640445" y="820636"/>
                  <a:pt x="7564906" y="820636"/>
                </a:cubicBezTo>
                <a:lnTo>
                  <a:pt x="136775" y="820636"/>
                </a:lnTo>
                <a:cubicBezTo>
                  <a:pt x="61236" y="820636"/>
                  <a:pt x="0" y="759400"/>
                  <a:pt x="0" y="683861"/>
                </a:cubicBezTo>
                <a:lnTo>
                  <a:pt x="0" y="136775"/>
                </a:lnTo>
                <a:close/>
              </a:path>
            </a:pathLst>
          </a:custGeom>
          <a:gradFill flip="none" rotWithShape="1">
            <a:gsLst>
              <a:gs pos="0">
                <a:schemeClr val="accent5">
                  <a:hueOff val="0"/>
                  <a:satOff val="0"/>
                  <a:lumOff val="0"/>
                  <a:alphaOff val="0"/>
                  <a:shade val="51000"/>
                  <a:satMod val="130000"/>
                </a:schemeClr>
              </a:gs>
              <a:gs pos="64000">
                <a:schemeClr val="accent5">
                  <a:hueOff val="0"/>
                  <a:satOff val="0"/>
                  <a:lumOff val="0"/>
                  <a:alphaOff val="0"/>
                  <a:shade val="93000"/>
                  <a:satMod val="130000"/>
                </a:schemeClr>
              </a:gs>
              <a:gs pos="100000">
                <a:srgbClr val="42BEAD"/>
              </a:gs>
            </a:gsLst>
            <a:lin ang="10800000" scaled="1"/>
            <a:tileRect/>
          </a:gradFill>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hemeClr val="accent5">
              <a:hueOff val="0"/>
              <a:satOff val="0"/>
              <a:lumOff val="0"/>
              <a:alphaOff val="0"/>
            </a:schemeClr>
          </a:effectRef>
          <a:fontRef idx="minor">
            <a:schemeClr val="lt1"/>
          </a:fontRef>
        </p:style>
        <p:txBody>
          <a:bodyPr spcFirstLastPara="0" vert="horz" wrap="square" lIns="142930" tIns="142930" rIns="142930" bIns="142930" numCol="1" spcCol="1270" anchor="ctr" anchorCtr="0">
            <a:noAutofit/>
          </a:bodyPr>
          <a:lstStyle/>
          <a:p>
            <a:pPr marL="0" marR="0" lvl="0" indent="0" algn="l" defTabSz="914400" rtl="0" eaLnBrk="1" fontAlgn="auto" latinLnBrk="0" hangingPunct="1">
              <a:lnSpc>
                <a:spcPct val="106000"/>
              </a:lnSpc>
              <a:spcBef>
                <a:spcPct val="0"/>
              </a:spcBef>
              <a:spcAft>
                <a:spcPts val="0"/>
              </a:spcAft>
              <a:buClrTx/>
              <a:buSzTx/>
              <a:buFont typeface="Wingdings 2" pitchFamily="18" charset="2"/>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Start of the EU negotiation accession process 2022*Expected EU membership 2030</a:t>
            </a:r>
          </a:p>
        </p:txBody>
      </p:sp>
      <p:grpSp>
        <p:nvGrpSpPr>
          <p:cNvPr id="8" name="Group 7">
            <a:extLst>
              <a:ext uri="{FF2B5EF4-FFF2-40B4-BE49-F238E27FC236}">
                <a16:creationId xmlns:a16="http://schemas.microsoft.com/office/drawing/2014/main" id="{73DF3FA7-7A20-66E6-09A2-478E3DFCCFA5}"/>
              </a:ext>
            </a:extLst>
          </p:cNvPr>
          <p:cNvGrpSpPr/>
          <p:nvPr/>
        </p:nvGrpSpPr>
        <p:grpSpPr>
          <a:xfrm>
            <a:off x="393163" y="5168085"/>
            <a:ext cx="5475618" cy="869660"/>
            <a:chOff x="-1744223" y="5796279"/>
            <a:chExt cx="8074407" cy="877544"/>
          </a:xfrm>
          <a:scene3d>
            <a:camera prst="orthographicFront">
              <a:rot lat="0" lon="0" rev="0"/>
            </a:camera>
            <a:lightRig rig="threePt" dir="t">
              <a:rot lat="0" lon="0" rev="1200000"/>
            </a:lightRig>
          </a:scene3d>
        </p:grpSpPr>
        <p:sp>
          <p:nvSpPr>
            <p:cNvPr id="9" name="Rectangle: Rounded Corners 8">
              <a:extLst>
                <a:ext uri="{FF2B5EF4-FFF2-40B4-BE49-F238E27FC236}">
                  <a16:creationId xmlns:a16="http://schemas.microsoft.com/office/drawing/2014/main" id="{60F534DA-FCF2-FFB3-B319-B5D37B549E3D}"/>
                </a:ext>
              </a:extLst>
            </p:cNvPr>
            <p:cNvSpPr/>
            <p:nvPr/>
          </p:nvSpPr>
          <p:spPr>
            <a:xfrm>
              <a:off x="-1744223" y="5868863"/>
              <a:ext cx="8074407" cy="804960"/>
            </a:xfrm>
            <a:prstGeom prst="roundRect">
              <a:avLst/>
            </a:prstGeom>
            <a:gradFill flip="none" rotWithShape="1">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rgbClr val="42BEAD"/>
                </a:gs>
              </a:gsLst>
              <a:lin ang="10800000" scaled="1"/>
              <a:tileRect/>
            </a:gradFill>
            <a:sp3d/>
          </p:spPr>
          <p:style>
            <a:lnRef idx="0">
              <a:schemeClr val="lt1">
                <a:hueOff val="0"/>
                <a:satOff val="0"/>
                <a:lumOff val="0"/>
                <a:alphaOff val="0"/>
              </a:schemeClr>
            </a:lnRef>
            <a:fillRef idx="3">
              <a:scrgbClr r="0" g="0" b="0"/>
            </a:fillRef>
            <a:effectRef idx="3">
              <a:schemeClr val="accent5">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yriad Pro"/>
                <a:ea typeface="+mn-ea"/>
                <a:cs typeface="+mn-cs"/>
              </a:endParaRPr>
            </a:p>
          </p:txBody>
        </p:sp>
        <p:sp>
          <p:nvSpPr>
            <p:cNvPr id="10" name="Rectangle: Rounded Corners 4">
              <a:extLst>
                <a:ext uri="{FF2B5EF4-FFF2-40B4-BE49-F238E27FC236}">
                  <a16:creationId xmlns:a16="http://schemas.microsoft.com/office/drawing/2014/main" id="{838E62FA-3AA9-8B2A-C515-4498E44AE888}"/>
                </a:ext>
              </a:extLst>
            </p:cNvPr>
            <p:cNvSpPr txBox="1"/>
            <p:nvPr/>
          </p:nvSpPr>
          <p:spPr>
            <a:xfrm>
              <a:off x="-1665634" y="5796279"/>
              <a:ext cx="7995818" cy="87754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marR="0" lvl="0" indent="0" algn="l" defTabSz="914400" rtl="0" eaLnBrk="1" fontAlgn="auto" latinLnBrk="0" hangingPunct="1">
                <a:lnSpc>
                  <a:spcPct val="106000"/>
                </a:lnSpc>
                <a:spcBef>
                  <a:spcPct val="0"/>
                </a:spcBef>
                <a:spcAft>
                  <a:spcPts val="0"/>
                </a:spcAft>
                <a:buClrTx/>
                <a:buSzTx/>
                <a:buFont typeface="Wingdings 2" pitchFamily="18" charset="2"/>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Free trade agreements enabling access to markets in 4</a:t>
              </a:r>
              <a:r>
                <a:rPr kumimoji="0" lang="mk-MK" sz="18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0</a:t>
              </a:r>
              <a:r>
                <a:rPr kumimoji="0" lang="en-US" sz="18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 countr</a:t>
              </a:r>
              <a:r>
                <a:rPr kumimoji="0" lang="mk-MK" sz="18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ies</a:t>
              </a:r>
              <a:r>
                <a:rPr kumimoji="0" lang="en-US" sz="18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 with 600 million consumers</a:t>
              </a:r>
            </a:p>
          </p:txBody>
        </p:sp>
      </p:grpSp>
      <p:pic>
        <p:nvPicPr>
          <p:cNvPr id="11" name="Picture 10">
            <a:extLst>
              <a:ext uri="{FF2B5EF4-FFF2-40B4-BE49-F238E27FC236}">
                <a16:creationId xmlns:a16="http://schemas.microsoft.com/office/drawing/2014/main" id="{AF344888-4817-4F13-9573-852D0D751160}"/>
              </a:ext>
            </a:extLst>
          </p:cNvPr>
          <p:cNvPicPr>
            <a:picLocks noChangeAspect="1"/>
          </p:cNvPicPr>
          <p:nvPr/>
        </p:nvPicPr>
        <p:blipFill>
          <a:blip r:embed="rId2"/>
          <a:stretch>
            <a:fillRect/>
          </a:stretch>
        </p:blipFill>
        <p:spPr>
          <a:xfrm>
            <a:off x="6783190" y="1401621"/>
            <a:ext cx="4904504" cy="2759197"/>
          </a:xfrm>
          <a:prstGeom prst="rect">
            <a:avLst/>
          </a:prstGeom>
        </p:spPr>
      </p:pic>
      <p:pic>
        <p:nvPicPr>
          <p:cNvPr id="12" name="Picture 11">
            <a:extLst>
              <a:ext uri="{FF2B5EF4-FFF2-40B4-BE49-F238E27FC236}">
                <a16:creationId xmlns:a16="http://schemas.microsoft.com/office/drawing/2014/main" id="{B020674E-2025-D28A-4388-DB066AD446EC}"/>
              </a:ext>
            </a:extLst>
          </p:cNvPr>
          <p:cNvPicPr>
            <a:picLocks noChangeAspect="1"/>
          </p:cNvPicPr>
          <p:nvPr/>
        </p:nvPicPr>
        <p:blipFill>
          <a:blip r:embed="rId3"/>
          <a:stretch>
            <a:fillRect/>
          </a:stretch>
        </p:blipFill>
        <p:spPr>
          <a:xfrm>
            <a:off x="6904877" y="4305993"/>
            <a:ext cx="4716313" cy="2080392"/>
          </a:xfrm>
          <a:prstGeom prst="rect">
            <a:avLst/>
          </a:prstGeom>
        </p:spPr>
      </p:pic>
      <p:sp>
        <p:nvSpPr>
          <p:cNvPr id="15" name="TextBox 14">
            <a:extLst>
              <a:ext uri="{FF2B5EF4-FFF2-40B4-BE49-F238E27FC236}">
                <a16:creationId xmlns:a16="http://schemas.microsoft.com/office/drawing/2014/main" id="{BDA39146-2D07-B374-F031-AF24BE56F4FF}"/>
              </a:ext>
            </a:extLst>
          </p:cNvPr>
          <p:cNvSpPr txBox="1"/>
          <p:nvPr/>
        </p:nvSpPr>
        <p:spPr>
          <a:xfrm>
            <a:off x="6783190" y="6439331"/>
            <a:ext cx="498763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Pct val="100000"/>
              <a:buFontTx/>
              <a:buNone/>
              <a:tabLst/>
              <a:defRPr/>
            </a:pPr>
            <a:r>
              <a:rPr kumimoji="0" lang="en-GB" sz="1400" b="0" i="1"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Low inflation: avg. &lt; 2% annually over the last 18 years</a:t>
            </a:r>
          </a:p>
        </p:txBody>
      </p:sp>
    </p:spTree>
    <p:extLst>
      <p:ext uri="{BB962C8B-B14F-4D97-AF65-F5344CB8AC3E}">
        <p14:creationId xmlns:p14="http://schemas.microsoft.com/office/powerpoint/2010/main" val="246291711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5FE7-A45B-4B80-DF1B-A35CE3284FAD}"/>
              </a:ext>
            </a:extLst>
          </p:cNvPr>
          <p:cNvSpPr>
            <a:spLocks noGrp="1"/>
          </p:cNvSpPr>
          <p:nvPr>
            <p:ph type="title"/>
          </p:nvPr>
        </p:nvSpPr>
        <p:spPr>
          <a:xfrm>
            <a:off x="865716" y="1747157"/>
            <a:ext cx="10460567" cy="3363686"/>
          </a:xfrm>
        </p:spPr>
        <p:txBody>
          <a:bodyPr/>
          <a:lstStyle/>
          <a:p>
            <a:pPr algn="ctr"/>
            <a:br>
              <a:rPr lang="en-US" sz="6600" b="0" dirty="0">
                <a:solidFill>
                  <a:schemeClr val="bg1"/>
                </a:solidFill>
                <a:latin typeface="Arial" panose="020B0604020202020204" pitchFamily="34" charset="0"/>
                <a:cs typeface="Arial" panose="020B0604020202020204" pitchFamily="34" charset="0"/>
              </a:rPr>
            </a:br>
            <a:br>
              <a:rPr lang="en-US" sz="6600" b="0" dirty="0">
                <a:solidFill>
                  <a:schemeClr val="bg1"/>
                </a:solidFill>
                <a:latin typeface="Arial" panose="020B0604020202020204" pitchFamily="34" charset="0"/>
                <a:cs typeface="Arial" panose="020B0604020202020204" pitchFamily="34" charset="0"/>
              </a:rPr>
            </a:br>
            <a:r>
              <a:rPr lang="en-US" sz="6000" b="0" dirty="0">
                <a:solidFill>
                  <a:srgbClr val="7DB5B4"/>
                </a:solidFill>
                <a:latin typeface="Calibri Light" panose="020F0302020204030204" pitchFamily="34" charset="0"/>
                <a:ea typeface="Calibri Light" panose="020F0302020204030204" pitchFamily="34" charset="0"/>
                <a:cs typeface="Calibri Light" panose="020F0302020204030204" pitchFamily="34" charset="0"/>
              </a:rPr>
              <a:t>OUR SUPPORT TO INVESTORS</a:t>
            </a:r>
            <a:br>
              <a:rPr lang="en-US" sz="6000" b="0" spc="430" dirty="0">
                <a:solidFill>
                  <a:srgbClr val="7DB5B4"/>
                </a:solidFill>
                <a:latin typeface="Calibri Light" panose="020F0302020204030204" pitchFamily="34" charset="0"/>
                <a:ea typeface="Calibri Light" panose="020F0302020204030204" pitchFamily="34" charset="0"/>
                <a:cs typeface="Calibri Light" panose="020F0302020204030204" pitchFamily="34" charset="0"/>
              </a:rPr>
            </a:br>
            <a:endParaRPr lang="en-GB" sz="6000" b="0" spc="430" dirty="0">
              <a:solidFill>
                <a:srgbClr val="7DB5B4"/>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 name="Graphic 3">
            <a:extLst>
              <a:ext uri="{FF2B5EF4-FFF2-40B4-BE49-F238E27FC236}">
                <a16:creationId xmlns:a16="http://schemas.microsoft.com/office/drawing/2014/main" id="{790145CF-1582-95AA-118C-F4EE40653E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7020" y="383264"/>
            <a:ext cx="1629333" cy="763610"/>
          </a:xfrm>
          <a:prstGeom prst="rect">
            <a:avLst/>
          </a:prstGeom>
        </p:spPr>
      </p:pic>
    </p:spTree>
    <p:extLst>
      <p:ext uri="{BB962C8B-B14F-4D97-AF65-F5344CB8AC3E}">
        <p14:creationId xmlns:p14="http://schemas.microsoft.com/office/powerpoint/2010/main" val="352043266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09F6FF-4B9A-E7FE-F68A-A210DA54D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3928858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819CE92-CCEA-B55B-CAEC-60D7050FCFF3}"/>
              </a:ext>
            </a:extLst>
          </p:cNvPr>
          <p:cNvSpPr txBox="1">
            <a:spLocks/>
          </p:cNvSpPr>
          <p:nvPr/>
        </p:nvSpPr>
        <p:spPr>
          <a:xfrm>
            <a:off x="1154833" y="1305449"/>
            <a:ext cx="3267538" cy="489007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white"/>
              </a:solidFill>
              <a:effectLst/>
              <a:uLnTx/>
              <a:uFillTx/>
              <a:latin typeface="Myriad Pro"/>
              <a:ea typeface="+mn-ea"/>
              <a:cs typeface="+mn-cs"/>
            </a:endParaRPr>
          </a:p>
        </p:txBody>
      </p:sp>
      <p:graphicFrame>
        <p:nvGraphicFramePr>
          <p:cNvPr id="7" name="Content Placeholder 2">
            <a:extLst>
              <a:ext uri="{FF2B5EF4-FFF2-40B4-BE49-F238E27FC236}">
                <a16:creationId xmlns:a16="http://schemas.microsoft.com/office/drawing/2014/main" id="{C5C278D9-7EF1-3F51-BA8D-8A0DC9EAA8EB}"/>
              </a:ext>
            </a:extLst>
          </p:cNvPr>
          <p:cNvGraphicFramePr>
            <a:graphicFrameLocks/>
          </p:cNvGraphicFramePr>
          <p:nvPr/>
        </p:nvGraphicFramePr>
        <p:xfrm>
          <a:off x="643467" y="1782981"/>
          <a:ext cx="10905066" cy="4599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1AF7CA12-DCB1-883F-DFB1-6FEFA2B89A7F}"/>
              </a:ext>
            </a:extLst>
          </p:cNvPr>
          <p:cNvSpPr/>
          <p:nvPr/>
        </p:nvSpPr>
        <p:spPr bwMode="gray">
          <a:xfrm>
            <a:off x="0" y="449676"/>
            <a:ext cx="12192000" cy="720000"/>
          </a:xfrm>
          <a:prstGeom prst="rect">
            <a:avLst/>
          </a:prstGeom>
          <a:gradFill flip="none" rotWithShape="1">
            <a:gsLst>
              <a:gs pos="0">
                <a:srgbClr val="42BEAD">
                  <a:alpha val="94000"/>
                  <a:lumMod val="75000"/>
                  <a:lumOff val="25000"/>
                </a:srgbClr>
              </a:gs>
              <a:gs pos="50000">
                <a:srgbClr val="007680"/>
              </a:gs>
              <a:gs pos="100000">
                <a:srgbClr val="007680"/>
              </a:gs>
            </a:gsLst>
            <a:lin ang="10800000" scaled="1"/>
            <a:tileRect/>
          </a:gradFill>
          <a:ln w="19050" algn="ctr">
            <a:noFill/>
            <a:miter lim="800000"/>
            <a:headEnd/>
            <a:tailEnd/>
          </a:ln>
        </p:spPr>
        <p:txBody>
          <a:bodyPr wrap="square" lIns="4320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2800" b="0" i="0" u="none" strike="noStrike" kern="1200" cap="none" spc="0" normalizeH="0" baseline="0" noProof="0" dirty="0">
                <a:ln>
                  <a:noFill/>
                </a:ln>
                <a:solidFill>
                  <a:prstClr val="white"/>
                </a:solidFill>
                <a:effectLst/>
                <a:uLnTx/>
                <a:uFillTx/>
                <a:latin typeface=" Calibri light"/>
                <a:cs typeface="Arial" panose="020B0604020202020204" pitchFamily="34" charset="0"/>
              </a:rPr>
              <a:t>NEW APPROACH</a:t>
            </a:r>
            <a:endParaRPr kumimoji="0" lang="en-US" sz="3200" b="0" i="0" u="none" strike="noStrike" kern="1200" cap="none" spc="0" normalizeH="0" baseline="0" noProof="0" dirty="0">
              <a:ln>
                <a:noFill/>
              </a:ln>
              <a:solidFill>
                <a:prstClr val="white"/>
              </a:solidFill>
              <a:effectLst/>
              <a:uLnTx/>
              <a:uFillTx/>
              <a:latin typeface=" Calibri light"/>
              <a:cs typeface="Arial" panose="020B0604020202020204" pitchFamily="34" charset="0"/>
            </a:endParaRPr>
          </a:p>
        </p:txBody>
      </p:sp>
    </p:spTree>
    <p:extLst>
      <p:ext uri="{BB962C8B-B14F-4D97-AF65-F5344CB8AC3E}">
        <p14:creationId xmlns:p14="http://schemas.microsoft.com/office/powerpoint/2010/main" val="2180266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Deloitte Brand Theme">
  <a:themeElements>
    <a:clrScheme name="Custom 3">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Custom 2">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 Brand Theme" id="{7F8E7B9C-D1E6-4EAB-A888-5889AFAC97F5}" vid="{EE3CB14B-24FA-49D6-9FDE-EB9FB3296A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10100</TotalTime>
  <Words>1119</Words>
  <Application>Microsoft Office PowerPoint</Application>
  <PresentationFormat>Widescreen</PresentationFormat>
  <Paragraphs>156</Paragraphs>
  <Slides>23</Slides>
  <Notes>14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3" baseType="lpstr">
      <vt:lpstr> Calibri light</vt:lpstr>
      <vt:lpstr>Arial</vt:lpstr>
      <vt:lpstr>Calibri</vt:lpstr>
      <vt:lpstr>Calibri Light</vt:lpstr>
      <vt:lpstr>Myriad Pro</vt:lpstr>
      <vt:lpstr>Verdana</vt:lpstr>
      <vt:lpstr>Wingdings</vt:lpstr>
      <vt:lpstr>Wingdings 2</vt:lpstr>
      <vt:lpstr>1_Deloitte Brand Theme</vt:lpstr>
      <vt:lpstr>think-cell Slide</vt:lpstr>
      <vt:lpstr>PowerPoint Presentation</vt:lpstr>
      <vt:lpstr>PowerPoint Presentation</vt:lpstr>
      <vt:lpstr>PowerPoint Presentation</vt:lpstr>
      <vt:lpstr>PowerPoint Presentation</vt:lpstr>
      <vt:lpstr>PowerPoint Presentation</vt:lpstr>
      <vt:lpstr>PowerPoint Presentation</vt:lpstr>
      <vt:lpstr>  OUR SUPPORT TO INVESTORS </vt:lpstr>
      <vt:lpstr>PowerPoint Presentation</vt:lpstr>
      <vt:lpstr>PowerPoint Presentation</vt:lpstr>
      <vt:lpstr>PowerPoint Presentation</vt:lpstr>
      <vt:lpstr> LABOR FORCE </vt:lpstr>
      <vt:lpstr>PowerPoint Presentation</vt:lpstr>
      <vt:lpstr>PowerPoint Presentation</vt:lpstr>
      <vt:lpstr>PowerPoint Presentation</vt:lpstr>
      <vt:lpstr>PowerPoint Presentation</vt:lpstr>
      <vt:lpstr>PowerPoint Presentation</vt:lpstr>
      <vt:lpstr>  1st HIGH TECHNOLOGY ECONOMIC ZONE –SKOPJE III  </vt:lpstr>
      <vt:lpstr>PowerPoint Presentation</vt:lpstr>
      <vt:lpstr>      TIDZ GEVGELIJA - 1st GREEN/HEALTH ZONE IN THE BALKANS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Nevena Angelovska</dc:creator>
  <cp:lastModifiedBy>edin fakic</cp:lastModifiedBy>
  <cp:revision>5</cp:revision>
  <dcterms:created xsi:type="dcterms:W3CDTF">2023-08-30T12:24:21Z</dcterms:created>
  <dcterms:modified xsi:type="dcterms:W3CDTF">2023-09-19T22:15:39Z</dcterms:modified>
</cp:coreProperties>
</file>